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8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7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1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2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9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2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3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DD06-D935-4757-8E3B-CF3AF6A4D88B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EDD06-D935-4757-8E3B-CF3AF6A4D88B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26402-738F-42FB-B3D2-371255CE8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1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8550" y="691573"/>
            <a:ext cx="4415233" cy="311916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8849" r="8982" b="11296"/>
          <a:stretch/>
        </p:blipFill>
        <p:spPr>
          <a:xfrm>
            <a:off x="2113768" y="2229944"/>
            <a:ext cx="1054582" cy="824594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10" idx="2"/>
          </p:cNvCxnSpPr>
          <p:nvPr/>
        </p:nvCxnSpPr>
        <p:spPr>
          <a:xfrm>
            <a:off x="1483309" y="1920110"/>
            <a:ext cx="860218" cy="4145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12020" y="826493"/>
            <a:ext cx="2096550" cy="1221218"/>
            <a:chOff x="598008" y="826493"/>
            <a:chExt cx="2096550" cy="1221218"/>
          </a:xfrm>
        </p:grpSpPr>
        <p:sp>
          <p:nvSpPr>
            <p:cNvPr id="9" name="Rectangle 8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42413" y="1724546"/>
              <a:ext cx="13521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veth0: 1.1.1.1</a:t>
              </a:r>
            </a:p>
          </p:txBody>
        </p:sp>
      </p:grpSp>
      <p:cxnSp>
        <p:nvCxnSpPr>
          <p:cNvPr id="24" name="Straight Connector 23"/>
          <p:cNvCxnSpPr>
            <a:stCxn id="15" idx="2"/>
          </p:cNvCxnSpPr>
          <p:nvPr/>
        </p:nvCxnSpPr>
        <p:spPr>
          <a:xfrm flipH="1">
            <a:off x="2908570" y="1916868"/>
            <a:ext cx="789408" cy="417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026689" y="823251"/>
            <a:ext cx="2096550" cy="1221218"/>
            <a:chOff x="598008" y="826493"/>
            <a:chExt cx="2096550" cy="1221218"/>
          </a:xfrm>
        </p:grpSpPr>
        <p:sp>
          <p:nvSpPr>
            <p:cNvPr id="14" name="Rectangle 13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42413" y="1724546"/>
              <a:ext cx="13521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veth0: 2.2.2.2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2641059" y="3012785"/>
            <a:ext cx="0" cy="327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" idx="2"/>
            <a:endCxn id="39" idx="2"/>
          </p:cNvCxnSpPr>
          <p:nvPr/>
        </p:nvCxnSpPr>
        <p:spPr>
          <a:xfrm rot="16200000" flipH="1">
            <a:off x="2502475" y="3831423"/>
            <a:ext cx="641333" cy="36416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07399" y="2514950"/>
            <a:ext cx="1636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Overlay Router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5812" y="216723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279886" y="688116"/>
            <a:ext cx="2146761" cy="312428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811" t="13714" r="8982" b="11296"/>
          <a:stretch/>
        </p:blipFill>
        <p:spPr>
          <a:xfrm>
            <a:off x="5539178" y="2283241"/>
            <a:ext cx="1054582" cy="774364"/>
          </a:xfrm>
          <a:prstGeom prst="rect">
            <a:avLst/>
          </a:prstGeom>
        </p:spPr>
      </p:pic>
      <p:cxnSp>
        <p:nvCxnSpPr>
          <p:cNvPr id="60" name="Straight Connector 59"/>
          <p:cNvCxnSpPr>
            <a:stCxn id="63" idx="2"/>
            <a:endCxn id="58" idx="0"/>
          </p:cNvCxnSpPr>
          <p:nvPr/>
        </p:nvCxnSpPr>
        <p:spPr>
          <a:xfrm flipH="1">
            <a:off x="6066469" y="1922038"/>
            <a:ext cx="1" cy="3612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5395181" y="828421"/>
            <a:ext cx="2096550" cy="1221218"/>
            <a:chOff x="598008" y="826493"/>
            <a:chExt cx="2096550" cy="1221218"/>
          </a:xfrm>
        </p:grpSpPr>
        <p:sp>
          <p:nvSpPr>
            <p:cNvPr id="62" name="Rectangle 61"/>
            <p:cNvSpPr/>
            <p:nvPr/>
          </p:nvSpPr>
          <p:spPr>
            <a:xfrm>
              <a:off x="598008" y="826493"/>
              <a:ext cx="1342578" cy="89625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 </a:t>
              </a:r>
              <a:r>
                <a:rPr lang="en-US" i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163050" y="1723542"/>
              <a:ext cx="212493" cy="19656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42413" y="1724546"/>
              <a:ext cx="13521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veth0: 3.3.3.3</a:t>
              </a:r>
            </a:p>
          </p:txBody>
        </p:sp>
      </p:grpSp>
      <p:cxnSp>
        <p:nvCxnSpPr>
          <p:cNvPr id="70" name="Straight Connector 69"/>
          <p:cNvCxnSpPr/>
          <p:nvPr/>
        </p:nvCxnSpPr>
        <p:spPr>
          <a:xfrm>
            <a:off x="6066750" y="3014713"/>
            <a:ext cx="0" cy="327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307893" y="238107"/>
            <a:ext cx="135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 </a:t>
            </a:r>
            <a:r>
              <a:rPr lang="en-US" sz="2400" i="1" dirty="0"/>
              <a:t>2</a:t>
            </a:r>
          </a:p>
        </p:txBody>
      </p:sp>
      <p:cxnSp>
        <p:nvCxnSpPr>
          <p:cNvPr id="88" name="Elbow Connector 87"/>
          <p:cNvCxnSpPr/>
          <p:nvPr/>
        </p:nvCxnSpPr>
        <p:spPr>
          <a:xfrm rot="5400000">
            <a:off x="5261952" y="3571616"/>
            <a:ext cx="1007262" cy="62711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2993878" y="3891534"/>
            <a:ext cx="2799169" cy="1057302"/>
            <a:chOff x="3284927" y="4669757"/>
            <a:chExt cx="3386995" cy="1202692"/>
          </a:xfrm>
        </p:grpSpPr>
        <p:grpSp>
          <p:nvGrpSpPr>
            <p:cNvPr id="51" name="Group 50"/>
            <p:cNvGrpSpPr/>
            <p:nvPr/>
          </p:nvGrpSpPr>
          <p:grpSpPr>
            <a:xfrm>
              <a:off x="3284927" y="4669757"/>
              <a:ext cx="3386995" cy="1202692"/>
              <a:chOff x="3312348" y="4621194"/>
              <a:chExt cx="3725694" cy="1322961"/>
            </a:xfrm>
          </p:grpSpPr>
          <p:sp>
            <p:nvSpPr>
              <p:cNvPr id="39" name="Cloud 38"/>
              <p:cNvSpPr/>
              <p:nvPr/>
            </p:nvSpPr>
            <p:spPr>
              <a:xfrm rot="212724">
                <a:off x="3312348" y="4621194"/>
                <a:ext cx="3725694" cy="1322961"/>
              </a:xfrm>
              <a:prstGeom prst="cloud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497580" y="5188263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558280" y="5123445"/>
                <a:ext cx="365760" cy="216857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197600" y="528320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532435" y="5415280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523685" y="543182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725596" y="530213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580514" y="49431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469071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4962576" y="4717917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578658" y="4714569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381426" y="4885274"/>
                <a:ext cx="425237" cy="36107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998283" y="4992913"/>
              <a:ext cx="1979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Network</a:t>
              </a:r>
            </a:p>
          </p:txBody>
        </p:sp>
      </p:grpSp>
      <p:sp>
        <p:nvSpPr>
          <p:cNvPr id="59" name="Rectangle 58"/>
          <p:cNvSpPr/>
          <p:nvPr/>
        </p:nvSpPr>
        <p:spPr>
          <a:xfrm>
            <a:off x="5395461" y="3257023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  <p:sp>
        <p:nvSpPr>
          <p:cNvPr id="6" name="Rectangle 5"/>
          <p:cNvSpPr/>
          <p:nvPr/>
        </p:nvSpPr>
        <p:spPr>
          <a:xfrm>
            <a:off x="1969770" y="3255095"/>
            <a:ext cx="1342578" cy="4377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NIC</a:t>
            </a:r>
          </a:p>
        </p:txBody>
      </p:sp>
    </p:spTree>
    <p:extLst>
      <p:ext uri="{BB962C8B-B14F-4D97-AF65-F5344CB8AC3E}">
        <p14:creationId xmlns:p14="http://schemas.microsoft.com/office/powerpoint/2010/main" val="97143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24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Shadi Abdollahian Noghabi</dc:creator>
  <cp:lastModifiedBy>Shadi Abdollahian Noghabi</cp:lastModifiedBy>
  <cp:revision>7</cp:revision>
  <dcterms:created xsi:type="dcterms:W3CDTF">2016-07-12T20:41:11Z</dcterms:created>
  <dcterms:modified xsi:type="dcterms:W3CDTF">2016-07-13T00:47:45Z</dcterms:modified>
</cp:coreProperties>
</file>