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66" r:id="rId4"/>
    <p:sldId id="267" r:id="rId5"/>
    <p:sldId id="268" r:id="rId6"/>
    <p:sldId id="262" r:id="rId7"/>
    <p:sldId id="264" r:id="rId8"/>
    <p:sldId id="256" r:id="rId9"/>
    <p:sldId id="259" r:id="rId10"/>
    <p:sldId id="261" r:id="rId11"/>
    <p:sldId id="260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>
        <p:scale>
          <a:sx n="105" d="100"/>
          <a:sy n="105" d="100"/>
        </p:scale>
        <p:origin x="-13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6580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" name="TextBox 54"/>
          <p:cNvSpPr txBox="1"/>
          <p:nvPr/>
        </p:nvSpPr>
        <p:spPr>
          <a:xfrm>
            <a:off x="5304973" y="157305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pic>
        <p:nvPicPr>
          <p:cNvPr id="2" name="图片 1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73" y="1993900"/>
            <a:ext cx="3200400" cy="3563689"/>
          </a:xfrm>
          <a:prstGeom prst="rect">
            <a:avLst/>
          </a:prstGeom>
        </p:spPr>
      </p:pic>
      <p:pic>
        <p:nvPicPr>
          <p:cNvPr id="3" name="图片 2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94" y="1993898"/>
            <a:ext cx="3200400" cy="15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pic>
        <p:nvPicPr>
          <p:cNvPr id="10" name="图片 9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960637"/>
            <a:ext cx="3200400" cy="4335427"/>
          </a:xfrm>
          <a:prstGeom prst="rect">
            <a:avLst/>
          </a:prstGeom>
        </p:spPr>
      </p:pic>
      <p:pic>
        <p:nvPicPr>
          <p:cNvPr id="11" name="图片 10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1960638"/>
            <a:ext cx="3200400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Allocate buffer1;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</a:t>
            </a:r>
            <a:r>
              <a:rPr lang="en-US" altLang="zh-CN" i="1" dirty="0" smtClean="0">
                <a:solidFill>
                  <a:schemeClr val="tx1"/>
                </a:solidFill>
              </a:rPr>
              <a:t>buffer2;</a:t>
            </a:r>
            <a:endParaRPr lang="en-US" altLang="zh-CN" i="1" dirty="0">
              <a:solidFill>
                <a:schemeClr val="tx1"/>
              </a:solidFill>
            </a:endParaRP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91488" y="2187498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547532" y="267733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remote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 smtClean="0">
                <a:solidFill>
                  <a:schemeClr val="tx1"/>
                </a:solidFill>
              </a:rPr>
              <a:t>addr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Pass buffer2’s address to Sender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5857" y="3183857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905857" y="4267592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2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                        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051897" y="3034166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tep2: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Direct copy buffer1 to buffer2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31" name="TextBox 54"/>
          <p:cNvSpPr txBox="1"/>
          <p:nvPr/>
        </p:nvSpPr>
        <p:spPr>
          <a:xfrm>
            <a:off x="1337725" y="3138186"/>
            <a:ext cx="8636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</p:spTree>
    <p:extLst>
      <p:ext uri="{BB962C8B-B14F-4D97-AF65-F5344CB8AC3E}">
        <p14:creationId xmlns:p14="http://schemas.microsoft.com/office/powerpoint/2010/main" val="65788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>
            <a:endCxn id="24" idx="0"/>
          </p:cNvCxnSpPr>
          <p:nvPr/>
        </p:nvCxnSpPr>
        <p:spPr>
          <a:xfrm>
            <a:off x="2726225" y="2786071"/>
            <a:ext cx="1845775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474720" y="4051188"/>
            <a:ext cx="2194560" cy="804613"/>
            <a:chOff x="2693788" y="4051188"/>
            <a:chExt cx="2194560" cy="804613"/>
          </a:xfrm>
        </p:grpSpPr>
        <p:sp>
          <p:nvSpPr>
            <p:cNvPr id="40" name="Rectangle 5"/>
            <p:cNvSpPr/>
            <p:nvPr/>
          </p:nvSpPr>
          <p:spPr>
            <a:xfrm>
              <a:off x="2693788" y="4418057"/>
              <a:ext cx="2194560" cy="43774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3791068" y="405118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>
            <a:endCxn id="24" idx="0"/>
          </p:cNvCxnSpPr>
          <p:nvPr/>
        </p:nvCxnSpPr>
        <p:spPr>
          <a:xfrm flipH="1">
            <a:off x="4572000" y="2786071"/>
            <a:ext cx="1784294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24" name="Rectangle 5"/>
          <p:cNvSpPr/>
          <p:nvPr/>
        </p:nvSpPr>
        <p:spPr>
          <a:xfrm>
            <a:off x="3474720" y="3600455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Host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31810" y="2310190"/>
            <a:ext cx="2056190" cy="1378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Rectangle 61"/>
          <p:cNvSpPr/>
          <p:nvPr/>
        </p:nvSpPr>
        <p:spPr>
          <a:xfrm>
            <a:off x="3611081" y="2993341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obj1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TextBox 54"/>
          <p:cNvSpPr txBox="1"/>
          <p:nvPr/>
        </p:nvSpPr>
        <p:spPr>
          <a:xfrm>
            <a:off x="3483422" y="3291787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5" name="Rectangle 61"/>
          <p:cNvSpPr/>
          <p:nvPr/>
        </p:nvSpPr>
        <p:spPr>
          <a:xfrm>
            <a:off x="4598053" y="3000598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obj</a:t>
            </a:r>
            <a:r>
              <a:rPr lang="en-US" i="1" dirty="0" smtClean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26"/>
          <p:cNvCxnSpPr/>
          <p:nvPr/>
        </p:nvCxnSpPr>
        <p:spPr>
          <a:xfrm flipH="1">
            <a:off x="5358190" y="2406952"/>
            <a:ext cx="529771" cy="556381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/>
          <p:cNvCxnSpPr/>
          <p:nvPr/>
        </p:nvCxnSpPr>
        <p:spPr>
          <a:xfrm>
            <a:off x="3241524" y="2419048"/>
            <a:ext cx="483809" cy="568476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/>
          <p:cNvCxnSpPr/>
          <p:nvPr/>
        </p:nvCxnSpPr>
        <p:spPr>
          <a:xfrm>
            <a:off x="3321352" y="2341639"/>
            <a:ext cx="1347410" cy="609599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6"/>
          <p:cNvCxnSpPr/>
          <p:nvPr/>
        </p:nvCxnSpPr>
        <p:spPr>
          <a:xfrm flipH="1">
            <a:off x="3386668" y="2119089"/>
            <a:ext cx="2300513" cy="9675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/>
          <p:cNvSpPr txBox="1"/>
          <p:nvPr/>
        </p:nvSpPr>
        <p:spPr>
          <a:xfrm>
            <a:off x="3832972" y="1535559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 2: </a:t>
            </a: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5612" y="2334378"/>
            <a:ext cx="13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4"/>
          <p:cNvSpPr txBox="1"/>
          <p:nvPr/>
        </p:nvSpPr>
        <p:spPr>
          <a:xfrm>
            <a:off x="5624280" y="3028115"/>
            <a:ext cx="157238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create</a:t>
            </a:r>
          </a:p>
          <a:p>
            <a:pPr algn="ctr">
              <a:lnSpc>
                <a:spcPct val="7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object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7" name="TextBox 54"/>
          <p:cNvSpPr txBox="1"/>
          <p:nvPr/>
        </p:nvSpPr>
        <p:spPr>
          <a:xfrm>
            <a:off x="2377917" y="2999084"/>
            <a:ext cx="9119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</p:spTree>
    <p:extLst>
      <p:ext uri="{BB962C8B-B14F-4D97-AF65-F5344CB8AC3E}">
        <p14:creationId xmlns:p14="http://schemas.microsoft.com/office/powerpoint/2010/main" val="38509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                        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23330" y="3046260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tep2: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Direct copy buffer1 to buffer2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83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1664517" y="3156857"/>
            <a:ext cx="5810340" cy="88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                                                                                       Host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3236138" y="3344102"/>
            <a:ext cx="2560320" cy="26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hared memory object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1665713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26"/>
          <p:cNvCxnSpPr/>
          <p:nvPr/>
        </p:nvCxnSpPr>
        <p:spPr>
          <a:xfrm>
            <a:off x="2742541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/>
          <p:nvPr/>
        </p:nvCxnSpPr>
        <p:spPr>
          <a:xfrm>
            <a:off x="6356294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5295782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26"/>
          <p:cNvCxnSpPr/>
          <p:nvPr/>
        </p:nvCxnSpPr>
        <p:spPr>
          <a:xfrm>
            <a:off x="6372610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cxnSp>
        <p:nvCxnSpPr>
          <p:cNvPr id="89" name="Straight Connector 26"/>
          <p:cNvCxnSpPr/>
          <p:nvPr/>
        </p:nvCxnSpPr>
        <p:spPr>
          <a:xfrm flipH="1">
            <a:off x="5430761" y="2406952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3848219" y="2317447"/>
            <a:ext cx="1408373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4"/>
          <p:cNvSpPr txBox="1"/>
          <p:nvPr/>
        </p:nvSpPr>
        <p:spPr>
          <a:xfrm>
            <a:off x="3832972" y="1668604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 2: </a:t>
            </a: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26"/>
          <p:cNvCxnSpPr/>
          <p:nvPr/>
        </p:nvCxnSpPr>
        <p:spPr>
          <a:xfrm>
            <a:off x="3241524" y="2419048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4"/>
          <p:cNvSpPr txBox="1"/>
          <p:nvPr/>
        </p:nvSpPr>
        <p:spPr>
          <a:xfrm>
            <a:off x="1705428" y="3193141"/>
            <a:ext cx="17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54"/>
          <p:cNvSpPr txBox="1"/>
          <p:nvPr/>
        </p:nvSpPr>
        <p:spPr>
          <a:xfrm>
            <a:off x="4015615" y="2641062"/>
            <a:ext cx="191104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</a:t>
            </a: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reate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352</Words>
  <Application>Microsoft Macintosh PowerPoint</Application>
  <PresentationFormat>全屏显示(4:3)</PresentationFormat>
  <Paragraphs>169</Paragraphs>
  <Slides>13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45</cp:revision>
  <dcterms:created xsi:type="dcterms:W3CDTF">2016-07-12T20:41:11Z</dcterms:created>
  <dcterms:modified xsi:type="dcterms:W3CDTF">2016-07-15T20:04:31Z</dcterms:modified>
</cp:coreProperties>
</file>