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>
        <p:scale>
          <a:sx n="75" d="100"/>
          <a:sy n="75" d="100"/>
        </p:scale>
        <p:origin x="-632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 Queries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Verbs API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IP to Verbs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Container Locator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Virtualized 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Fabric Controller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Verbs API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Container Locator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Virtualized 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Intra</a:t>
            </a:r>
            <a:r>
              <a:rPr lang="en-US" sz="2000" dirty="0"/>
              <a:t>-</a:t>
            </a:r>
            <a:r>
              <a:rPr lang="en-US" sz="2000" dirty="0" smtClean="0"/>
              <a:t>VM</a:t>
            </a:r>
            <a:endParaRPr lang="en-US" sz="2000" dirty="0"/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Fabric Controller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Shared Memory</a:t>
            </a:r>
            <a:endParaRPr lang="en-US" sz="2000" dirty="0"/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DPDK/</a:t>
            </a:r>
            <a:r>
              <a:rPr lang="en-US" sz="2000" dirty="0" err="1" smtClean="0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RDMA</a:t>
            </a:r>
            <a:endParaRPr lang="en-US" sz="2000" dirty="0"/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Inter-VM</a:t>
            </a:r>
            <a:endParaRPr lang="en-US" sz="2000" dirty="0"/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Intra-host</a:t>
            </a:r>
            <a:endParaRPr lang="en-US" sz="2000" dirty="0"/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Inter-host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83</Words>
  <Application>Microsoft Macintosh PowerPoint</Application>
  <PresentationFormat>全屏显示(4:3)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Tommy Dragon</cp:lastModifiedBy>
  <cp:revision>14</cp:revision>
  <dcterms:created xsi:type="dcterms:W3CDTF">2016-07-12T20:41:11Z</dcterms:created>
  <dcterms:modified xsi:type="dcterms:W3CDTF">2016-07-14T00:25:11Z</dcterms:modified>
</cp:coreProperties>
</file>