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2" r:id="rId3"/>
    <p:sldId id="264" r:id="rId4"/>
    <p:sldId id="263" r:id="rId5"/>
    <p:sldId id="256" r:id="rId6"/>
    <p:sldId id="259" r:id="rId7"/>
    <p:sldId id="261" r:id="rId8"/>
    <p:sldId id="260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3" autoAdjust="0"/>
    <p:restoredTop sz="94660"/>
  </p:normalViewPr>
  <p:slideViewPr>
    <p:cSldViewPr snapToGrid="0">
      <p:cViewPr>
        <p:scale>
          <a:sx n="105" d="100"/>
          <a:sy n="105" d="100"/>
        </p:scale>
        <p:origin x="-1336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pic>
        <p:nvPicPr>
          <p:cNvPr id="10" name="图片 9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3" y="1960637"/>
            <a:ext cx="3200400" cy="4335427"/>
          </a:xfrm>
          <a:prstGeom prst="rect">
            <a:avLst/>
          </a:prstGeom>
        </p:spPr>
      </p:pic>
      <p:pic>
        <p:nvPicPr>
          <p:cNvPr id="11" name="图片 10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14" y="1960638"/>
            <a:ext cx="3200400" cy="2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buffer1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buffer2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                        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23330" y="3046260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tep2: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R-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Direct copy buffer1 to buffer2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8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5"/>
          <p:cNvSpPr/>
          <p:nvPr/>
        </p:nvSpPr>
        <p:spPr>
          <a:xfrm>
            <a:off x="1664517" y="3156857"/>
            <a:ext cx="5810340" cy="88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                                                                                        Host 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3236138" y="3344102"/>
            <a:ext cx="2560320" cy="260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</a:t>
            </a:r>
            <a:r>
              <a:rPr lang="en-US" i="1" dirty="0" smtClean="0">
                <a:solidFill>
                  <a:schemeClr val="tx1"/>
                </a:solidFill>
              </a:rPr>
              <a:t>hared memory object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1665713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26"/>
          <p:cNvCxnSpPr/>
          <p:nvPr/>
        </p:nvCxnSpPr>
        <p:spPr>
          <a:xfrm>
            <a:off x="2742541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/>
          <p:nvPr/>
        </p:nvCxnSpPr>
        <p:spPr>
          <a:xfrm>
            <a:off x="6356294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5295782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26"/>
          <p:cNvCxnSpPr/>
          <p:nvPr/>
        </p:nvCxnSpPr>
        <p:spPr>
          <a:xfrm>
            <a:off x="6372610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r>
              <a:rPr lang="en-US" dirty="0" smtClean="0"/>
              <a:t>tep3: Direct copy buffer1 to buffer2</a:t>
            </a:r>
            <a:endParaRPr lang="en-US" dirty="0"/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cxnSp>
        <p:nvCxnSpPr>
          <p:cNvPr id="89" name="Straight Connector 26"/>
          <p:cNvCxnSpPr/>
          <p:nvPr/>
        </p:nvCxnSpPr>
        <p:spPr>
          <a:xfrm flipH="1">
            <a:off x="5430761" y="2406952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/>
          <p:nvPr/>
        </p:nvCxnSpPr>
        <p:spPr>
          <a:xfrm flipH="1">
            <a:off x="3848219" y="2317447"/>
            <a:ext cx="1408373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4"/>
          <p:cNvSpPr txBox="1"/>
          <p:nvPr/>
        </p:nvSpPr>
        <p:spPr>
          <a:xfrm>
            <a:off x="3832972" y="1668604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 2: </a:t>
            </a:r>
          </a:p>
          <a:p>
            <a:pPr algn="ctr">
              <a:lnSpc>
                <a:spcPct val="8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26"/>
          <p:cNvCxnSpPr/>
          <p:nvPr/>
        </p:nvCxnSpPr>
        <p:spPr>
          <a:xfrm>
            <a:off x="3241524" y="2419048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4"/>
          <p:cNvSpPr txBox="1"/>
          <p:nvPr/>
        </p:nvSpPr>
        <p:spPr>
          <a:xfrm>
            <a:off x="1705428" y="3193141"/>
            <a:ext cx="17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rite 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54"/>
          <p:cNvSpPr txBox="1"/>
          <p:nvPr/>
        </p:nvSpPr>
        <p:spPr>
          <a:xfrm>
            <a:off x="4015615" y="2641062"/>
            <a:ext cx="1911042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</a:t>
            </a:r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reate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1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084718" y="6088661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8039706" y="479590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8126597" y="5864089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H="1" flipV="1">
            <a:off x="3145022" y="1602531"/>
            <a:ext cx="1445874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/>
          <p:nvPr/>
        </p:nvCxnSpPr>
        <p:spPr>
          <a:xfrm flipV="1">
            <a:off x="7702335" y="549515"/>
            <a:ext cx="1214350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960827" y="885024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4590896" y="885024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1421308" y="1723476"/>
            <a:ext cx="0" cy="1617649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051376" y="1709575"/>
            <a:ext cx="0" cy="1617649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6"/>
          <p:cNvCxnSpPr>
            <a:stCxn id="40" idx="3"/>
            <a:endCxn id="49" idx="1"/>
          </p:cNvCxnSpPr>
          <p:nvPr/>
        </p:nvCxnSpPr>
        <p:spPr>
          <a:xfrm>
            <a:off x="3167441" y="3519753"/>
            <a:ext cx="1435509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262</Words>
  <Application>Microsoft Macintosh PowerPoint</Application>
  <PresentationFormat>全屏显示(4:3)</PresentationFormat>
  <Paragraphs>138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Tommy Dragon</cp:lastModifiedBy>
  <cp:revision>32</cp:revision>
  <dcterms:created xsi:type="dcterms:W3CDTF">2016-07-12T20:41:11Z</dcterms:created>
  <dcterms:modified xsi:type="dcterms:W3CDTF">2016-07-15T09:31:20Z</dcterms:modified>
</cp:coreProperties>
</file>