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70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13" y="140746"/>
            <a:ext cx="5146906" cy="430068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599602"/>
            <a:ext cx="1054582" cy="8245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9770" y="3722022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45871" cy="773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59639" y="1916868"/>
            <a:ext cx="738339" cy="776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392160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450985" y="4349839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884608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6164" y="129171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4716" y="142674"/>
            <a:ext cx="2857339" cy="430068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6502504" y="2651760"/>
            <a:ext cx="1054582" cy="77436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358506" y="3723950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>
            <a:off x="7029515" y="1922038"/>
            <a:ext cx="280" cy="72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358226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7029795" y="3394088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42920" y="131099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6215265" y="4349839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254447" y="4669757"/>
            <a:ext cx="3386995" cy="120269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Shadi Abdollahian Noghabi</cp:lastModifiedBy>
  <cp:revision>6</cp:revision>
  <dcterms:created xsi:type="dcterms:W3CDTF">2016-07-12T20:41:11Z</dcterms:created>
  <dcterms:modified xsi:type="dcterms:W3CDTF">2016-07-12T22:21:32Z</dcterms:modified>
</cp:coreProperties>
</file>