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>
        <p:scale>
          <a:sx n="75" d="100"/>
          <a:sy n="75" d="100"/>
        </p:scale>
        <p:origin x="-632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 Queries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Verbs API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IP to Verbs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Container Locator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Virtualized 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Fabric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Verbs API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Container Locator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Virtualized 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62</Words>
  <Application>Microsoft Macintosh PowerPoint</Application>
  <PresentationFormat>全屏显示(4:3)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12</cp:revision>
  <dcterms:created xsi:type="dcterms:W3CDTF">2016-07-12T20:41:11Z</dcterms:created>
  <dcterms:modified xsi:type="dcterms:W3CDTF">2016-07-13T22:14:17Z</dcterms:modified>
</cp:coreProperties>
</file>