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9" r:id="rId2"/>
    <p:sldId id="327" r:id="rId3"/>
    <p:sldId id="320" r:id="rId4"/>
    <p:sldId id="321" r:id="rId5"/>
    <p:sldId id="323" r:id="rId6"/>
    <p:sldId id="324" r:id="rId7"/>
    <p:sldId id="325" r:id="rId8"/>
    <p:sldId id="328" r:id="rId9"/>
    <p:sldId id="332" r:id="rId10"/>
    <p:sldId id="329" r:id="rId11"/>
    <p:sldId id="330" r:id="rId12"/>
    <p:sldId id="3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33" autoAdjust="0"/>
    <p:restoredTop sz="97593" autoAdjust="0"/>
  </p:normalViewPr>
  <p:slideViewPr>
    <p:cSldViewPr snapToGrid="0">
      <p:cViewPr>
        <p:scale>
          <a:sx n="80" d="100"/>
          <a:sy n="80" d="100"/>
        </p:scale>
        <p:origin x="-1056" y="-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sdig.org/" TargetMode="External"/><Relationship Id="rId4" Type="http://schemas.openxmlformats.org/officeDocument/2006/relationships/hyperlink" Target="http://aviatrix.com/" TargetMode="External"/><Relationship Id="rId5" Type="http://schemas.openxmlformats.org/officeDocument/2006/relationships/hyperlink" Target="http://codefresh.io/" TargetMode="External"/><Relationship Id="rId6" Type="http://schemas.openxmlformats.org/officeDocument/2006/relationships/hyperlink" Target="https://virtuozzo.com/" TargetMode="External"/><Relationship Id="rId7" Type="http://schemas.openxmlformats.org/officeDocument/2006/relationships/hyperlink" Target="https://www.weave.works/" TargetMode="External"/><Relationship Id="rId8" Type="http://schemas.openxmlformats.org/officeDocument/2006/relationships/hyperlink" Target="http://clusterhq.com/" TargetMode="External"/><Relationship Id="rId9" Type="http://schemas.openxmlformats.org/officeDocument/2006/relationships/hyperlink" Target="https://www.datadoghq.com/" TargetMode="External"/><Relationship Id="rId1" Type="http://schemas.openxmlformats.org/officeDocument/2006/relationships/hyperlink" Target="http://portworx.com/" TargetMode="External"/><Relationship Id="rId2" Type="http://schemas.openxmlformats.org/officeDocument/2006/relationships/hyperlink" Target="http://www.hedviginc.com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sdig.org/" TargetMode="External"/><Relationship Id="rId4" Type="http://schemas.openxmlformats.org/officeDocument/2006/relationships/hyperlink" Target="http://aviatrix.com/" TargetMode="External"/><Relationship Id="rId5" Type="http://schemas.openxmlformats.org/officeDocument/2006/relationships/hyperlink" Target="http://codefresh.io/" TargetMode="External"/><Relationship Id="rId6" Type="http://schemas.openxmlformats.org/officeDocument/2006/relationships/hyperlink" Target="https://www.datadoghq.com/" TargetMode="External"/><Relationship Id="rId7" Type="http://schemas.openxmlformats.org/officeDocument/2006/relationships/hyperlink" Target="https://virtuozzo.com/" TargetMode="External"/><Relationship Id="rId8" Type="http://schemas.openxmlformats.org/officeDocument/2006/relationships/hyperlink" Target="https://www.weave.works/" TargetMode="External"/><Relationship Id="rId9" Type="http://schemas.openxmlformats.org/officeDocument/2006/relationships/hyperlink" Target="http://clusterhq.com/" TargetMode="External"/><Relationship Id="rId1" Type="http://schemas.openxmlformats.org/officeDocument/2006/relationships/hyperlink" Target="http://portworx.com/" TargetMode="External"/><Relationship Id="rId2" Type="http://schemas.openxmlformats.org/officeDocument/2006/relationships/hyperlink" Target="http://www.hedviginc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DE69B-CFED-AF46-8CB3-3AAE91880E6B}" type="doc">
      <dgm:prSet loTypeId="urn:microsoft.com/office/officeart/2005/8/layout/equation1" loCatId="" qsTypeId="urn:microsoft.com/office/officeart/2005/8/quickstyle/simple4" qsCatId="simple" csTypeId="urn:microsoft.com/office/officeart/2005/8/colors/colorful1" csCatId="colorful" phldr="1"/>
      <dgm:spPr/>
    </dgm:pt>
    <dgm:pt modelId="{4D048565-2C33-BA46-AECC-5F2DA85F956B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tx1"/>
              </a:solidFill>
            </a:rPr>
            <a:t>cgroups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E1549CFB-D17F-134A-8562-C9118A37A7FB}" type="parTrans" cxnId="{997E0F39-C478-C049-B8E3-F07B52B1D60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1559756-96DB-7549-B8E9-6D8BE63A1BFC}" type="sibTrans" cxnId="{997E0F39-C478-C049-B8E3-F07B52B1D605}">
      <dgm:prSet custT="1"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06CC876-765C-CF42-8B3F-65F1EB4A5CF5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</a:rPr>
            <a:t>namespace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69F02DA3-C463-7245-A918-A22AE9DFA90A}" type="parTrans" cxnId="{2B7B033A-BEC3-6E43-A093-05F6C862055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C992750-ECBC-4E49-B858-0536984DAE20}" type="sibTrans" cxnId="{2B7B033A-BEC3-6E43-A093-05F6C8620551}">
      <dgm:prSet custT="1"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BC273A1-3E6F-0241-AA2D-AAE98798BB09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</a:rPr>
            <a:t>container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5D7111D4-3D6B-434B-BF2C-5A17E77918CB}" type="parTrans" cxnId="{18F62D49-F6E0-8D43-A96B-6FBB120C3A97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B0E856A-AE7D-A540-AF9F-C8AD6C09A823}" type="sibTrans" cxnId="{18F62D49-F6E0-8D43-A96B-6FBB120C3A97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34B1DD-CBE3-3344-A386-692C0E99885F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</a:rPr>
            <a:t>image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B48ECB7D-C4E2-304B-8A66-DB7F2B58BA3D}" type="parTrans" cxnId="{B0012E2B-5192-4446-BF19-A2BCC16AF5A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39E11CC-B4C9-1349-B58D-234A8D531F90}" type="sibTrans" cxnId="{B0012E2B-5192-4446-BF19-A2BCC16AF5AD}">
      <dgm:prSet custT="1"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1EC2BE1-EE77-BC4A-B34B-6728CC29AE60}" type="pres">
      <dgm:prSet presAssocID="{D8BDE69B-CFED-AF46-8CB3-3AAE91880E6B}" presName="linearFlow" presStyleCnt="0">
        <dgm:presLayoutVars>
          <dgm:dir/>
          <dgm:resizeHandles val="exact"/>
        </dgm:presLayoutVars>
      </dgm:prSet>
      <dgm:spPr/>
    </dgm:pt>
    <dgm:pt modelId="{A0243571-0528-7948-BFA1-886322C1B296}" type="pres">
      <dgm:prSet presAssocID="{4D048565-2C33-BA46-AECC-5F2DA85F956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7C889C-8E07-9143-ADF6-47EF58C19092}" type="pres">
      <dgm:prSet presAssocID="{E1559756-96DB-7549-B8E9-6D8BE63A1BFC}" presName="spacerL" presStyleCnt="0"/>
      <dgm:spPr/>
    </dgm:pt>
    <dgm:pt modelId="{267E44E7-2A5B-3249-ACC9-0D91DE62813F}" type="pres">
      <dgm:prSet presAssocID="{E1559756-96DB-7549-B8E9-6D8BE63A1BFC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76C7222-A1AA-404F-9BC8-34715977E77C}" type="pres">
      <dgm:prSet presAssocID="{E1559756-96DB-7549-B8E9-6D8BE63A1BFC}" presName="spacerR" presStyleCnt="0"/>
      <dgm:spPr/>
    </dgm:pt>
    <dgm:pt modelId="{C5014B61-7957-8845-9DA8-4B3FE3891A1F}" type="pres">
      <dgm:prSet presAssocID="{206CC876-765C-CF42-8B3F-65F1EB4A5CF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DB0E27-C53D-634C-AC68-F5AEE0B5099C}" type="pres">
      <dgm:prSet presAssocID="{6C992750-ECBC-4E49-B858-0536984DAE20}" presName="spacerL" presStyleCnt="0"/>
      <dgm:spPr/>
    </dgm:pt>
    <dgm:pt modelId="{43743299-9D75-044B-90CA-596C0C370366}" type="pres">
      <dgm:prSet presAssocID="{6C992750-ECBC-4E49-B858-0536984DAE2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20250AB6-8101-5843-A852-F27AEB4BC6D8}" type="pres">
      <dgm:prSet presAssocID="{6C992750-ECBC-4E49-B858-0536984DAE20}" presName="spacerR" presStyleCnt="0"/>
      <dgm:spPr/>
    </dgm:pt>
    <dgm:pt modelId="{A8FD289D-3561-064E-A153-390AF99C3F63}" type="pres">
      <dgm:prSet presAssocID="{4934B1DD-CBE3-3344-A386-692C0E99885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DA4AAD-58A6-D847-BFD7-79C84B608873}" type="pres">
      <dgm:prSet presAssocID="{639E11CC-B4C9-1349-B58D-234A8D531F90}" presName="spacerL" presStyleCnt="0"/>
      <dgm:spPr/>
    </dgm:pt>
    <dgm:pt modelId="{72AF2DB5-8048-244F-9B09-341351924EE7}" type="pres">
      <dgm:prSet presAssocID="{639E11CC-B4C9-1349-B58D-234A8D531F90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7035997C-6FCD-7B4C-A456-75BBE388E482}" type="pres">
      <dgm:prSet presAssocID="{639E11CC-B4C9-1349-B58D-234A8D531F90}" presName="spacerR" presStyleCnt="0"/>
      <dgm:spPr/>
    </dgm:pt>
    <dgm:pt modelId="{56714527-55D2-A74E-A8C7-3FFD694CA2E9}" type="pres">
      <dgm:prSet presAssocID="{8BC273A1-3E6F-0241-AA2D-AAE98798BB0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F62D49-F6E0-8D43-A96B-6FBB120C3A97}" srcId="{D8BDE69B-CFED-AF46-8CB3-3AAE91880E6B}" destId="{8BC273A1-3E6F-0241-AA2D-AAE98798BB09}" srcOrd="3" destOrd="0" parTransId="{5D7111D4-3D6B-434B-BF2C-5A17E77918CB}" sibTransId="{2B0E856A-AE7D-A540-AF9F-C8AD6C09A823}"/>
    <dgm:cxn modelId="{8FAC33B2-C7C0-B64D-A732-43D7BD673973}" type="presOf" srcId="{4934B1DD-CBE3-3344-A386-692C0E99885F}" destId="{A8FD289D-3561-064E-A153-390AF99C3F63}" srcOrd="0" destOrd="0" presId="urn:microsoft.com/office/officeart/2005/8/layout/equation1"/>
    <dgm:cxn modelId="{46D6548A-D4D7-DB40-9C99-438AFFD26325}" type="presOf" srcId="{D8BDE69B-CFED-AF46-8CB3-3AAE91880E6B}" destId="{D1EC2BE1-EE77-BC4A-B34B-6728CC29AE60}" srcOrd="0" destOrd="0" presId="urn:microsoft.com/office/officeart/2005/8/layout/equation1"/>
    <dgm:cxn modelId="{B0012E2B-5192-4446-BF19-A2BCC16AF5AD}" srcId="{D8BDE69B-CFED-AF46-8CB3-3AAE91880E6B}" destId="{4934B1DD-CBE3-3344-A386-692C0E99885F}" srcOrd="2" destOrd="0" parTransId="{B48ECB7D-C4E2-304B-8A66-DB7F2B58BA3D}" sibTransId="{639E11CC-B4C9-1349-B58D-234A8D531F90}"/>
    <dgm:cxn modelId="{5D8320A6-4E00-3C44-B8F1-FEEEFC5A2450}" type="presOf" srcId="{4D048565-2C33-BA46-AECC-5F2DA85F956B}" destId="{A0243571-0528-7948-BFA1-886322C1B296}" srcOrd="0" destOrd="0" presId="urn:microsoft.com/office/officeart/2005/8/layout/equation1"/>
    <dgm:cxn modelId="{AF5520ED-4731-744A-A72B-C2526820EE9C}" type="presOf" srcId="{639E11CC-B4C9-1349-B58D-234A8D531F90}" destId="{72AF2DB5-8048-244F-9B09-341351924EE7}" srcOrd="0" destOrd="0" presId="urn:microsoft.com/office/officeart/2005/8/layout/equation1"/>
    <dgm:cxn modelId="{8EE51E83-18A7-614E-A4E1-432CE845D3E1}" type="presOf" srcId="{6C992750-ECBC-4E49-B858-0536984DAE20}" destId="{43743299-9D75-044B-90CA-596C0C370366}" srcOrd="0" destOrd="0" presId="urn:microsoft.com/office/officeart/2005/8/layout/equation1"/>
    <dgm:cxn modelId="{DDC291E7-C406-AE44-A1E6-FDC8E13D225C}" type="presOf" srcId="{206CC876-765C-CF42-8B3F-65F1EB4A5CF5}" destId="{C5014B61-7957-8845-9DA8-4B3FE3891A1F}" srcOrd="0" destOrd="0" presId="urn:microsoft.com/office/officeart/2005/8/layout/equation1"/>
    <dgm:cxn modelId="{7D9E3DD8-0B71-B44F-BA25-1A3A2D27FFC7}" type="presOf" srcId="{E1559756-96DB-7549-B8E9-6D8BE63A1BFC}" destId="{267E44E7-2A5B-3249-ACC9-0D91DE62813F}" srcOrd="0" destOrd="0" presId="urn:microsoft.com/office/officeart/2005/8/layout/equation1"/>
    <dgm:cxn modelId="{2B7B033A-BEC3-6E43-A093-05F6C8620551}" srcId="{D8BDE69B-CFED-AF46-8CB3-3AAE91880E6B}" destId="{206CC876-765C-CF42-8B3F-65F1EB4A5CF5}" srcOrd="1" destOrd="0" parTransId="{69F02DA3-C463-7245-A918-A22AE9DFA90A}" sibTransId="{6C992750-ECBC-4E49-B858-0536984DAE20}"/>
    <dgm:cxn modelId="{AB58A2FD-C587-1943-BE65-E58A96F82615}" type="presOf" srcId="{8BC273A1-3E6F-0241-AA2D-AAE98798BB09}" destId="{56714527-55D2-A74E-A8C7-3FFD694CA2E9}" srcOrd="0" destOrd="0" presId="urn:microsoft.com/office/officeart/2005/8/layout/equation1"/>
    <dgm:cxn modelId="{997E0F39-C478-C049-B8E3-F07B52B1D605}" srcId="{D8BDE69B-CFED-AF46-8CB3-3AAE91880E6B}" destId="{4D048565-2C33-BA46-AECC-5F2DA85F956B}" srcOrd="0" destOrd="0" parTransId="{E1549CFB-D17F-134A-8562-C9118A37A7FB}" sibTransId="{E1559756-96DB-7549-B8E9-6D8BE63A1BFC}"/>
    <dgm:cxn modelId="{07A3F375-0FA4-F54F-B352-CCF4E8E0F280}" type="presParOf" srcId="{D1EC2BE1-EE77-BC4A-B34B-6728CC29AE60}" destId="{A0243571-0528-7948-BFA1-886322C1B296}" srcOrd="0" destOrd="0" presId="urn:microsoft.com/office/officeart/2005/8/layout/equation1"/>
    <dgm:cxn modelId="{EEBBD556-153C-7E4D-AB07-FA89AB3BE83A}" type="presParOf" srcId="{D1EC2BE1-EE77-BC4A-B34B-6728CC29AE60}" destId="{A67C889C-8E07-9143-ADF6-47EF58C19092}" srcOrd="1" destOrd="0" presId="urn:microsoft.com/office/officeart/2005/8/layout/equation1"/>
    <dgm:cxn modelId="{8CFE67FE-B857-5A44-96E1-4BA67106ECC8}" type="presParOf" srcId="{D1EC2BE1-EE77-BC4A-B34B-6728CC29AE60}" destId="{267E44E7-2A5B-3249-ACC9-0D91DE62813F}" srcOrd="2" destOrd="0" presId="urn:microsoft.com/office/officeart/2005/8/layout/equation1"/>
    <dgm:cxn modelId="{D8034A99-0ED7-F749-9A2C-1EFF548BFC2F}" type="presParOf" srcId="{D1EC2BE1-EE77-BC4A-B34B-6728CC29AE60}" destId="{076C7222-A1AA-404F-9BC8-34715977E77C}" srcOrd="3" destOrd="0" presId="urn:microsoft.com/office/officeart/2005/8/layout/equation1"/>
    <dgm:cxn modelId="{7BCCCD47-4817-094F-B52F-21221B5A7AF8}" type="presParOf" srcId="{D1EC2BE1-EE77-BC4A-B34B-6728CC29AE60}" destId="{C5014B61-7957-8845-9DA8-4B3FE3891A1F}" srcOrd="4" destOrd="0" presId="urn:microsoft.com/office/officeart/2005/8/layout/equation1"/>
    <dgm:cxn modelId="{77850361-1EAD-B74A-9E2F-EBCD6A601A3C}" type="presParOf" srcId="{D1EC2BE1-EE77-BC4A-B34B-6728CC29AE60}" destId="{76DB0E27-C53D-634C-AC68-F5AEE0B5099C}" srcOrd="5" destOrd="0" presId="urn:microsoft.com/office/officeart/2005/8/layout/equation1"/>
    <dgm:cxn modelId="{3CD352BB-A7A3-3F43-AB98-8CDE9E59C8A4}" type="presParOf" srcId="{D1EC2BE1-EE77-BC4A-B34B-6728CC29AE60}" destId="{43743299-9D75-044B-90CA-596C0C370366}" srcOrd="6" destOrd="0" presId="urn:microsoft.com/office/officeart/2005/8/layout/equation1"/>
    <dgm:cxn modelId="{1D63F7E3-BE74-9547-AEC1-9869DE212D61}" type="presParOf" srcId="{D1EC2BE1-EE77-BC4A-B34B-6728CC29AE60}" destId="{20250AB6-8101-5843-A852-F27AEB4BC6D8}" srcOrd="7" destOrd="0" presId="urn:microsoft.com/office/officeart/2005/8/layout/equation1"/>
    <dgm:cxn modelId="{306B96B8-5938-3543-AF1A-CC56ECF6C94D}" type="presParOf" srcId="{D1EC2BE1-EE77-BC4A-B34B-6728CC29AE60}" destId="{A8FD289D-3561-064E-A153-390AF99C3F63}" srcOrd="8" destOrd="0" presId="urn:microsoft.com/office/officeart/2005/8/layout/equation1"/>
    <dgm:cxn modelId="{5DF9DA03-CD3F-804B-AD28-250362FAF606}" type="presParOf" srcId="{D1EC2BE1-EE77-BC4A-B34B-6728CC29AE60}" destId="{F6DA4AAD-58A6-D847-BFD7-79C84B608873}" srcOrd="9" destOrd="0" presId="urn:microsoft.com/office/officeart/2005/8/layout/equation1"/>
    <dgm:cxn modelId="{598E3733-41A2-C24A-ADBF-251334AAAB67}" type="presParOf" srcId="{D1EC2BE1-EE77-BC4A-B34B-6728CC29AE60}" destId="{72AF2DB5-8048-244F-9B09-341351924EE7}" srcOrd="10" destOrd="0" presId="urn:microsoft.com/office/officeart/2005/8/layout/equation1"/>
    <dgm:cxn modelId="{90062E72-C8C6-434D-AFE3-0654B19AC8BA}" type="presParOf" srcId="{D1EC2BE1-EE77-BC4A-B34B-6728CC29AE60}" destId="{7035997C-6FCD-7B4C-A456-75BBE388E482}" srcOrd="11" destOrd="0" presId="urn:microsoft.com/office/officeart/2005/8/layout/equation1"/>
    <dgm:cxn modelId="{14F06B7C-1C5D-1847-9C10-8294A8E13B11}" type="presParOf" srcId="{D1EC2BE1-EE77-BC4A-B34B-6728CC29AE60}" destId="{56714527-55D2-A74E-A8C7-3FFD694CA2E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7EC4AB-FE9A-1342-BD1A-ECA7194E39EE}" type="doc">
      <dgm:prSet loTypeId="urn:microsoft.com/office/officeart/2005/8/layout/venn1" loCatId="" qsTypeId="urn:microsoft.com/office/officeart/2005/8/quickstyle/simple4" qsCatId="simple" csTypeId="urn:microsoft.com/office/officeart/2005/8/colors/colorful1" csCatId="colorful" phldr="1"/>
      <dgm:spPr/>
    </dgm:pt>
    <dgm:pt modelId="{89711905-BBF8-334D-A14C-356075875991}">
      <dgm:prSet phldrT="[文本]"/>
      <dgm:spPr/>
      <dgm:t>
        <a:bodyPr/>
        <a:lstStyle/>
        <a:p>
          <a:r>
            <a:rPr lang="en-US" altLang="zh-CN" dirty="0" smtClean="0"/>
            <a:t>Lightweight</a:t>
          </a:r>
          <a:endParaRPr lang="zh-CN" altLang="en-US" dirty="0"/>
        </a:p>
      </dgm:t>
    </dgm:pt>
    <dgm:pt modelId="{A56001E6-3EB1-7E4B-83C9-2E74595E21F7}" type="parTrans" cxnId="{E685955C-CB07-C145-B791-F35F3C3E5B4C}">
      <dgm:prSet/>
      <dgm:spPr/>
      <dgm:t>
        <a:bodyPr/>
        <a:lstStyle/>
        <a:p>
          <a:endParaRPr lang="zh-CN" altLang="en-US"/>
        </a:p>
      </dgm:t>
    </dgm:pt>
    <dgm:pt modelId="{2B158C4D-9010-2246-8E1E-790BF73B4AB3}" type="sibTrans" cxnId="{E685955C-CB07-C145-B791-F35F3C3E5B4C}">
      <dgm:prSet/>
      <dgm:spPr/>
      <dgm:t>
        <a:bodyPr/>
        <a:lstStyle/>
        <a:p>
          <a:endParaRPr lang="zh-CN" altLang="en-US"/>
        </a:p>
      </dgm:t>
    </dgm:pt>
    <dgm:pt modelId="{FADB73EC-AD39-9B45-9FF2-4D8C6F8E7713}">
      <dgm:prSet phldrT="[文本]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altLang="zh-CN" dirty="0" smtClean="0"/>
            <a:t>Portability</a:t>
          </a:r>
          <a:endParaRPr lang="zh-CN" altLang="en-US" dirty="0"/>
        </a:p>
      </dgm:t>
    </dgm:pt>
    <dgm:pt modelId="{C5A5C302-459F-E442-8E67-3E5E6579BEF4}" type="parTrans" cxnId="{1EC4A7B3-26E1-884C-A194-2A6204574EC5}">
      <dgm:prSet/>
      <dgm:spPr/>
      <dgm:t>
        <a:bodyPr/>
        <a:lstStyle/>
        <a:p>
          <a:endParaRPr lang="zh-CN" altLang="en-US"/>
        </a:p>
      </dgm:t>
    </dgm:pt>
    <dgm:pt modelId="{B2E2A87B-2467-9140-BF52-5D0A5EFE0DA7}" type="sibTrans" cxnId="{1EC4A7B3-26E1-884C-A194-2A6204574EC5}">
      <dgm:prSet/>
      <dgm:spPr/>
      <dgm:t>
        <a:bodyPr/>
        <a:lstStyle/>
        <a:p>
          <a:endParaRPr lang="zh-CN" altLang="en-US"/>
        </a:p>
      </dgm:t>
    </dgm:pt>
    <dgm:pt modelId="{C28F398E-6174-1D42-8FF1-03065F6DC2AF}">
      <dgm:prSet phldrT="[文本]"/>
      <dgm:spPr/>
      <dgm:t>
        <a:bodyPr/>
        <a:lstStyle/>
        <a:p>
          <a:r>
            <a:rPr lang="en-US" altLang="zh-CN" dirty="0" smtClean="0"/>
            <a:t>Isolation</a:t>
          </a:r>
          <a:endParaRPr lang="zh-CN" altLang="en-US" dirty="0"/>
        </a:p>
      </dgm:t>
    </dgm:pt>
    <dgm:pt modelId="{5AFD1A95-373A-5F41-A30D-4A8775344EB6}" type="parTrans" cxnId="{09419AAC-860B-DD40-8B84-E214E2CD056C}">
      <dgm:prSet/>
      <dgm:spPr/>
      <dgm:t>
        <a:bodyPr/>
        <a:lstStyle/>
        <a:p>
          <a:endParaRPr lang="zh-CN" altLang="en-US"/>
        </a:p>
      </dgm:t>
    </dgm:pt>
    <dgm:pt modelId="{192B9525-33A8-6C4F-9B8E-899201A756CE}" type="sibTrans" cxnId="{09419AAC-860B-DD40-8B84-E214E2CD056C}">
      <dgm:prSet/>
      <dgm:spPr/>
      <dgm:t>
        <a:bodyPr/>
        <a:lstStyle/>
        <a:p>
          <a:endParaRPr lang="zh-CN" altLang="en-US"/>
        </a:p>
      </dgm:t>
    </dgm:pt>
    <dgm:pt modelId="{EECA839C-D3EE-7841-8684-E6962D915DFB}" type="pres">
      <dgm:prSet presAssocID="{567EC4AB-FE9A-1342-BD1A-ECA7194E39EE}" presName="compositeShape" presStyleCnt="0">
        <dgm:presLayoutVars>
          <dgm:chMax val="7"/>
          <dgm:dir/>
          <dgm:resizeHandles val="exact"/>
        </dgm:presLayoutVars>
      </dgm:prSet>
      <dgm:spPr/>
    </dgm:pt>
    <dgm:pt modelId="{E9B3E817-31F9-FC4F-8657-16C7825DA245}" type="pres">
      <dgm:prSet presAssocID="{89711905-BBF8-334D-A14C-356075875991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BE9E3C2B-38EF-1D40-9B56-D61672C2BD96}" type="pres">
      <dgm:prSet presAssocID="{89711905-BBF8-334D-A14C-35607587599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9B63D2-1907-6E49-8DF5-A2E4B947AD37}" type="pres">
      <dgm:prSet presAssocID="{FADB73EC-AD39-9B45-9FF2-4D8C6F8E7713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AA5F0805-50D0-EC49-91E0-299BC3742072}" type="pres">
      <dgm:prSet presAssocID="{FADB73EC-AD39-9B45-9FF2-4D8C6F8E771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8C536-97F5-C649-81EA-CEB20E77FD09}" type="pres">
      <dgm:prSet presAssocID="{C28F398E-6174-1D42-8FF1-03065F6DC2AF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2D07AB12-3505-5244-9A10-8D024DEFFC09}" type="pres">
      <dgm:prSet presAssocID="{C28F398E-6174-1D42-8FF1-03065F6DC2A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C4A7B3-26E1-884C-A194-2A6204574EC5}" srcId="{567EC4AB-FE9A-1342-BD1A-ECA7194E39EE}" destId="{FADB73EC-AD39-9B45-9FF2-4D8C6F8E7713}" srcOrd="1" destOrd="0" parTransId="{C5A5C302-459F-E442-8E67-3E5E6579BEF4}" sibTransId="{B2E2A87B-2467-9140-BF52-5D0A5EFE0DA7}"/>
    <dgm:cxn modelId="{5EF01161-CFC4-2C43-8476-CC42BD2F94AA}" type="presOf" srcId="{89711905-BBF8-334D-A14C-356075875991}" destId="{E9B3E817-31F9-FC4F-8657-16C7825DA245}" srcOrd="0" destOrd="0" presId="urn:microsoft.com/office/officeart/2005/8/layout/venn1"/>
    <dgm:cxn modelId="{A9C8BECB-5CA6-1B48-9659-F76B4D9CC2CC}" type="presOf" srcId="{89711905-BBF8-334D-A14C-356075875991}" destId="{BE9E3C2B-38EF-1D40-9B56-D61672C2BD96}" srcOrd="1" destOrd="0" presId="urn:microsoft.com/office/officeart/2005/8/layout/venn1"/>
    <dgm:cxn modelId="{0BB0913D-2B34-4D45-9108-FB4B3780849F}" type="presOf" srcId="{FADB73EC-AD39-9B45-9FF2-4D8C6F8E7713}" destId="{D19B63D2-1907-6E49-8DF5-A2E4B947AD37}" srcOrd="0" destOrd="0" presId="urn:microsoft.com/office/officeart/2005/8/layout/venn1"/>
    <dgm:cxn modelId="{495409EF-D894-DE44-AD9D-2712A6110C73}" type="presOf" srcId="{FADB73EC-AD39-9B45-9FF2-4D8C6F8E7713}" destId="{AA5F0805-50D0-EC49-91E0-299BC3742072}" srcOrd="1" destOrd="0" presId="urn:microsoft.com/office/officeart/2005/8/layout/venn1"/>
    <dgm:cxn modelId="{09419AAC-860B-DD40-8B84-E214E2CD056C}" srcId="{567EC4AB-FE9A-1342-BD1A-ECA7194E39EE}" destId="{C28F398E-6174-1D42-8FF1-03065F6DC2AF}" srcOrd="2" destOrd="0" parTransId="{5AFD1A95-373A-5F41-A30D-4A8775344EB6}" sibTransId="{192B9525-33A8-6C4F-9B8E-899201A756CE}"/>
    <dgm:cxn modelId="{7F47FBEE-EA23-E240-9DB9-4606A6497954}" type="presOf" srcId="{C28F398E-6174-1D42-8FF1-03065F6DC2AF}" destId="{5A18C536-97F5-C649-81EA-CEB20E77FD09}" srcOrd="0" destOrd="0" presId="urn:microsoft.com/office/officeart/2005/8/layout/venn1"/>
    <dgm:cxn modelId="{E685955C-CB07-C145-B791-F35F3C3E5B4C}" srcId="{567EC4AB-FE9A-1342-BD1A-ECA7194E39EE}" destId="{89711905-BBF8-334D-A14C-356075875991}" srcOrd="0" destOrd="0" parTransId="{A56001E6-3EB1-7E4B-83C9-2E74595E21F7}" sibTransId="{2B158C4D-9010-2246-8E1E-790BF73B4AB3}"/>
    <dgm:cxn modelId="{D91C0261-61B5-AC4E-B051-FF5E79B2C4DB}" type="presOf" srcId="{567EC4AB-FE9A-1342-BD1A-ECA7194E39EE}" destId="{EECA839C-D3EE-7841-8684-E6962D915DFB}" srcOrd="0" destOrd="0" presId="urn:microsoft.com/office/officeart/2005/8/layout/venn1"/>
    <dgm:cxn modelId="{65A738C9-BBA6-984B-B539-4437C5B020FC}" type="presOf" srcId="{C28F398E-6174-1D42-8FF1-03065F6DC2AF}" destId="{2D07AB12-3505-5244-9A10-8D024DEFFC09}" srcOrd="1" destOrd="0" presId="urn:microsoft.com/office/officeart/2005/8/layout/venn1"/>
    <dgm:cxn modelId="{572E0D3C-3DF3-4544-9F19-04081985642A}" type="presParOf" srcId="{EECA839C-D3EE-7841-8684-E6962D915DFB}" destId="{E9B3E817-31F9-FC4F-8657-16C7825DA245}" srcOrd="0" destOrd="0" presId="urn:microsoft.com/office/officeart/2005/8/layout/venn1"/>
    <dgm:cxn modelId="{7256A786-4D23-CC48-A0B4-E45CBC7E2DD4}" type="presParOf" srcId="{EECA839C-D3EE-7841-8684-E6962D915DFB}" destId="{BE9E3C2B-38EF-1D40-9B56-D61672C2BD96}" srcOrd="1" destOrd="0" presId="urn:microsoft.com/office/officeart/2005/8/layout/venn1"/>
    <dgm:cxn modelId="{D47A677A-B1EF-C646-915D-53A2543FF6E4}" type="presParOf" srcId="{EECA839C-D3EE-7841-8684-E6962D915DFB}" destId="{D19B63D2-1907-6E49-8DF5-A2E4B947AD37}" srcOrd="2" destOrd="0" presId="urn:microsoft.com/office/officeart/2005/8/layout/venn1"/>
    <dgm:cxn modelId="{5ADDEF8E-D6ED-2C4A-9C5B-5D3B7374D36B}" type="presParOf" srcId="{EECA839C-D3EE-7841-8684-E6962D915DFB}" destId="{AA5F0805-50D0-EC49-91E0-299BC3742072}" srcOrd="3" destOrd="0" presId="urn:microsoft.com/office/officeart/2005/8/layout/venn1"/>
    <dgm:cxn modelId="{F8FDA5A4-C7C3-A14A-A57C-6E2A29E6D9E2}" type="presParOf" srcId="{EECA839C-D3EE-7841-8684-E6962D915DFB}" destId="{5A18C536-97F5-C649-81EA-CEB20E77FD09}" srcOrd="4" destOrd="0" presId="urn:microsoft.com/office/officeart/2005/8/layout/venn1"/>
    <dgm:cxn modelId="{224F28EA-BF91-0D4E-86A2-9847D6BB3016}" type="presParOf" srcId="{EECA839C-D3EE-7841-8684-E6962D915DFB}" destId="{2D07AB12-3505-5244-9A10-8D024DEFFC0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E5CC38-89A5-544A-825B-0F29B8F9AE4E}" type="doc">
      <dgm:prSet loTypeId="urn:microsoft.com/office/officeart/2008/layout/Lin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828D263-050E-EA40-B86D-26C8BD2CFCB4}">
      <dgm:prSet custT="1"/>
      <dgm:spPr/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"/>
            </a:rPr>
            <a:t>Portworx</a:t>
          </a:r>
          <a:r>
            <a:rPr lang="en-US" sz="2000" dirty="0" smtClean="0"/>
            <a:t>. Simplify container deployment using SDN. $8.5 million.</a:t>
          </a:r>
          <a:endParaRPr lang="en-US" sz="2000" dirty="0"/>
        </a:p>
      </dgm:t>
    </dgm:pt>
    <dgm:pt modelId="{8B480502-48F1-5F43-B383-9CB5D4BDBF56}" type="parTrans" cxnId="{14228D98-7EAF-A74D-8A1D-E294CBAA94E6}">
      <dgm:prSet/>
      <dgm:spPr/>
      <dgm:t>
        <a:bodyPr/>
        <a:lstStyle/>
        <a:p>
          <a:endParaRPr lang="zh-CN" altLang="en-US" sz="2000"/>
        </a:p>
      </dgm:t>
    </dgm:pt>
    <dgm:pt modelId="{1DC67CDD-AEFF-064B-923C-E53161394FDE}" type="sibTrans" cxnId="{14228D98-7EAF-A74D-8A1D-E294CBAA94E6}">
      <dgm:prSet/>
      <dgm:spPr/>
      <dgm:t>
        <a:bodyPr/>
        <a:lstStyle/>
        <a:p>
          <a:endParaRPr lang="zh-CN" altLang="en-US" sz="2000"/>
        </a:p>
      </dgm:t>
    </dgm:pt>
    <dgm:pt modelId="{47C9CBC3-BCBC-1D4F-BE46-B660F56B91B7}">
      <dgm:prSet custT="1"/>
      <dgm:spPr/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2"/>
            </a:rPr>
            <a:t>Hedvig</a:t>
          </a:r>
          <a:r>
            <a:rPr lang="en-US" sz="2000" dirty="0" smtClean="0"/>
            <a:t>. Software-defined storage for </a:t>
          </a:r>
          <a:r>
            <a:rPr lang="en-US" sz="2000" dirty="0" err="1" smtClean="0"/>
            <a:t>Docker</a:t>
          </a:r>
          <a:r>
            <a:rPr lang="en-US" sz="2000" dirty="0" smtClean="0"/>
            <a:t> containers. $30.5 million.</a:t>
          </a:r>
          <a:endParaRPr lang="en-US" sz="2000" dirty="0"/>
        </a:p>
      </dgm:t>
    </dgm:pt>
    <dgm:pt modelId="{80118245-1D6B-1040-960A-71460DACCF80}" type="parTrans" cxnId="{04983905-3D21-3449-BDD6-B241087E9D79}">
      <dgm:prSet/>
      <dgm:spPr/>
      <dgm:t>
        <a:bodyPr/>
        <a:lstStyle/>
        <a:p>
          <a:endParaRPr lang="zh-CN" altLang="en-US" sz="2000"/>
        </a:p>
      </dgm:t>
    </dgm:pt>
    <dgm:pt modelId="{4221E2C0-E13F-5248-8F29-083E69DB446C}" type="sibTrans" cxnId="{04983905-3D21-3449-BDD6-B241087E9D79}">
      <dgm:prSet/>
      <dgm:spPr/>
      <dgm:t>
        <a:bodyPr/>
        <a:lstStyle/>
        <a:p>
          <a:endParaRPr lang="zh-CN" altLang="en-US" sz="2000"/>
        </a:p>
      </dgm:t>
    </dgm:pt>
    <dgm:pt modelId="{89FB6353-6C0E-1744-BA36-D0463EF8C720}">
      <dgm:prSet custT="1"/>
      <dgm:spPr/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3"/>
            </a:rPr>
            <a:t>Sysdig</a:t>
          </a:r>
          <a:r>
            <a:rPr lang="en-US" sz="2000" dirty="0" smtClean="0"/>
            <a:t>. Container monitoring. $28 million.</a:t>
          </a:r>
          <a:endParaRPr lang="en-US" sz="2000" dirty="0"/>
        </a:p>
      </dgm:t>
    </dgm:pt>
    <dgm:pt modelId="{8A951A45-D2E5-7849-A837-4C84BCA9D0BD}" type="parTrans" cxnId="{63B1A8AE-03E2-994A-9671-CB79A058C2EA}">
      <dgm:prSet/>
      <dgm:spPr/>
      <dgm:t>
        <a:bodyPr/>
        <a:lstStyle/>
        <a:p>
          <a:endParaRPr lang="zh-CN" altLang="en-US" sz="2000"/>
        </a:p>
      </dgm:t>
    </dgm:pt>
    <dgm:pt modelId="{5A8A2547-3400-8148-A31B-1F38E03DB351}" type="sibTrans" cxnId="{63B1A8AE-03E2-994A-9671-CB79A058C2EA}">
      <dgm:prSet/>
      <dgm:spPr/>
      <dgm:t>
        <a:bodyPr/>
        <a:lstStyle/>
        <a:p>
          <a:endParaRPr lang="zh-CN" altLang="en-US" sz="2000"/>
        </a:p>
      </dgm:t>
    </dgm:pt>
    <dgm:pt modelId="{C0A81075-8F3A-B443-A047-2487489096D6}">
      <dgm:prSet custT="1"/>
      <dgm:spPr/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4"/>
            </a:rPr>
            <a:t>Aviatrix</a:t>
          </a:r>
          <a:r>
            <a:rPr lang="en-US" sz="2000" dirty="0" smtClean="0"/>
            <a:t>. Networking solutions for containers. $10 million.</a:t>
          </a:r>
          <a:endParaRPr lang="en-US" sz="2000" dirty="0"/>
        </a:p>
      </dgm:t>
    </dgm:pt>
    <dgm:pt modelId="{01CD58AE-D332-9540-910A-5C69EA7D658C}" type="parTrans" cxnId="{A1727E74-6211-ED40-A2C8-6B9801E7D8A8}">
      <dgm:prSet/>
      <dgm:spPr/>
      <dgm:t>
        <a:bodyPr/>
        <a:lstStyle/>
        <a:p>
          <a:endParaRPr lang="zh-CN" altLang="en-US" sz="2000"/>
        </a:p>
      </dgm:t>
    </dgm:pt>
    <dgm:pt modelId="{3754339A-9364-BE42-9CB1-4DD287F408A3}" type="sibTrans" cxnId="{A1727E74-6211-ED40-A2C8-6B9801E7D8A8}">
      <dgm:prSet/>
      <dgm:spPr/>
      <dgm:t>
        <a:bodyPr/>
        <a:lstStyle/>
        <a:p>
          <a:endParaRPr lang="zh-CN" altLang="en-US" sz="2000"/>
        </a:p>
      </dgm:t>
    </dgm:pt>
    <dgm:pt modelId="{D3A95412-0AA8-8C44-9B51-41B5B3B362BC}">
      <dgm:prSet custT="1"/>
      <dgm:spPr/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5"/>
            </a:rPr>
            <a:t>Codefresh</a:t>
          </a:r>
          <a:r>
            <a:rPr lang="en-US" sz="2000" dirty="0" smtClean="0"/>
            <a:t>. </a:t>
          </a:r>
          <a:r>
            <a:rPr lang="en-US" sz="2000" dirty="0" err="1" smtClean="0"/>
            <a:t>Docker</a:t>
          </a:r>
          <a:r>
            <a:rPr lang="en-US" sz="2000" dirty="0" smtClean="0"/>
            <a:t> deployment platform. </a:t>
          </a:r>
          <a:endParaRPr lang="en-US" sz="2000" dirty="0"/>
        </a:p>
      </dgm:t>
    </dgm:pt>
    <dgm:pt modelId="{D67D09C6-903A-6147-B1AD-52AF61C11836}" type="parTrans" cxnId="{84A59C26-6BBB-864E-ABA7-D33B05FA8B34}">
      <dgm:prSet/>
      <dgm:spPr/>
      <dgm:t>
        <a:bodyPr/>
        <a:lstStyle/>
        <a:p>
          <a:endParaRPr lang="zh-CN" altLang="en-US" sz="2000"/>
        </a:p>
      </dgm:t>
    </dgm:pt>
    <dgm:pt modelId="{2D3AEAB8-675A-7F49-A92D-5B8AADDC1A17}" type="sibTrans" cxnId="{84A59C26-6BBB-864E-ABA7-D33B05FA8B34}">
      <dgm:prSet/>
      <dgm:spPr/>
      <dgm:t>
        <a:bodyPr/>
        <a:lstStyle/>
        <a:p>
          <a:endParaRPr lang="zh-CN" altLang="en-US" sz="2000"/>
        </a:p>
      </dgm:t>
    </dgm:pt>
    <dgm:pt modelId="{846B802D-6A4B-5844-9373-2666662259DA}">
      <dgm:prSet custT="1"/>
      <dgm:spPr/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6"/>
            </a:rPr>
            <a:t>Virtuozzo</a:t>
          </a:r>
          <a:r>
            <a:rPr lang="en-US" sz="2000" dirty="0" smtClean="0"/>
            <a:t>. Storage and other services for </a:t>
          </a:r>
          <a:r>
            <a:rPr lang="en-US" sz="2000" dirty="0" err="1" smtClean="0"/>
            <a:t>Docker</a:t>
          </a:r>
          <a:r>
            <a:rPr lang="en-US" sz="2000" dirty="0" smtClean="0"/>
            <a:t> containers.</a:t>
          </a:r>
          <a:endParaRPr lang="en-US" sz="2000" dirty="0"/>
        </a:p>
      </dgm:t>
    </dgm:pt>
    <dgm:pt modelId="{B0811538-1A52-E34C-90E1-63963E2B04DD}" type="parTrans" cxnId="{C81C0FDF-C921-9B40-9FC0-A69E95A27BE2}">
      <dgm:prSet/>
      <dgm:spPr/>
      <dgm:t>
        <a:bodyPr/>
        <a:lstStyle/>
        <a:p>
          <a:endParaRPr lang="zh-CN" altLang="en-US" sz="2000"/>
        </a:p>
      </dgm:t>
    </dgm:pt>
    <dgm:pt modelId="{A125E302-EB54-494F-95CA-D7FAA3901620}" type="sibTrans" cxnId="{C81C0FDF-C921-9B40-9FC0-A69E95A27BE2}">
      <dgm:prSet/>
      <dgm:spPr/>
      <dgm:t>
        <a:bodyPr/>
        <a:lstStyle/>
        <a:p>
          <a:endParaRPr lang="zh-CN" altLang="en-US" sz="2000"/>
        </a:p>
      </dgm:t>
    </dgm:pt>
    <dgm:pt modelId="{B1F39D58-4CA0-454E-B1C1-35CA16B5D465}">
      <dgm:prSet custT="1"/>
      <dgm:spPr/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7"/>
            </a:rPr>
            <a:t>Weaveworks</a:t>
          </a:r>
          <a:r>
            <a:rPr lang="en-US" sz="2000" dirty="0" smtClean="0"/>
            <a:t>. Provides a container management platform. $20 million.</a:t>
          </a:r>
          <a:endParaRPr lang="en-US" sz="2000" dirty="0"/>
        </a:p>
      </dgm:t>
    </dgm:pt>
    <dgm:pt modelId="{4B0D07D8-CCA9-384F-9156-B88B82FC3EA4}" type="parTrans" cxnId="{DCEEC46A-9E25-1E4B-A9D1-708CCE5EA821}">
      <dgm:prSet/>
      <dgm:spPr/>
      <dgm:t>
        <a:bodyPr/>
        <a:lstStyle/>
        <a:p>
          <a:endParaRPr lang="zh-CN" altLang="en-US" sz="2000"/>
        </a:p>
      </dgm:t>
    </dgm:pt>
    <dgm:pt modelId="{D6772666-F8B4-754B-BE1A-3885A7EF500C}" type="sibTrans" cxnId="{DCEEC46A-9E25-1E4B-A9D1-708CCE5EA821}">
      <dgm:prSet/>
      <dgm:spPr/>
      <dgm:t>
        <a:bodyPr/>
        <a:lstStyle/>
        <a:p>
          <a:endParaRPr lang="zh-CN" altLang="en-US" sz="2000"/>
        </a:p>
      </dgm:t>
    </dgm:pt>
    <dgm:pt modelId="{E12BB14E-035B-6A41-AF7B-01B4912FA35E}">
      <dgm:prSet custT="1"/>
      <dgm:spPr/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8"/>
            </a:rPr>
            <a:t>ClusterHQ</a:t>
          </a:r>
          <a:r>
            <a:rPr lang="en-US" sz="2000" dirty="0" smtClean="0"/>
            <a:t>. Container management and data storage solutions. $18 million.</a:t>
          </a:r>
          <a:endParaRPr lang="en-US" sz="2000" dirty="0"/>
        </a:p>
      </dgm:t>
    </dgm:pt>
    <dgm:pt modelId="{D07174FF-1173-3F4E-A7F7-733AC307AA6C}" type="parTrans" cxnId="{D3DF2F1C-EE1F-884D-9538-339C7244586C}">
      <dgm:prSet/>
      <dgm:spPr/>
      <dgm:t>
        <a:bodyPr/>
        <a:lstStyle/>
        <a:p>
          <a:endParaRPr lang="zh-CN" altLang="en-US" sz="2000"/>
        </a:p>
      </dgm:t>
    </dgm:pt>
    <dgm:pt modelId="{A830B0A8-BFEB-A942-BE98-4A6F7B7C5FF2}" type="sibTrans" cxnId="{D3DF2F1C-EE1F-884D-9538-339C7244586C}">
      <dgm:prSet/>
      <dgm:spPr/>
      <dgm:t>
        <a:bodyPr/>
        <a:lstStyle/>
        <a:p>
          <a:endParaRPr lang="zh-CN" altLang="en-US" sz="2000"/>
        </a:p>
      </dgm:t>
    </dgm:pt>
    <dgm:pt modelId="{C79DC62E-23FA-6742-9F36-A1C9CCCCDD2A}">
      <dgm:prSet custT="1"/>
      <dgm:spPr/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9"/>
            </a:rPr>
            <a:t>Datadog</a:t>
          </a:r>
          <a:r>
            <a:rPr lang="en-US" sz="2000" dirty="0" smtClean="0"/>
            <a:t>. Monitoring solution for </a:t>
          </a:r>
          <a:r>
            <a:rPr lang="en-US" sz="2000" dirty="0" err="1" smtClean="0"/>
            <a:t>Docker</a:t>
          </a:r>
          <a:r>
            <a:rPr lang="en-US" sz="2000" dirty="0" smtClean="0"/>
            <a:t> environments. $147.9 million.</a:t>
          </a:r>
          <a:endParaRPr lang="en-US" sz="2000" dirty="0"/>
        </a:p>
      </dgm:t>
    </dgm:pt>
    <dgm:pt modelId="{84B81849-2C8E-2C43-B953-3858D5025F88}" type="parTrans" cxnId="{E4709E59-633D-1D42-8D5A-1D584C8276AD}">
      <dgm:prSet/>
      <dgm:spPr/>
      <dgm:t>
        <a:bodyPr/>
        <a:lstStyle/>
        <a:p>
          <a:endParaRPr lang="zh-CN" altLang="en-US" sz="2000"/>
        </a:p>
      </dgm:t>
    </dgm:pt>
    <dgm:pt modelId="{7085D501-4B6D-9040-938D-3F3AEF53950F}" type="sibTrans" cxnId="{E4709E59-633D-1D42-8D5A-1D584C8276AD}">
      <dgm:prSet/>
      <dgm:spPr/>
      <dgm:t>
        <a:bodyPr/>
        <a:lstStyle/>
        <a:p>
          <a:endParaRPr lang="zh-CN" altLang="en-US" sz="2000"/>
        </a:p>
      </dgm:t>
    </dgm:pt>
    <dgm:pt modelId="{F1ADEF8A-6252-BE44-A1F5-3FBFF846A8DD}" type="pres">
      <dgm:prSet presAssocID="{FBE5CC38-89A5-544A-825B-0F29B8F9AE4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366977B-B671-9C40-AA2C-53960DEF194C}" type="pres">
      <dgm:prSet presAssocID="{1828D263-050E-EA40-B86D-26C8BD2CFCB4}" presName="thickLine" presStyleLbl="alignNode1" presStyleIdx="0" presStyleCnt="9"/>
      <dgm:spPr/>
    </dgm:pt>
    <dgm:pt modelId="{E4E21BB2-5110-A243-9EC0-0E9D81016B97}" type="pres">
      <dgm:prSet presAssocID="{1828D263-050E-EA40-B86D-26C8BD2CFCB4}" presName="horz1" presStyleCnt="0"/>
      <dgm:spPr/>
    </dgm:pt>
    <dgm:pt modelId="{A37DE113-1207-264A-B713-DE4703685D0E}" type="pres">
      <dgm:prSet presAssocID="{1828D263-050E-EA40-B86D-26C8BD2CFCB4}" presName="tx1" presStyleLbl="revTx" presStyleIdx="0" presStyleCnt="9"/>
      <dgm:spPr/>
      <dgm:t>
        <a:bodyPr/>
        <a:lstStyle/>
        <a:p>
          <a:endParaRPr lang="zh-CN" altLang="en-US"/>
        </a:p>
      </dgm:t>
    </dgm:pt>
    <dgm:pt modelId="{DEAEEB5E-11F0-E447-89B5-2CCBCA71A461}" type="pres">
      <dgm:prSet presAssocID="{1828D263-050E-EA40-B86D-26C8BD2CFCB4}" presName="vert1" presStyleCnt="0"/>
      <dgm:spPr/>
    </dgm:pt>
    <dgm:pt modelId="{5157DE32-35F4-4B46-9C7E-1A59B2B4451A}" type="pres">
      <dgm:prSet presAssocID="{47C9CBC3-BCBC-1D4F-BE46-B660F56B91B7}" presName="thickLine" presStyleLbl="alignNode1" presStyleIdx="1" presStyleCnt="9"/>
      <dgm:spPr/>
    </dgm:pt>
    <dgm:pt modelId="{9CA63AE6-82E4-0C4E-A0C6-97A0537FCAF1}" type="pres">
      <dgm:prSet presAssocID="{47C9CBC3-BCBC-1D4F-BE46-B660F56B91B7}" presName="horz1" presStyleCnt="0"/>
      <dgm:spPr/>
    </dgm:pt>
    <dgm:pt modelId="{50AA8310-DE46-A540-A152-C3343F340176}" type="pres">
      <dgm:prSet presAssocID="{47C9CBC3-BCBC-1D4F-BE46-B660F56B91B7}" presName="tx1" presStyleLbl="revTx" presStyleIdx="1" presStyleCnt="9"/>
      <dgm:spPr/>
      <dgm:t>
        <a:bodyPr/>
        <a:lstStyle/>
        <a:p>
          <a:endParaRPr lang="zh-CN" altLang="en-US"/>
        </a:p>
      </dgm:t>
    </dgm:pt>
    <dgm:pt modelId="{AF9BCA3D-1E61-1948-9E4D-9D45F36CE480}" type="pres">
      <dgm:prSet presAssocID="{47C9CBC3-BCBC-1D4F-BE46-B660F56B91B7}" presName="vert1" presStyleCnt="0"/>
      <dgm:spPr/>
    </dgm:pt>
    <dgm:pt modelId="{70ABE260-A1FB-4E47-B6E4-8E7351C535EA}" type="pres">
      <dgm:prSet presAssocID="{89FB6353-6C0E-1744-BA36-D0463EF8C720}" presName="thickLine" presStyleLbl="alignNode1" presStyleIdx="2" presStyleCnt="9"/>
      <dgm:spPr/>
    </dgm:pt>
    <dgm:pt modelId="{AA055413-23AD-4E45-B2A7-E3B1166FCD45}" type="pres">
      <dgm:prSet presAssocID="{89FB6353-6C0E-1744-BA36-D0463EF8C720}" presName="horz1" presStyleCnt="0"/>
      <dgm:spPr/>
    </dgm:pt>
    <dgm:pt modelId="{2EDEB80E-E4C3-8341-A030-5F6D777B68E2}" type="pres">
      <dgm:prSet presAssocID="{89FB6353-6C0E-1744-BA36-D0463EF8C720}" presName="tx1" presStyleLbl="revTx" presStyleIdx="2" presStyleCnt="9"/>
      <dgm:spPr/>
      <dgm:t>
        <a:bodyPr/>
        <a:lstStyle/>
        <a:p>
          <a:endParaRPr lang="zh-CN" altLang="en-US"/>
        </a:p>
      </dgm:t>
    </dgm:pt>
    <dgm:pt modelId="{B1780721-3BDB-4C41-A2EC-28FEFF656A84}" type="pres">
      <dgm:prSet presAssocID="{89FB6353-6C0E-1744-BA36-D0463EF8C720}" presName="vert1" presStyleCnt="0"/>
      <dgm:spPr/>
    </dgm:pt>
    <dgm:pt modelId="{A56AEE70-6853-2B4F-9355-A9708C95172F}" type="pres">
      <dgm:prSet presAssocID="{C0A81075-8F3A-B443-A047-2487489096D6}" presName="thickLine" presStyleLbl="alignNode1" presStyleIdx="3" presStyleCnt="9"/>
      <dgm:spPr/>
    </dgm:pt>
    <dgm:pt modelId="{BACC3580-24E4-A44E-8648-055DEF3A1B9B}" type="pres">
      <dgm:prSet presAssocID="{C0A81075-8F3A-B443-A047-2487489096D6}" presName="horz1" presStyleCnt="0"/>
      <dgm:spPr/>
    </dgm:pt>
    <dgm:pt modelId="{304FCD95-834F-A349-A27F-231EE982A9A4}" type="pres">
      <dgm:prSet presAssocID="{C0A81075-8F3A-B443-A047-2487489096D6}" presName="tx1" presStyleLbl="revTx" presStyleIdx="3" presStyleCnt="9"/>
      <dgm:spPr/>
      <dgm:t>
        <a:bodyPr/>
        <a:lstStyle/>
        <a:p>
          <a:endParaRPr lang="zh-CN" altLang="en-US"/>
        </a:p>
      </dgm:t>
    </dgm:pt>
    <dgm:pt modelId="{A8C418DE-AFE7-9643-AD86-4CAC21F5DBAE}" type="pres">
      <dgm:prSet presAssocID="{C0A81075-8F3A-B443-A047-2487489096D6}" presName="vert1" presStyleCnt="0"/>
      <dgm:spPr/>
    </dgm:pt>
    <dgm:pt modelId="{F63AD46F-847C-B44C-A0AD-C2E44548E6B1}" type="pres">
      <dgm:prSet presAssocID="{D3A95412-0AA8-8C44-9B51-41B5B3B362BC}" presName="thickLine" presStyleLbl="alignNode1" presStyleIdx="4" presStyleCnt="9"/>
      <dgm:spPr/>
    </dgm:pt>
    <dgm:pt modelId="{ED8845A4-419D-B446-B112-EDA3D1322721}" type="pres">
      <dgm:prSet presAssocID="{D3A95412-0AA8-8C44-9B51-41B5B3B362BC}" presName="horz1" presStyleCnt="0"/>
      <dgm:spPr/>
    </dgm:pt>
    <dgm:pt modelId="{A7045A35-49AE-E443-B703-E1DB3C6DEFAB}" type="pres">
      <dgm:prSet presAssocID="{D3A95412-0AA8-8C44-9B51-41B5B3B362BC}" presName="tx1" presStyleLbl="revTx" presStyleIdx="4" presStyleCnt="9"/>
      <dgm:spPr/>
      <dgm:t>
        <a:bodyPr/>
        <a:lstStyle/>
        <a:p>
          <a:endParaRPr lang="zh-CN" altLang="en-US"/>
        </a:p>
      </dgm:t>
    </dgm:pt>
    <dgm:pt modelId="{26F0A8F9-B1CD-9241-A8C9-0E212AD0DF82}" type="pres">
      <dgm:prSet presAssocID="{D3A95412-0AA8-8C44-9B51-41B5B3B362BC}" presName="vert1" presStyleCnt="0"/>
      <dgm:spPr/>
    </dgm:pt>
    <dgm:pt modelId="{C16352FF-AE87-5B41-BCBA-880C9683E63B}" type="pres">
      <dgm:prSet presAssocID="{C79DC62E-23FA-6742-9F36-A1C9CCCCDD2A}" presName="thickLine" presStyleLbl="alignNode1" presStyleIdx="5" presStyleCnt="9"/>
      <dgm:spPr/>
    </dgm:pt>
    <dgm:pt modelId="{0633FAF7-24C2-6B4B-81EA-8ADA2F8837A9}" type="pres">
      <dgm:prSet presAssocID="{C79DC62E-23FA-6742-9F36-A1C9CCCCDD2A}" presName="horz1" presStyleCnt="0"/>
      <dgm:spPr/>
    </dgm:pt>
    <dgm:pt modelId="{F35069C9-53A9-2A4A-8E9C-E1003C56CC23}" type="pres">
      <dgm:prSet presAssocID="{C79DC62E-23FA-6742-9F36-A1C9CCCCDD2A}" presName="tx1" presStyleLbl="revTx" presStyleIdx="5" presStyleCnt="9"/>
      <dgm:spPr/>
      <dgm:t>
        <a:bodyPr/>
        <a:lstStyle/>
        <a:p>
          <a:endParaRPr lang="zh-CN" altLang="en-US"/>
        </a:p>
      </dgm:t>
    </dgm:pt>
    <dgm:pt modelId="{745208BA-BD4C-1448-B1CF-A68B81626511}" type="pres">
      <dgm:prSet presAssocID="{C79DC62E-23FA-6742-9F36-A1C9CCCCDD2A}" presName="vert1" presStyleCnt="0"/>
      <dgm:spPr/>
    </dgm:pt>
    <dgm:pt modelId="{C1DD4D86-629E-084C-AC1E-3AFBE29E6622}" type="pres">
      <dgm:prSet presAssocID="{846B802D-6A4B-5844-9373-2666662259DA}" presName="thickLine" presStyleLbl="alignNode1" presStyleIdx="6" presStyleCnt="9"/>
      <dgm:spPr/>
    </dgm:pt>
    <dgm:pt modelId="{6A031C0C-1901-A44F-9C38-3DC3BCE59668}" type="pres">
      <dgm:prSet presAssocID="{846B802D-6A4B-5844-9373-2666662259DA}" presName="horz1" presStyleCnt="0"/>
      <dgm:spPr/>
    </dgm:pt>
    <dgm:pt modelId="{B53D0483-5555-1F4E-BA64-D6D2E6F7E0B8}" type="pres">
      <dgm:prSet presAssocID="{846B802D-6A4B-5844-9373-2666662259DA}" presName="tx1" presStyleLbl="revTx" presStyleIdx="6" presStyleCnt="9"/>
      <dgm:spPr/>
      <dgm:t>
        <a:bodyPr/>
        <a:lstStyle/>
        <a:p>
          <a:endParaRPr lang="zh-CN" altLang="en-US"/>
        </a:p>
      </dgm:t>
    </dgm:pt>
    <dgm:pt modelId="{B8EF639B-9B7F-A649-B71A-50000C27D265}" type="pres">
      <dgm:prSet presAssocID="{846B802D-6A4B-5844-9373-2666662259DA}" presName="vert1" presStyleCnt="0"/>
      <dgm:spPr/>
    </dgm:pt>
    <dgm:pt modelId="{0B320586-6C91-534B-9E12-154C3A762EBF}" type="pres">
      <dgm:prSet presAssocID="{B1F39D58-4CA0-454E-B1C1-35CA16B5D465}" presName="thickLine" presStyleLbl="alignNode1" presStyleIdx="7" presStyleCnt="9"/>
      <dgm:spPr/>
    </dgm:pt>
    <dgm:pt modelId="{53F431F0-A836-9F49-A29E-96FD1534FD17}" type="pres">
      <dgm:prSet presAssocID="{B1F39D58-4CA0-454E-B1C1-35CA16B5D465}" presName="horz1" presStyleCnt="0"/>
      <dgm:spPr/>
    </dgm:pt>
    <dgm:pt modelId="{43C80E21-A13D-074B-8369-A9E55079C56A}" type="pres">
      <dgm:prSet presAssocID="{B1F39D58-4CA0-454E-B1C1-35CA16B5D465}" presName="tx1" presStyleLbl="revTx" presStyleIdx="7" presStyleCnt="9"/>
      <dgm:spPr/>
      <dgm:t>
        <a:bodyPr/>
        <a:lstStyle/>
        <a:p>
          <a:endParaRPr lang="zh-CN" altLang="en-US"/>
        </a:p>
      </dgm:t>
    </dgm:pt>
    <dgm:pt modelId="{23D5DB24-8A63-CD47-B846-FE369D8AB94D}" type="pres">
      <dgm:prSet presAssocID="{B1F39D58-4CA0-454E-B1C1-35CA16B5D465}" presName="vert1" presStyleCnt="0"/>
      <dgm:spPr/>
    </dgm:pt>
    <dgm:pt modelId="{27BB8526-AB80-6445-BDC2-CEDD0ED6816A}" type="pres">
      <dgm:prSet presAssocID="{E12BB14E-035B-6A41-AF7B-01B4912FA35E}" presName="thickLine" presStyleLbl="alignNode1" presStyleIdx="8" presStyleCnt="9"/>
      <dgm:spPr/>
    </dgm:pt>
    <dgm:pt modelId="{EA38A39C-0634-A947-B61E-88EFD43FB410}" type="pres">
      <dgm:prSet presAssocID="{E12BB14E-035B-6A41-AF7B-01B4912FA35E}" presName="horz1" presStyleCnt="0"/>
      <dgm:spPr/>
    </dgm:pt>
    <dgm:pt modelId="{DFC1E03A-462C-7144-999E-F7B9C6F6EB7A}" type="pres">
      <dgm:prSet presAssocID="{E12BB14E-035B-6A41-AF7B-01B4912FA35E}" presName="tx1" presStyleLbl="revTx" presStyleIdx="8" presStyleCnt="9"/>
      <dgm:spPr/>
      <dgm:t>
        <a:bodyPr/>
        <a:lstStyle/>
        <a:p>
          <a:endParaRPr lang="zh-CN" altLang="en-US"/>
        </a:p>
      </dgm:t>
    </dgm:pt>
    <dgm:pt modelId="{420990A3-27F5-4D49-845F-4B2ACC3C1FB2}" type="pres">
      <dgm:prSet presAssocID="{E12BB14E-035B-6A41-AF7B-01B4912FA35E}" presName="vert1" presStyleCnt="0"/>
      <dgm:spPr/>
    </dgm:pt>
  </dgm:ptLst>
  <dgm:cxnLst>
    <dgm:cxn modelId="{2A3F6C39-C3BF-8846-86A1-E57FD0B38F59}" type="presOf" srcId="{C0A81075-8F3A-B443-A047-2487489096D6}" destId="{304FCD95-834F-A349-A27F-231EE982A9A4}" srcOrd="0" destOrd="0" presId="urn:microsoft.com/office/officeart/2008/layout/LinedList"/>
    <dgm:cxn modelId="{A1727E74-6211-ED40-A2C8-6B9801E7D8A8}" srcId="{FBE5CC38-89A5-544A-825B-0F29B8F9AE4E}" destId="{C0A81075-8F3A-B443-A047-2487489096D6}" srcOrd="3" destOrd="0" parTransId="{01CD58AE-D332-9540-910A-5C69EA7D658C}" sibTransId="{3754339A-9364-BE42-9CB1-4DD287F408A3}"/>
    <dgm:cxn modelId="{04983905-3D21-3449-BDD6-B241087E9D79}" srcId="{FBE5CC38-89A5-544A-825B-0F29B8F9AE4E}" destId="{47C9CBC3-BCBC-1D4F-BE46-B660F56B91B7}" srcOrd="1" destOrd="0" parTransId="{80118245-1D6B-1040-960A-71460DACCF80}" sibTransId="{4221E2C0-E13F-5248-8F29-083E69DB446C}"/>
    <dgm:cxn modelId="{14228D98-7EAF-A74D-8A1D-E294CBAA94E6}" srcId="{FBE5CC38-89A5-544A-825B-0F29B8F9AE4E}" destId="{1828D263-050E-EA40-B86D-26C8BD2CFCB4}" srcOrd="0" destOrd="0" parTransId="{8B480502-48F1-5F43-B383-9CB5D4BDBF56}" sibTransId="{1DC67CDD-AEFF-064B-923C-E53161394FDE}"/>
    <dgm:cxn modelId="{F5E8DC0C-A3FF-C64C-86BA-CA78AC45221C}" type="presOf" srcId="{B1F39D58-4CA0-454E-B1C1-35CA16B5D465}" destId="{43C80E21-A13D-074B-8369-A9E55079C56A}" srcOrd="0" destOrd="0" presId="urn:microsoft.com/office/officeart/2008/layout/LinedList"/>
    <dgm:cxn modelId="{4D78C3A3-D0E0-9940-A2D6-EF29BCA2B312}" type="presOf" srcId="{D3A95412-0AA8-8C44-9B51-41B5B3B362BC}" destId="{A7045A35-49AE-E443-B703-E1DB3C6DEFAB}" srcOrd="0" destOrd="0" presId="urn:microsoft.com/office/officeart/2008/layout/LinedList"/>
    <dgm:cxn modelId="{CD81F35F-384E-E64C-B404-8F5E309D3746}" type="presOf" srcId="{846B802D-6A4B-5844-9373-2666662259DA}" destId="{B53D0483-5555-1F4E-BA64-D6D2E6F7E0B8}" srcOrd="0" destOrd="0" presId="urn:microsoft.com/office/officeart/2008/layout/LinedList"/>
    <dgm:cxn modelId="{D0B591E1-D492-AA46-8C14-2C36BE56A744}" type="presOf" srcId="{47C9CBC3-BCBC-1D4F-BE46-B660F56B91B7}" destId="{50AA8310-DE46-A540-A152-C3343F340176}" srcOrd="0" destOrd="0" presId="urn:microsoft.com/office/officeart/2008/layout/LinedList"/>
    <dgm:cxn modelId="{63B1A8AE-03E2-994A-9671-CB79A058C2EA}" srcId="{FBE5CC38-89A5-544A-825B-0F29B8F9AE4E}" destId="{89FB6353-6C0E-1744-BA36-D0463EF8C720}" srcOrd="2" destOrd="0" parTransId="{8A951A45-D2E5-7849-A837-4C84BCA9D0BD}" sibTransId="{5A8A2547-3400-8148-A31B-1F38E03DB351}"/>
    <dgm:cxn modelId="{4DC35F8C-89B0-D44C-8BD6-602671B4EDDD}" type="presOf" srcId="{89FB6353-6C0E-1744-BA36-D0463EF8C720}" destId="{2EDEB80E-E4C3-8341-A030-5F6D777B68E2}" srcOrd="0" destOrd="0" presId="urn:microsoft.com/office/officeart/2008/layout/LinedList"/>
    <dgm:cxn modelId="{D3DF2F1C-EE1F-884D-9538-339C7244586C}" srcId="{FBE5CC38-89A5-544A-825B-0F29B8F9AE4E}" destId="{E12BB14E-035B-6A41-AF7B-01B4912FA35E}" srcOrd="8" destOrd="0" parTransId="{D07174FF-1173-3F4E-A7F7-733AC307AA6C}" sibTransId="{A830B0A8-BFEB-A942-BE98-4A6F7B7C5FF2}"/>
    <dgm:cxn modelId="{C81C0FDF-C921-9B40-9FC0-A69E95A27BE2}" srcId="{FBE5CC38-89A5-544A-825B-0F29B8F9AE4E}" destId="{846B802D-6A4B-5844-9373-2666662259DA}" srcOrd="6" destOrd="0" parTransId="{B0811538-1A52-E34C-90E1-63963E2B04DD}" sibTransId="{A125E302-EB54-494F-95CA-D7FAA3901620}"/>
    <dgm:cxn modelId="{84A59C26-6BBB-864E-ABA7-D33B05FA8B34}" srcId="{FBE5CC38-89A5-544A-825B-0F29B8F9AE4E}" destId="{D3A95412-0AA8-8C44-9B51-41B5B3B362BC}" srcOrd="4" destOrd="0" parTransId="{D67D09C6-903A-6147-B1AD-52AF61C11836}" sibTransId="{2D3AEAB8-675A-7F49-A92D-5B8AADDC1A17}"/>
    <dgm:cxn modelId="{A1AACB9B-528E-2848-A73A-DDDC2D7D54A5}" type="presOf" srcId="{FBE5CC38-89A5-544A-825B-0F29B8F9AE4E}" destId="{F1ADEF8A-6252-BE44-A1F5-3FBFF846A8DD}" srcOrd="0" destOrd="0" presId="urn:microsoft.com/office/officeart/2008/layout/LinedList"/>
    <dgm:cxn modelId="{F94E1FF1-BD89-5547-B6DF-6DE344899DFE}" type="presOf" srcId="{1828D263-050E-EA40-B86D-26C8BD2CFCB4}" destId="{A37DE113-1207-264A-B713-DE4703685D0E}" srcOrd="0" destOrd="0" presId="urn:microsoft.com/office/officeart/2008/layout/LinedList"/>
    <dgm:cxn modelId="{B777D9D1-D57A-5644-9AF1-58C8AE772E1A}" type="presOf" srcId="{E12BB14E-035B-6A41-AF7B-01B4912FA35E}" destId="{DFC1E03A-462C-7144-999E-F7B9C6F6EB7A}" srcOrd="0" destOrd="0" presId="urn:microsoft.com/office/officeart/2008/layout/LinedList"/>
    <dgm:cxn modelId="{E4709E59-633D-1D42-8D5A-1D584C8276AD}" srcId="{FBE5CC38-89A5-544A-825B-0F29B8F9AE4E}" destId="{C79DC62E-23FA-6742-9F36-A1C9CCCCDD2A}" srcOrd="5" destOrd="0" parTransId="{84B81849-2C8E-2C43-B953-3858D5025F88}" sibTransId="{7085D501-4B6D-9040-938D-3F3AEF53950F}"/>
    <dgm:cxn modelId="{E2541C81-5E12-944A-9011-4F0B6E194283}" type="presOf" srcId="{C79DC62E-23FA-6742-9F36-A1C9CCCCDD2A}" destId="{F35069C9-53A9-2A4A-8E9C-E1003C56CC23}" srcOrd="0" destOrd="0" presId="urn:microsoft.com/office/officeart/2008/layout/LinedList"/>
    <dgm:cxn modelId="{DCEEC46A-9E25-1E4B-A9D1-708CCE5EA821}" srcId="{FBE5CC38-89A5-544A-825B-0F29B8F9AE4E}" destId="{B1F39D58-4CA0-454E-B1C1-35CA16B5D465}" srcOrd="7" destOrd="0" parTransId="{4B0D07D8-CCA9-384F-9156-B88B82FC3EA4}" sibTransId="{D6772666-F8B4-754B-BE1A-3885A7EF500C}"/>
    <dgm:cxn modelId="{3FE9443D-92BD-E44D-BBB8-FCD705A6DF27}" type="presParOf" srcId="{F1ADEF8A-6252-BE44-A1F5-3FBFF846A8DD}" destId="{5366977B-B671-9C40-AA2C-53960DEF194C}" srcOrd="0" destOrd="0" presId="urn:microsoft.com/office/officeart/2008/layout/LinedList"/>
    <dgm:cxn modelId="{79A5567B-288F-2D48-9DDC-E7BC6098AA65}" type="presParOf" srcId="{F1ADEF8A-6252-BE44-A1F5-3FBFF846A8DD}" destId="{E4E21BB2-5110-A243-9EC0-0E9D81016B97}" srcOrd="1" destOrd="0" presId="urn:microsoft.com/office/officeart/2008/layout/LinedList"/>
    <dgm:cxn modelId="{D2B28BB1-126F-554C-A609-F887B18507A7}" type="presParOf" srcId="{E4E21BB2-5110-A243-9EC0-0E9D81016B97}" destId="{A37DE113-1207-264A-B713-DE4703685D0E}" srcOrd="0" destOrd="0" presId="urn:microsoft.com/office/officeart/2008/layout/LinedList"/>
    <dgm:cxn modelId="{0501E145-EFC9-2045-AC62-0E9B03D1A01A}" type="presParOf" srcId="{E4E21BB2-5110-A243-9EC0-0E9D81016B97}" destId="{DEAEEB5E-11F0-E447-89B5-2CCBCA71A461}" srcOrd="1" destOrd="0" presId="urn:microsoft.com/office/officeart/2008/layout/LinedList"/>
    <dgm:cxn modelId="{96B3DCCB-8C62-FE44-B8FB-391168F09BC3}" type="presParOf" srcId="{F1ADEF8A-6252-BE44-A1F5-3FBFF846A8DD}" destId="{5157DE32-35F4-4B46-9C7E-1A59B2B4451A}" srcOrd="2" destOrd="0" presId="urn:microsoft.com/office/officeart/2008/layout/LinedList"/>
    <dgm:cxn modelId="{66B5469B-D671-A645-AB43-CA3F331AF80E}" type="presParOf" srcId="{F1ADEF8A-6252-BE44-A1F5-3FBFF846A8DD}" destId="{9CA63AE6-82E4-0C4E-A0C6-97A0537FCAF1}" srcOrd="3" destOrd="0" presId="urn:microsoft.com/office/officeart/2008/layout/LinedList"/>
    <dgm:cxn modelId="{84B0F8B8-1B62-B945-BE84-DA53F92264CF}" type="presParOf" srcId="{9CA63AE6-82E4-0C4E-A0C6-97A0537FCAF1}" destId="{50AA8310-DE46-A540-A152-C3343F340176}" srcOrd="0" destOrd="0" presId="urn:microsoft.com/office/officeart/2008/layout/LinedList"/>
    <dgm:cxn modelId="{46726D5B-EC13-0440-9EF6-3194DD7E1BA8}" type="presParOf" srcId="{9CA63AE6-82E4-0C4E-A0C6-97A0537FCAF1}" destId="{AF9BCA3D-1E61-1948-9E4D-9D45F36CE480}" srcOrd="1" destOrd="0" presId="urn:microsoft.com/office/officeart/2008/layout/LinedList"/>
    <dgm:cxn modelId="{3EF019FC-3734-9045-885A-8E5F4229D9CC}" type="presParOf" srcId="{F1ADEF8A-6252-BE44-A1F5-3FBFF846A8DD}" destId="{70ABE260-A1FB-4E47-B6E4-8E7351C535EA}" srcOrd="4" destOrd="0" presId="urn:microsoft.com/office/officeart/2008/layout/LinedList"/>
    <dgm:cxn modelId="{35A5FDCF-12B8-2648-8774-779CED75EAF1}" type="presParOf" srcId="{F1ADEF8A-6252-BE44-A1F5-3FBFF846A8DD}" destId="{AA055413-23AD-4E45-B2A7-E3B1166FCD45}" srcOrd="5" destOrd="0" presId="urn:microsoft.com/office/officeart/2008/layout/LinedList"/>
    <dgm:cxn modelId="{3157FB25-28B5-7045-B88D-210769CA2813}" type="presParOf" srcId="{AA055413-23AD-4E45-B2A7-E3B1166FCD45}" destId="{2EDEB80E-E4C3-8341-A030-5F6D777B68E2}" srcOrd="0" destOrd="0" presId="urn:microsoft.com/office/officeart/2008/layout/LinedList"/>
    <dgm:cxn modelId="{7131C845-09B8-EE41-9335-9346C7D0058D}" type="presParOf" srcId="{AA055413-23AD-4E45-B2A7-E3B1166FCD45}" destId="{B1780721-3BDB-4C41-A2EC-28FEFF656A84}" srcOrd="1" destOrd="0" presId="urn:microsoft.com/office/officeart/2008/layout/LinedList"/>
    <dgm:cxn modelId="{C88E8B9C-DD7A-264A-9E6F-8D042AE17682}" type="presParOf" srcId="{F1ADEF8A-6252-BE44-A1F5-3FBFF846A8DD}" destId="{A56AEE70-6853-2B4F-9355-A9708C95172F}" srcOrd="6" destOrd="0" presId="urn:microsoft.com/office/officeart/2008/layout/LinedList"/>
    <dgm:cxn modelId="{75018446-9989-DB49-8C7F-AD32CA180AA7}" type="presParOf" srcId="{F1ADEF8A-6252-BE44-A1F5-3FBFF846A8DD}" destId="{BACC3580-24E4-A44E-8648-055DEF3A1B9B}" srcOrd="7" destOrd="0" presId="urn:microsoft.com/office/officeart/2008/layout/LinedList"/>
    <dgm:cxn modelId="{C9FD9791-FE49-9A47-BF9F-78782E85C83E}" type="presParOf" srcId="{BACC3580-24E4-A44E-8648-055DEF3A1B9B}" destId="{304FCD95-834F-A349-A27F-231EE982A9A4}" srcOrd="0" destOrd="0" presId="urn:microsoft.com/office/officeart/2008/layout/LinedList"/>
    <dgm:cxn modelId="{249C1385-D4BB-EE49-94D3-DD10459EB772}" type="presParOf" srcId="{BACC3580-24E4-A44E-8648-055DEF3A1B9B}" destId="{A8C418DE-AFE7-9643-AD86-4CAC21F5DBAE}" srcOrd="1" destOrd="0" presId="urn:microsoft.com/office/officeart/2008/layout/LinedList"/>
    <dgm:cxn modelId="{2D2406D4-F954-F846-AEC3-E0E9456C14E1}" type="presParOf" srcId="{F1ADEF8A-6252-BE44-A1F5-3FBFF846A8DD}" destId="{F63AD46F-847C-B44C-A0AD-C2E44548E6B1}" srcOrd="8" destOrd="0" presId="urn:microsoft.com/office/officeart/2008/layout/LinedList"/>
    <dgm:cxn modelId="{D68EE58D-3ED0-6346-B867-43F8D58E3888}" type="presParOf" srcId="{F1ADEF8A-6252-BE44-A1F5-3FBFF846A8DD}" destId="{ED8845A4-419D-B446-B112-EDA3D1322721}" srcOrd="9" destOrd="0" presId="urn:microsoft.com/office/officeart/2008/layout/LinedList"/>
    <dgm:cxn modelId="{27FED3C2-CA7E-BD4D-9CFE-384CB466FDD5}" type="presParOf" srcId="{ED8845A4-419D-B446-B112-EDA3D1322721}" destId="{A7045A35-49AE-E443-B703-E1DB3C6DEFAB}" srcOrd="0" destOrd="0" presId="urn:microsoft.com/office/officeart/2008/layout/LinedList"/>
    <dgm:cxn modelId="{26DAE65A-C3B2-9C42-A45F-C0DC2B1E36D8}" type="presParOf" srcId="{ED8845A4-419D-B446-B112-EDA3D1322721}" destId="{26F0A8F9-B1CD-9241-A8C9-0E212AD0DF82}" srcOrd="1" destOrd="0" presId="urn:microsoft.com/office/officeart/2008/layout/LinedList"/>
    <dgm:cxn modelId="{4328F011-60DB-AB40-8711-A9FDF43210DB}" type="presParOf" srcId="{F1ADEF8A-6252-BE44-A1F5-3FBFF846A8DD}" destId="{C16352FF-AE87-5B41-BCBA-880C9683E63B}" srcOrd="10" destOrd="0" presId="urn:microsoft.com/office/officeart/2008/layout/LinedList"/>
    <dgm:cxn modelId="{81EA84C3-2BE7-7D41-AA88-C9E1FD5965FB}" type="presParOf" srcId="{F1ADEF8A-6252-BE44-A1F5-3FBFF846A8DD}" destId="{0633FAF7-24C2-6B4B-81EA-8ADA2F8837A9}" srcOrd="11" destOrd="0" presId="urn:microsoft.com/office/officeart/2008/layout/LinedList"/>
    <dgm:cxn modelId="{F1A3208B-A91C-9246-A300-27639F2F6A5A}" type="presParOf" srcId="{0633FAF7-24C2-6B4B-81EA-8ADA2F8837A9}" destId="{F35069C9-53A9-2A4A-8E9C-E1003C56CC23}" srcOrd="0" destOrd="0" presId="urn:microsoft.com/office/officeart/2008/layout/LinedList"/>
    <dgm:cxn modelId="{BA3B05E2-4B64-F348-93D5-136C67E6EB2C}" type="presParOf" srcId="{0633FAF7-24C2-6B4B-81EA-8ADA2F8837A9}" destId="{745208BA-BD4C-1448-B1CF-A68B81626511}" srcOrd="1" destOrd="0" presId="urn:microsoft.com/office/officeart/2008/layout/LinedList"/>
    <dgm:cxn modelId="{267C392B-B4A7-334E-ABF6-4066ED939FC1}" type="presParOf" srcId="{F1ADEF8A-6252-BE44-A1F5-3FBFF846A8DD}" destId="{C1DD4D86-629E-084C-AC1E-3AFBE29E6622}" srcOrd="12" destOrd="0" presId="urn:microsoft.com/office/officeart/2008/layout/LinedList"/>
    <dgm:cxn modelId="{B463CCAE-896E-D449-900F-12BE483262E1}" type="presParOf" srcId="{F1ADEF8A-6252-BE44-A1F5-3FBFF846A8DD}" destId="{6A031C0C-1901-A44F-9C38-3DC3BCE59668}" srcOrd="13" destOrd="0" presId="urn:microsoft.com/office/officeart/2008/layout/LinedList"/>
    <dgm:cxn modelId="{C367DD0F-7FC7-2D42-98B3-B464290E858E}" type="presParOf" srcId="{6A031C0C-1901-A44F-9C38-3DC3BCE59668}" destId="{B53D0483-5555-1F4E-BA64-D6D2E6F7E0B8}" srcOrd="0" destOrd="0" presId="urn:microsoft.com/office/officeart/2008/layout/LinedList"/>
    <dgm:cxn modelId="{26FE0B6F-0813-3C41-9593-5A50DA09493E}" type="presParOf" srcId="{6A031C0C-1901-A44F-9C38-3DC3BCE59668}" destId="{B8EF639B-9B7F-A649-B71A-50000C27D265}" srcOrd="1" destOrd="0" presId="urn:microsoft.com/office/officeart/2008/layout/LinedList"/>
    <dgm:cxn modelId="{94D0AAB6-F797-0648-95A9-05C4898144B1}" type="presParOf" srcId="{F1ADEF8A-6252-BE44-A1F5-3FBFF846A8DD}" destId="{0B320586-6C91-534B-9E12-154C3A762EBF}" srcOrd="14" destOrd="0" presId="urn:microsoft.com/office/officeart/2008/layout/LinedList"/>
    <dgm:cxn modelId="{C68951E6-4E7C-B943-AE01-F8C38C22E184}" type="presParOf" srcId="{F1ADEF8A-6252-BE44-A1F5-3FBFF846A8DD}" destId="{53F431F0-A836-9F49-A29E-96FD1534FD17}" srcOrd="15" destOrd="0" presId="urn:microsoft.com/office/officeart/2008/layout/LinedList"/>
    <dgm:cxn modelId="{A638E9E5-83D3-B742-AE47-E88491DAFA5E}" type="presParOf" srcId="{53F431F0-A836-9F49-A29E-96FD1534FD17}" destId="{43C80E21-A13D-074B-8369-A9E55079C56A}" srcOrd="0" destOrd="0" presId="urn:microsoft.com/office/officeart/2008/layout/LinedList"/>
    <dgm:cxn modelId="{F51CD0AF-0B18-514F-926C-CF6211D28786}" type="presParOf" srcId="{53F431F0-A836-9F49-A29E-96FD1534FD17}" destId="{23D5DB24-8A63-CD47-B846-FE369D8AB94D}" srcOrd="1" destOrd="0" presId="urn:microsoft.com/office/officeart/2008/layout/LinedList"/>
    <dgm:cxn modelId="{CE330349-B63A-C348-9FA4-39171491B60D}" type="presParOf" srcId="{F1ADEF8A-6252-BE44-A1F5-3FBFF846A8DD}" destId="{27BB8526-AB80-6445-BDC2-CEDD0ED6816A}" srcOrd="16" destOrd="0" presId="urn:microsoft.com/office/officeart/2008/layout/LinedList"/>
    <dgm:cxn modelId="{04C6E884-989D-1A49-BB23-59A1800CBE23}" type="presParOf" srcId="{F1ADEF8A-6252-BE44-A1F5-3FBFF846A8DD}" destId="{EA38A39C-0634-A947-B61E-88EFD43FB410}" srcOrd="17" destOrd="0" presId="urn:microsoft.com/office/officeart/2008/layout/LinedList"/>
    <dgm:cxn modelId="{88693B16-7EE3-0647-9712-E3A1183341F6}" type="presParOf" srcId="{EA38A39C-0634-A947-B61E-88EFD43FB410}" destId="{DFC1E03A-462C-7144-999E-F7B9C6F6EB7A}" srcOrd="0" destOrd="0" presId="urn:microsoft.com/office/officeart/2008/layout/LinedList"/>
    <dgm:cxn modelId="{5A711C35-C394-C544-9AF0-CE3303B5C335}" type="presParOf" srcId="{EA38A39C-0634-A947-B61E-88EFD43FB410}" destId="{420990A3-27F5-4D49-845F-4B2ACC3C1F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43571-0528-7948-BFA1-886322C1B296}">
      <dsp:nvSpPr>
        <dsp:cNvPr id="0" name=""/>
        <dsp:cNvSpPr/>
      </dsp:nvSpPr>
      <dsp:spPr>
        <a:xfrm>
          <a:off x="6204" y="503308"/>
          <a:ext cx="1723883" cy="172388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tx1"/>
              </a:solidFill>
            </a:rPr>
            <a:t>cgroups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258661" y="755765"/>
        <a:ext cx="1218969" cy="1218969"/>
      </dsp:txXfrm>
    </dsp:sp>
    <dsp:sp modelId="{267E44E7-2A5B-3249-ACC9-0D91DE62813F}">
      <dsp:nvSpPr>
        <dsp:cNvPr id="0" name=""/>
        <dsp:cNvSpPr/>
      </dsp:nvSpPr>
      <dsp:spPr>
        <a:xfrm>
          <a:off x="1870067" y="865323"/>
          <a:ext cx="999852" cy="999852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tx1"/>
            </a:solidFill>
          </a:endParaRPr>
        </a:p>
      </dsp:txBody>
      <dsp:txXfrm>
        <a:off x="2002597" y="1247666"/>
        <a:ext cx="734792" cy="235166"/>
      </dsp:txXfrm>
    </dsp:sp>
    <dsp:sp modelId="{C5014B61-7957-8845-9DA8-4B3FE3891A1F}">
      <dsp:nvSpPr>
        <dsp:cNvPr id="0" name=""/>
        <dsp:cNvSpPr/>
      </dsp:nvSpPr>
      <dsp:spPr>
        <a:xfrm>
          <a:off x="3009899" y="503308"/>
          <a:ext cx="1723883" cy="17238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</a:rPr>
            <a:t>namespace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3262356" y="755765"/>
        <a:ext cx="1218969" cy="1218969"/>
      </dsp:txXfrm>
    </dsp:sp>
    <dsp:sp modelId="{43743299-9D75-044B-90CA-596C0C370366}">
      <dsp:nvSpPr>
        <dsp:cNvPr id="0" name=""/>
        <dsp:cNvSpPr/>
      </dsp:nvSpPr>
      <dsp:spPr>
        <a:xfrm>
          <a:off x="4873761" y="865323"/>
          <a:ext cx="999852" cy="999852"/>
        </a:xfrm>
        <a:prstGeom prst="mathPlus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tx1"/>
            </a:solidFill>
          </a:endParaRPr>
        </a:p>
      </dsp:txBody>
      <dsp:txXfrm>
        <a:off x="5006291" y="1247666"/>
        <a:ext cx="734792" cy="235166"/>
      </dsp:txXfrm>
    </dsp:sp>
    <dsp:sp modelId="{A8FD289D-3561-064E-A153-390AF99C3F63}">
      <dsp:nvSpPr>
        <dsp:cNvPr id="0" name=""/>
        <dsp:cNvSpPr/>
      </dsp:nvSpPr>
      <dsp:spPr>
        <a:xfrm>
          <a:off x="6013593" y="503308"/>
          <a:ext cx="1723883" cy="172388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</a:rPr>
            <a:t>image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6266050" y="755765"/>
        <a:ext cx="1218969" cy="1218969"/>
      </dsp:txXfrm>
    </dsp:sp>
    <dsp:sp modelId="{72AF2DB5-8048-244F-9B09-341351924EE7}">
      <dsp:nvSpPr>
        <dsp:cNvPr id="0" name=""/>
        <dsp:cNvSpPr/>
      </dsp:nvSpPr>
      <dsp:spPr>
        <a:xfrm>
          <a:off x="7877456" y="865323"/>
          <a:ext cx="999852" cy="999852"/>
        </a:xfrm>
        <a:prstGeom prst="mathEqual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tx1"/>
            </a:solidFill>
          </a:endParaRPr>
        </a:p>
      </dsp:txBody>
      <dsp:txXfrm>
        <a:off x="8009986" y="1071293"/>
        <a:ext cx="734792" cy="587912"/>
      </dsp:txXfrm>
    </dsp:sp>
    <dsp:sp modelId="{56714527-55D2-A74E-A8C7-3FFD694CA2E9}">
      <dsp:nvSpPr>
        <dsp:cNvPr id="0" name=""/>
        <dsp:cNvSpPr/>
      </dsp:nvSpPr>
      <dsp:spPr>
        <a:xfrm>
          <a:off x="9017287" y="503308"/>
          <a:ext cx="1723883" cy="172388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</a:rPr>
            <a:t>container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9269744" y="755765"/>
        <a:ext cx="1218969" cy="1218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3E817-31F9-FC4F-8657-16C7825DA245}">
      <dsp:nvSpPr>
        <dsp:cNvPr id="0" name=""/>
        <dsp:cNvSpPr/>
      </dsp:nvSpPr>
      <dsp:spPr>
        <a:xfrm>
          <a:off x="2297112" y="58076"/>
          <a:ext cx="2787649" cy="278764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Lightweight</a:t>
          </a:r>
          <a:endParaRPr lang="zh-CN" altLang="en-US" sz="3100" kern="1200" dirty="0"/>
        </a:p>
      </dsp:txBody>
      <dsp:txXfrm>
        <a:off x="2668799" y="545914"/>
        <a:ext cx="2044276" cy="1254442"/>
      </dsp:txXfrm>
    </dsp:sp>
    <dsp:sp modelId="{D19B63D2-1907-6E49-8DF5-A2E4B947AD37}">
      <dsp:nvSpPr>
        <dsp:cNvPr id="0" name=""/>
        <dsp:cNvSpPr/>
      </dsp:nvSpPr>
      <dsp:spPr>
        <a:xfrm>
          <a:off x="3302989" y="1800357"/>
          <a:ext cx="2787649" cy="2787649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Portability</a:t>
          </a:r>
          <a:endParaRPr lang="zh-CN" altLang="en-US" sz="3100" kern="1200" dirty="0"/>
        </a:p>
      </dsp:txBody>
      <dsp:txXfrm>
        <a:off x="4155545" y="2520500"/>
        <a:ext cx="1672589" cy="1533207"/>
      </dsp:txXfrm>
    </dsp:sp>
    <dsp:sp modelId="{5A18C536-97F5-C649-81EA-CEB20E77FD09}">
      <dsp:nvSpPr>
        <dsp:cNvPr id="0" name=""/>
        <dsp:cNvSpPr/>
      </dsp:nvSpPr>
      <dsp:spPr>
        <a:xfrm>
          <a:off x="1291235" y="1800357"/>
          <a:ext cx="2787649" cy="278764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Isolation</a:t>
          </a:r>
          <a:endParaRPr lang="zh-CN" altLang="en-US" sz="3100" kern="1200" dirty="0"/>
        </a:p>
      </dsp:txBody>
      <dsp:txXfrm>
        <a:off x="1553739" y="2520500"/>
        <a:ext cx="1672589" cy="1533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6977B-B671-9C40-AA2C-53960DEF194C}">
      <dsp:nvSpPr>
        <dsp:cNvPr id="0" name=""/>
        <dsp:cNvSpPr/>
      </dsp:nvSpPr>
      <dsp:spPr>
        <a:xfrm>
          <a:off x="0" y="600"/>
          <a:ext cx="10414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7DE113-1207-264A-B713-DE4703685D0E}">
      <dsp:nvSpPr>
        <dsp:cNvPr id="0" name=""/>
        <dsp:cNvSpPr/>
      </dsp:nvSpPr>
      <dsp:spPr>
        <a:xfrm>
          <a:off x="0" y="600"/>
          <a:ext cx="10414000" cy="54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1"/>
            </a:rPr>
            <a:t>Portworx</a:t>
          </a:r>
          <a:r>
            <a:rPr lang="en-US" sz="2000" kern="1200" dirty="0" smtClean="0"/>
            <a:t>. Simplify container deployment using SDN. $8.5 million.</a:t>
          </a:r>
          <a:endParaRPr lang="en-US" sz="2000" kern="1200" dirty="0"/>
        </a:p>
      </dsp:txBody>
      <dsp:txXfrm>
        <a:off x="0" y="600"/>
        <a:ext cx="10414000" cy="546671"/>
      </dsp:txXfrm>
    </dsp:sp>
    <dsp:sp modelId="{5157DE32-35F4-4B46-9C7E-1A59B2B4451A}">
      <dsp:nvSpPr>
        <dsp:cNvPr id="0" name=""/>
        <dsp:cNvSpPr/>
      </dsp:nvSpPr>
      <dsp:spPr>
        <a:xfrm>
          <a:off x="0" y="547272"/>
          <a:ext cx="10414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AA8310-DE46-A540-A152-C3343F340176}">
      <dsp:nvSpPr>
        <dsp:cNvPr id="0" name=""/>
        <dsp:cNvSpPr/>
      </dsp:nvSpPr>
      <dsp:spPr>
        <a:xfrm>
          <a:off x="0" y="547272"/>
          <a:ext cx="10414000" cy="54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"/>
            </a:rPr>
            <a:t>Hedvig</a:t>
          </a:r>
          <a:r>
            <a:rPr lang="en-US" sz="2000" kern="1200" dirty="0" smtClean="0"/>
            <a:t>. Software-defined storage for </a:t>
          </a:r>
          <a:r>
            <a:rPr lang="en-US" sz="2000" kern="1200" dirty="0" err="1" smtClean="0"/>
            <a:t>Docker</a:t>
          </a:r>
          <a:r>
            <a:rPr lang="en-US" sz="2000" kern="1200" dirty="0" smtClean="0"/>
            <a:t> containers. $30.5 million.</a:t>
          </a:r>
          <a:endParaRPr lang="en-US" sz="2000" kern="1200" dirty="0"/>
        </a:p>
      </dsp:txBody>
      <dsp:txXfrm>
        <a:off x="0" y="547272"/>
        <a:ext cx="10414000" cy="546671"/>
      </dsp:txXfrm>
    </dsp:sp>
    <dsp:sp modelId="{70ABE260-A1FB-4E47-B6E4-8E7351C535EA}">
      <dsp:nvSpPr>
        <dsp:cNvPr id="0" name=""/>
        <dsp:cNvSpPr/>
      </dsp:nvSpPr>
      <dsp:spPr>
        <a:xfrm>
          <a:off x="0" y="1093944"/>
          <a:ext cx="104140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DEB80E-E4C3-8341-A030-5F6D777B68E2}">
      <dsp:nvSpPr>
        <dsp:cNvPr id="0" name=""/>
        <dsp:cNvSpPr/>
      </dsp:nvSpPr>
      <dsp:spPr>
        <a:xfrm>
          <a:off x="0" y="1093944"/>
          <a:ext cx="10414000" cy="54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3"/>
            </a:rPr>
            <a:t>Sysdig</a:t>
          </a:r>
          <a:r>
            <a:rPr lang="en-US" sz="2000" kern="1200" dirty="0" smtClean="0"/>
            <a:t>. Container monitoring. $28 million.</a:t>
          </a:r>
          <a:endParaRPr lang="en-US" sz="2000" kern="1200" dirty="0"/>
        </a:p>
      </dsp:txBody>
      <dsp:txXfrm>
        <a:off x="0" y="1093944"/>
        <a:ext cx="10414000" cy="546671"/>
      </dsp:txXfrm>
    </dsp:sp>
    <dsp:sp modelId="{A56AEE70-6853-2B4F-9355-A9708C95172F}">
      <dsp:nvSpPr>
        <dsp:cNvPr id="0" name=""/>
        <dsp:cNvSpPr/>
      </dsp:nvSpPr>
      <dsp:spPr>
        <a:xfrm>
          <a:off x="0" y="1640616"/>
          <a:ext cx="104140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4FCD95-834F-A349-A27F-231EE982A9A4}">
      <dsp:nvSpPr>
        <dsp:cNvPr id="0" name=""/>
        <dsp:cNvSpPr/>
      </dsp:nvSpPr>
      <dsp:spPr>
        <a:xfrm>
          <a:off x="0" y="1640616"/>
          <a:ext cx="10414000" cy="54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4"/>
            </a:rPr>
            <a:t>Aviatrix</a:t>
          </a:r>
          <a:r>
            <a:rPr lang="en-US" sz="2000" kern="1200" dirty="0" smtClean="0"/>
            <a:t>. Networking solutions for containers. $10 million.</a:t>
          </a:r>
          <a:endParaRPr lang="en-US" sz="2000" kern="1200" dirty="0"/>
        </a:p>
      </dsp:txBody>
      <dsp:txXfrm>
        <a:off x="0" y="1640616"/>
        <a:ext cx="10414000" cy="546671"/>
      </dsp:txXfrm>
    </dsp:sp>
    <dsp:sp modelId="{F63AD46F-847C-B44C-A0AD-C2E44548E6B1}">
      <dsp:nvSpPr>
        <dsp:cNvPr id="0" name=""/>
        <dsp:cNvSpPr/>
      </dsp:nvSpPr>
      <dsp:spPr>
        <a:xfrm>
          <a:off x="0" y="2187288"/>
          <a:ext cx="104140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045A35-49AE-E443-B703-E1DB3C6DEFAB}">
      <dsp:nvSpPr>
        <dsp:cNvPr id="0" name=""/>
        <dsp:cNvSpPr/>
      </dsp:nvSpPr>
      <dsp:spPr>
        <a:xfrm>
          <a:off x="0" y="2187288"/>
          <a:ext cx="10414000" cy="54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5"/>
            </a:rPr>
            <a:t>Codefresh</a:t>
          </a:r>
          <a:r>
            <a:rPr lang="en-US" sz="2000" kern="1200" dirty="0" smtClean="0"/>
            <a:t>. </a:t>
          </a:r>
          <a:r>
            <a:rPr lang="en-US" sz="2000" kern="1200" dirty="0" err="1" smtClean="0"/>
            <a:t>Docker</a:t>
          </a:r>
          <a:r>
            <a:rPr lang="en-US" sz="2000" kern="1200" dirty="0" smtClean="0"/>
            <a:t> deployment platform. </a:t>
          </a:r>
          <a:endParaRPr lang="en-US" sz="2000" kern="1200" dirty="0"/>
        </a:p>
      </dsp:txBody>
      <dsp:txXfrm>
        <a:off x="0" y="2187288"/>
        <a:ext cx="10414000" cy="546671"/>
      </dsp:txXfrm>
    </dsp:sp>
    <dsp:sp modelId="{C16352FF-AE87-5B41-BCBA-880C9683E63B}">
      <dsp:nvSpPr>
        <dsp:cNvPr id="0" name=""/>
        <dsp:cNvSpPr/>
      </dsp:nvSpPr>
      <dsp:spPr>
        <a:xfrm>
          <a:off x="0" y="2733960"/>
          <a:ext cx="10414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5069C9-53A9-2A4A-8E9C-E1003C56CC23}">
      <dsp:nvSpPr>
        <dsp:cNvPr id="0" name=""/>
        <dsp:cNvSpPr/>
      </dsp:nvSpPr>
      <dsp:spPr>
        <a:xfrm>
          <a:off x="0" y="2733960"/>
          <a:ext cx="10414000" cy="54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6"/>
            </a:rPr>
            <a:t>Datadog</a:t>
          </a:r>
          <a:r>
            <a:rPr lang="en-US" sz="2000" kern="1200" dirty="0" smtClean="0"/>
            <a:t>. Monitoring solution for </a:t>
          </a:r>
          <a:r>
            <a:rPr lang="en-US" sz="2000" kern="1200" dirty="0" err="1" smtClean="0"/>
            <a:t>Docker</a:t>
          </a:r>
          <a:r>
            <a:rPr lang="en-US" sz="2000" kern="1200" dirty="0" smtClean="0"/>
            <a:t> environments. $147.9 million.</a:t>
          </a:r>
          <a:endParaRPr lang="en-US" sz="2000" kern="1200" dirty="0"/>
        </a:p>
      </dsp:txBody>
      <dsp:txXfrm>
        <a:off x="0" y="2733960"/>
        <a:ext cx="10414000" cy="546671"/>
      </dsp:txXfrm>
    </dsp:sp>
    <dsp:sp modelId="{C1DD4D86-629E-084C-AC1E-3AFBE29E6622}">
      <dsp:nvSpPr>
        <dsp:cNvPr id="0" name=""/>
        <dsp:cNvSpPr/>
      </dsp:nvSpPr>
      <dsp:spPr>
        <a:xfrm>
          <a:off x="0" y="3280632"/>
          <a:ext cx="10414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3D0483-5555-1F4E-BA64-D6D2E6F7E0B8}">
      <dsp:nvSpPr>
        <dsp:cNvPr id="0" name=""/>
        <dsp:cNvSpPr/>
      </dsp:nvSpPr>
      <dsp:spPr>
        <a:xfrm>
          <a:off x="0" y="3280632"/>
          <a:ext cx="10414000" cy="54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7"/>
            </a:rPr>
            <a:t>Virtuozzo</a:t>
          </a:r>
          <a:r>
            <a:rPr lang="en-US" sz="2000" kern="1200" dirty="0" smtClean="0"/>
            <a:t>. Storage and other services for </a:t>
          </a:r>
          <a:r>
            <a:rPr lang="en-US" sz="2000" kern="1200" dirty="0" err="1" smtClean="0"/>
            <a:t>Docker</a:t>
          </a:r>
          <a:r>
            <a:rPr lang="en-US" sz="2000" kern="1200" dirty="0" smtClean="0"/>
            <a:t> containers.</a:t>
          </a:r>
          <a:endParaRPr lang="en-US" sz="2000" kern="1200" dirty="0"/>
        </a:p>
      </dsp:txBody>
      <dsp:txXfrm>
        <a:off x="0" y="3280632"/>
        <a:ext cx="10414000" cy="546671"/>
      </dsp:txXfrm>
    </dsp:sp>
    <dsp:sp modelId="{0B320586-6C91-534B-9E12-154C3A762EBF}">
      <dsp:nvSpPr>
        <dsp:cNvPr id="0" name=""/>
        <dsp:cNvSpPr/>
      </dsp:nvSpPr>
      <dsp:spPr>
        <a:xfrm>
          <a:off x="0" y="3827304"/>
          <a:ext cx="104140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C80E21-A13D-074B-8369-A9E55079C56A}">
      <dsp:nvSpPr>
        <dsp:cNvPr id="0" name=""/>
        <dsp:cNvSpPr/>
      </dsp:nvSpPr>
      <dsp:spPr>
        <a:xfrm>
          <a:off x="0" y="3827304"/>
          <a:ext cx="10414000" cy="54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8"/>
            </a:rPr>
            <a:t>Weaveworks</a:t>
          </a:r>
          <a:r>
            <a:rPr lang="en-US" sz="2000" kern="1200" dirty="0" smtClean="0"/>
            <a:t>. Provides a container management platform. $20 million.</a:t>
          </a:r>
          <a:endParaRPr lang="en-US" sz="2000" kern="1200" dirty="0"/>
        </a:p>
      </dsp:txBody>
      <dsp:txXfrm>
        <a:off x="0" y="3827304"/>
        <a:ext cx="10414000" cy="546671"/>
      </dsp:txXfrm>
    </dsp:sp>
    <dsp:sp modelId="{27BB8526-AB80-6445-BDC2-CEDD0ED6816A}">
      <dsp:nvSpPr>
        <dsp:cNvPr id="0" name=""/>
        <dsp:cNvSpPr/>
      </dsp:nvSpPr>
      <dsp:spPr>
        <a:xfrm>
          <a:off x="0" y="4373976"/>
          <a:ext cx="104140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C1E03A-462C-7144-999E-F7B9C6F6EB7A}">
      <dsp:nvSpPr>
        <dsp:cNvPr id="0" name=""/>
        <dsp:cNvSpPr/>
      </dsp:nvSpPr>
      <dsp:spPr>
        <a:xfrm>
          <a:off x="0" y="4373976"/>
          <a:ext cx="10414000" cy="54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9"/>
            </a:rPr>
            <a:t>ClusterHQ</a:t>
          </a:r>
          <a:r>
            <a:rPr lang="en-US" sz="2000" kern="1200" dirty="0" smtClean="0"/>
            <a:t>. Container management and data storage solutions. $18 million.</a:t>
          </a:r>
          <a:endParaRPr lang="en-US" sz="2000" kern="1200" dirty="0"/>
        </a:p>
      </dsp:txBody>
      <dsp:txXfrm>
        <a:off x="0" y="4373976"/>
        <a:ext cx="10414000" cy="546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0A607-A225-7246-9349-B609F5519CF2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0D555-E044-944E-8089-8E16AF42E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05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BB7-4112-4446-A796-576A83AE77A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7F6E-49A5-4DC3-8AE2-8D85B53B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2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BB7-4112-4446-A796-576A83AE77A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7F6E-49A5-4DC3-8AE2-8D85B53B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BB7-4112-4446-A796-576A83AE77A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7F6E-49A5-4DC3-8AE2-8D85B53B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0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BB7-4112-4446-A796-576A83AE77A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7F6E-49A5-4DC3-8AE2-8D85B53B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BB7-4112-4446-A796-576A83AE77A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7F6E-49A5-4DC3-8AE2-8D85B53B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2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BB7-4112-4446-A796-576A83AE77A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7F6E-49A5-4DC3-8AE2-8D85B53B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3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BB7-4112-4446-A796-576A83AE77A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7F6E-49A5-4DC3-8AE2-8D85B53B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9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BB7-4112-4446-A796-576A83AE77A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7F6E-49A5-4DC3-8AE2-8D85B53B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BB7-4112-4446-A796-576A83AE77A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7F6E-49A5-4DC3-8AE2-8D85B53B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9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BB7-4112-4446-A796-576A83AE77A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7F6E-49A5-4DC3-8AE2-8D85B53B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BB7-4112-4446-A796-576A83AE77A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7F6E-49A5-4DC3-8AE2-8D85B53B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6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8BB7-4112-4446-A796-576A83AE77AA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7F6E-49A5-4DC3-8AE2-8D85B53B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FreeFlow</a:t>
            </a:r>
            <a:r>
              <a:rPr lang="en-US" altLang="zh-CN" dirty="0"/>
              <a:t>: High Performance Container Networking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65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Container applications requires high network performance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917617"/>
            <a:ext cx="5791199" cy="4079958"/>
          </a:xfrm>
          <a:prstGeom prst="rect">
            <a:avLst/>
          </a:prstGeom>
        </p:spPr>
      </p:pic>
      <p:sp>
        <p:nvSpPr>
          <p:cNvPr id="5" name="TextBox 49"/>
          <p:cNvSpPr txBox="1"/>
          <p:nvPr/>
        </p:nvSpPr>
        <p:spPr>
          <a:xfrm>
            <a:off x="3470275" y="6058587"/>
            <a:ext cx="52450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2600" dirty="0" smtClean="0"/>
              <a:t>Storm Streaming Processing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0881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Container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1371600"/>
            <a:ext cx="803709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6891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2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Container is becoming tremendously popular</a:t>
            </a:r>
            <a:endParaRPr kumimoji="1" lang="zh-CN" altLang="en-US" sz="4000" dirty="0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992311"/>
            <a:ext cx="5486400" cy="3657600"/>
          </a:xfrm>
          <a:prstGeom prst="rect">
            <a:avLst/>
          </a:prstGeom>
        </p:spPr>
      </p:pic>
      <p:pic>
        <p:nvPicPr>
          <p:cNvPr id="3" name="图片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57" y="1992311"/>
            <a:ext cx="5486400" cy="3657600"/>
          </a:xfrm>
          <a:prstGeom prst="rect">
            <a:avLst/>
          </a:prstGeom>
        </p:spPr>
      </p:pic>
      <p:sp>
        <p:nvSpPr>
          <p:cNvPr id="6" name="TextBox 49"/>
          <p:cNvSpPr txBox="1"/>
          <p:nvPr/>
        </p:nvSpPr>
        <p:spPr>
          <a:xfrm>
            <a:off x="2012177" y="5699812"/>
            <a:ext cx="25915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 smtClean="0"/>
              <a:t>Reshaping cloud</a:t>
            </a:r>
            <a:endParaRPr lang="en-US" sz="2600" dirty="0"/>
          </a:p>
        </p:txBody>
      </p:sp>
      <p:sp>
        <p:nvSpPr>
          <p:cNvPr id="7" name="TextBox 49"/>
          <p:cNvSpPr txBox="1"/>
          <p:nvPr/>
        </p:nvSpPr>
        <p:spPr>
          <a:xfrm>
            <a:off x="7800202" y="5693462"/>
            <a:ext cx="25915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2600" dirty="0" smtClean="0"/>
              <a:t>Rapid increase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035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container?</a:t>
            </a: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498111868"/>
              </p:ext>
            </p:extLst>
          </p:nvPr>
        </p:nvGraphicFramePr>
        <p:xfrm>
          <a:off x="682625" y="1778000"/>
          <a:ext cx="10747376" cy="273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49"/>
          <p:cNvSpPr txBox="1"/>
          <p:nvPr/>
        </p:nvSpPr>
        <p:spPr>
          <a:xfrm>
            <a:off x="3304401" y="4318687"/>
            <a:ext cx="26963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 smtClean="0"/>
              <a:t>What can be seen</a:t>
            </a:r>
            <a:endParaRPr lang="en-US" sz="2600" dirty="0"/>
          </a:p>
        </p:txBody>
      </p:sp>
      <p:sp>
        <p:nvSpPr>
          <p:cNvPr id="7" name="TextBox 49"/>
          <p:cNvSpPr txBox="1"/>
          <p:nvPr/>
        </p:nvSpPr>
        <p:spPr>
          <a:xfrm>
            <a:off x="361177" y="4318687"/>
            <a:ext cx="25915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 smtClean="0"/>
              <a:t>What can access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7557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Container vs. VM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1555750"/>
            <a:ext cx="9731375" cy="4286250"/>
          </a:xfrm>
          <a:prstGeom prst="rect">
            <a:avLst/>
          </a:prstGeom>
        </p:spPr>
      </p:pic>
      <p:sp>
        <p:nvSpPr>
          <p:cNvPr id="5" name="TextBox 49"/>
          <p:cNvSpPr txBox="1"/>
          <p:nvPr/>
        </p:nvSpPr>
        <p:spPr>
          <a:xfrm>
            <a:off x="3413125" y="5890312"/>
            <a:ext cx="54451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 smtClean="0"/>
              <a:t>Containers are much more light weight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4755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/>
          <p:nvPr/>
        </p:nvSpPr>
        <p:spPr>
          <a:xfrm>
            <a:off x="8259219" y="2349011"/>
            <a:ext cx="2726281" cy="15403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Container vs. Process</a:t>
            </a:r>
            <a:endParaRPr kumimoji="1"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20751" y="2619375"/>
            <a:ext cx="2317750" cy="5238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Application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921794" y="3218961"/>
            <a:ext cx="2325583" cy="540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Bins/Libs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3756026" y="2613025"/>
            <a:ext cx="2317750" cy="5238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Application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757069" y="3212611"/>
            <a:ext cx="2325583" cy="54077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8486776" y="2565400"/>
            <a:ext cx="2317750" cy="5238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Application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8487819" y="3164986"/>
            <a:ext cx="2325583" cy="540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Bins/Libs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TextBox 49"/>
          <p:cNvSpPr txBox="1"/>
          <p:nvPr/>
        </p:nvSpPr>
        <p:spPr>
          <a:xfrm>
            <a:off x="1821677" y="4604437"/>
            <a:ext cx="3512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 smtClean="0"/>
              <a:t>Process not portable</a:t>
            </a:r>
            <a:endParaRPr lang="en-US" sz="2600" dirty="0"/>
          </a:p>
        </p:txBody>
      </p:sp>
      <p:sp>
        <p:nvSpPr>
          <p:cNvPr id="17" name="TextBox 49"/>
          <p:cNvSpPr txBox="1"/>
          <p:nvPr/>
        </p:nvSpPr>
        <p:spPr>
          <a:xfrm>
            <a:off x="7879577" y="4582212"/>
            <a:ext cx="3512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 smtClean="0"/>
              <a:t>Containers are portable</a:t>
            </a:r>
            <a:endParaRPr lang="en-US" sz="2600" dirty="0"/>
          </a:p>
        </p:txBody>
      </p:sp>
      <p:sp>
        <p:nvSpPr>
          <p:cNvPr id="18" name="TextBox 49"/>
          <p:cNvSpPr txBox="1"/>
          <p:nvPr/>
        </p:nvSpPr>
        <p:spPr>
          <a:xfrm>
            <a:off x="3275827" y="3883712"/>
            <a:ext cx="3512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/>
              <a:t>No OS can shared Bins/Libs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093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is container so popular?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976546432"/>
              </p:ext>
            </p:extLst>
          </p:nvPr>
        </p:nvGraphicFramePr>
        <p:xfrm>
          <a:off x="2238374" y="1762125"/>
          <a:ext cx="7381875" cy="4646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28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booming of startups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841863496"/>
              </p:ext>
            </p:extLst>
          </p:nvPr>
        </p:nvGraphicFramePr>
        <p:xfrm>
          <a:off x="920751" y="1666876"/>
          <a:ext cx="10414000" cy="4921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360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62000" y="2365375"/>
            <a:ext cx="2032000" cy="2381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status of container networks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63" y="2063750"/>
            <a:ext cx="6254910" cy="3143250"/>
          </a:xfrm>
          <a:prstGeom prst="rect">
            <a:avLst/>
          </a:prstGeom>
        </p:spPr>
      </p:pic>
      <p:sp>
        <p:nvSpPr>
          <p:cNvPr id="5" name="TextBox 49"/>
          <p:cNvSpPr txBox="1"/>
          <p:nvPr/>
        </p:nvSpPr>
        <p:spPr>
          <a:xfrm>
            <a:off x="7921626" y="5636312"/>
            <a:ext cx="263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 smtClean="0"/>
              <a:t>Overlay</a:t>
            </a:r>
            <a:endParaRPr lang="en-US" sz="2600" dirty="0"/>
          </a:p>
        </p:txBody>
      </p:sp>
      <p:sp>
        <p:nvSpPr>
          <p:cNvPr id="9" name="圆角矩形 8"/>
          <p:cNvSpPr/>
          <p:nvPr/>
        </p:nvSpPr>
        <p:spPr>
          <a:xfrm>
            <a:off x="1079500" y="2714625"/>
            <a:ext cx="1428750" cy="682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Container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06775" y="2390775"/>
            <a:ext cx="2032000" cy="2381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1778000" y="3444875"/>
            <a:ext cx="0" cy="1301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740150" y="2724150"/>
            <a:ext cx="1428750" cy="682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Container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 flipH="1">
            <a:off x="4422775" y="3454400"/>
            <a:ext cx="0" cy="1301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49"/>
          <p:cNvSpPr txBox="1"/>
          <p:nvPr/>
        </p:nvSpPr>
        <p:spPr>
          <a:xfrm>
            <a:off x="1152526" y="4963212"/>
            <a:ext cx="4022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/>
              <a:t>b</a:t>
            </a:r>
            <a:r>
              <a:rPr kumimoji="1" lang="en-US" altLang="zh-CN" sz="2200" dirty="0" smtClean="0"/>
              <a:t>ind to host IP/port</a:t>
            </a:r>
            <a:endParaRPr lang="en-US" sz="2200" dirty="0"/>
          </a:p>
        </p:txBody>
      </p:sp>
      <p:cxnSp>
        <p:nvCxnSpPr>
          <p:cNvPr id="20" name="直线箭头连接符 19"/>
          <p:cNvCxnSpPr>
            <a:stCxn id="10" idx="2"/>
            <a:endCxn id="11" idx="2"/>
          </p:cNvCxnSpPr>
          <p:nvPr/>
        </p:nvCxnSpPr>
        <p:spPr>
          <a:xfrm rot="16200000" flipH="1">
            <a:off x="3087687" y="3436937"/>
            <a:ext cx="25400" cy="2644775"/>
          </a:xfrm>
          <a:prstGeom prst="bentConnector3">
            <a:avLst>
              <a:gd name="adj1" fmla="val 100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49"/>
          <p:cNvSpPr txBox="1"/>
          <p:nvPr/>
        </p:nvSpPr>
        <p:spPr>
          <a:xfrm>
            <a:off x="1866901" y="5614087"/>
            <a:ext cx="263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 smtClean="0"/>
              <a:t>Host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5635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Popular overlays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6114" t="14613" r="4545" b="25627"/>
          <a:stretch/>
        </p:blipFill>
        <p:spPr>
          <a:xfrm>
            <a:off x="6467156" y="3857625"/>
            <a:ext cx="4994594" cy="250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88" y="3936999"/>
            <a:ext cx="4770159" cy="2397125"/>
          </a:xfrm>
          <a:prstGeom prst="rect">
            <a:avLst/>
          </a:prstGeom>
        </p:spPr>
      </p:pic>
      <p:sp>
        <p:nvSpPr>
          <p:cNvPr id="6" name="TextBox 49"/>
          <p:cNvSpPr txBox="1"/>
          <p:nvPr/>
        </p:nvSpPr>
        <p:spPr>
          <a:xfrm>
            <a:off x="1857376" y="6239562"/>
            <a:ext cx="263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 smtClean="0"/>
              <a:t>Weave</a:t>
            </a:r>
            <a:endParaRPr lang="en-US" sz="2600" dirty="0"/>
          </a:p>
        </p:txBody>
      </p:sp>
      <p:sp>
        <p:nvSpPr>
          <p:cNvPr id="7" name="TextBox 49"/>
          <p:cNvSpPr txBox="1"/>
          <p:nvPr/>
        </p:nvSpPr>
        <p:spPr>
          <a:xfrm>
            <a:off x="7740651" y="6264962"/>
            <a:ext cx="263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 smtClean="0"/>
              <a:t>Calico</a:t>
            </a:r>
            <a:endParaRPr lang="en-US" sz="2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25" y="1433273"/>
            <a:ext cx="4318000" cy="2429721"/>
          </a:xfrm>
          <a:prstGeom prst="rect">
            <a:avLst/>
          </a:prstGeom>
        </p:spPr>
      </p:pic>
      <p:sp>
        <p:nvSpPr>
          <p:cNvPr id="9" name="TextBox 49"/>
          <p:cNvSpPr txBox="1"/>
          <p:nvPr/>
        </p:nvSpPr>
        <p:spPr>
          <a:xfrm>
            <a:off x="1136651" y="2232712"/>
            <a:ext cx="263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2600" dirty="0" err="1" smtClean="0"/>
              <a:t>Docker</a:t>
            </a:r>
            <a:r>
              <a:rPr kumimoji="1" lang="en-US" sz="2600" dirty="0" smtClean="0"/>
              <a:t> Swarm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79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18508</TotalTime>
  <Words>209</Words>
  <Application>Microsoft Macintosh PowerPoint</Application>
  <PresentationFormat>自定义</PresentationFormat>
  <Paragraphs>49</Paragraphs>
  <Slides>12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FreeFlow: High Performance Container Networking</vt:lpstr>
      <vt:lpstr>Container is becoming tremendously popular</vt:lpstr>
      <vt:lpstr>What is container?</vt:lpstr>
      <vt:lpstr>Container vs. VM</vt:lpstr>
      <vt:lpstr>Container vs. Process</vt:lpstr>
      <vt:lpstr>Why is container so popular?</vt:lpstr>
      <vt:lpstr>A booming of startups</vt:lpstr>
      <vt:lpstr>The status of container networks</vt:lpstr>
      <vt:lpstr>Popular overlays</vt:lpstr>
      <vt:lpstr>Container applications requires high network performance</vt:lpstr>
      <vt:lpstr>Container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abstraction layer of shared memory</dc:title>
  <dc:creator>Hongqiang Liu</dc:creator>
  <cp:lastModifiedBy>Tommy Dragon</cp:lastModifiedBy>
  <cp:revision>435</cp:revision>
  <dcterms:created xsi:type="dcterms:W3CDTF">2016-06-24T21:45:01Z</dcterms:created>
  <dcterms:modified xsi:type="dcterms:W3CDTF">2016-07-18T16:35:34Z</dcterms:modified>
</cp:coreProperties>
</file>