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2221-1C70-4BBC-AFD1-C6018801E78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snet/resnet/fullvideo.aspx?id=377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Docker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4044" y="5229358"/>
            <a:ext cx="6858000" cy="121018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Harry Liu</a:t>
            </a:r>
            <a:endParaRPr lang="en-US" dirty="0"/>
          </a:p>
        </p:txBody>
      </p:sp>
      <p:pic>
        <p:nvPicPr>
          <p:cNvPr id="1026" name="Picture 2" descr="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93" y="1618851"/>
            <a:ext cx="2858845" cy="285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8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existing approaches solve containers’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ingle-root </a:t>
            </a:r>
            <a:r>
              <a:rPr lang="en-US" dirty="0" err="1" smtClean="0"/>
              <a:t>io</a:t>
            </a:r>
            <a:r>
              <a:rPr lang="en-US" dirty="0" smtClean="0"/>
              <a:t> virtualization (SR-IOV)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scalable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 can at most support tens of virtual NICs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can be hundreds of containers on a bare metal</a:t>
            </a:r>
          </a:p>
          <a:p>
            <a:r>
              <a:rPr lang="en-US" dirty="0"/>
              <a:t>h</a:t>
            </a:r>
            <a:r>
              <a:rPr lang="en-US" dirty="0" smtClean="0"/>
              <a:t>ardware offload &amp; kernel bypassing (e.g. RDMA, DPDK, etc.)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ack to host mode: losing isolation and portability </a:t>
            </a:r>
          </a:p>
        </p:txBody>
      </p:sp>
    </p:spTree>
    <p:extLst>
      <p:ext uri="{BB962C8B-B14F-4D97-AF65-F5344CB8AC3E}">
        <p14:creationId xmlns:p14="http://schemas.microsoft.com/office/powerpoint/2010/main" val="39781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do we want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build an ultimate solution for container networking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isolation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portability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 performance</a:t>
            </a:r>
          </a:p>
          <a:p>
            <a:pPr lvl="1"/>
            <a:r>
              <a:rPr lang="en-US" dirty="0" smtClean="0"/>
              <a:t>good backward compatibility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ey observations to achieve out goals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strict isolation is needed for containers from the same user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hared memory, RDMA is feasible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shared memory intra-host, RDMA/DPDK inter-host for performance</a:t>
            </a:r>
          </a:p>
          <a:p>
            <a:pPr lvl="1"/>
            <a:r>
              <a:rPr lang="en-US" dirty="0" smtClean="0"/>
              <a:t>building an overlay network for 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are 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ow to decide which communication paradigm to use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container location formation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olution</a:t>
            </a:r>
            <a:r>
              <a:rPr lang="en-US" dirty="0" smtClean="0"/>
              <a:t>: get the information from cluster orchestrators.</a:t>
            </a:r>
          </a:p>
          <a:p>
            <a:r>
              <a:rPr lang="en-US" dirty="0"/>
              <a:t>h</a:t>
            </a:r>
            <a:r>
              <a:rPr lang="en-US" dirty="0" smtClean="0"/>
              <a:t>ow to make the decisions transparent to applications</a:t>
            </a:r>
          </a:p>
          <a:p>
            <a:pPr lvl="1"/>
            <a:r>
              <a:rPr lang="en-US" dirty="0" smtClean="0"/>
              <a:t>supporting Socket API (TCP/IP), Verbs API (RDMA), MPI, etc.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olution</a:t>
            </a:r>
            <a:r>
              <a:rPr lang="en-US" dirty="0" smtClean="0"/>
              <a:t>: modifying network libraries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 open questions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 and middle-box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containers running on VMs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calability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ontainer live migrations </a:t>
            </a:r>
          </a:p>
        </p:txBody>
      </p:sp>
    </p:spTree>
    <p:extLst>
      <p:ext uri="{BB962C8B-B14F-4D97-AF65-F5344CB8AC3E}">
        <p14:creationId xmlns:p14="http://schemas.microsoft.com/office/powerpoint/2010/main" val="42890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design of </a:t>
            </a:r>
            <a:r>
              <a:rPr lang="en-US" dirty="0" err="1" smtClean="0"/>
              <a:t>FreeFlow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2" y="1893888"/>
            <a:ext cx="11317394" cy="41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design of </a:t>
            </a:r>
            <a:r>
              <a:rPr lang="en-US" dirty="0" err="1" smtClean="0"/>
              <a:t>FreeFlow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105025"/>
            <a:ext cx="7077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design of </a:t>
            </a:r>
            <a:r>
              <a:rPr lang="en-US" dirty="0" err="1" smtClean="0"/>
              <a:t>FreeFlow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785937"/>
            <a:ext cx="6981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 for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 err="1" smtClean="0"/>
              <a:t>FreeFlow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odifying RDMA library (</a:t>
            </a:r>
            <a:r>
              <a:rPr lang="en-US" dirty="0" err="1" smtClean="0"/>
              <a:t>libibverbs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 a new overlay software router using RDMA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odifying </a:t>
            </a:r>
            <a:r>
              <a:rPr lang="en-US" dirty="0" err="1"/>
              <a:t>M</a:t>
            </a:r>
            <a:r>
              <a:rPr lang="en-US" dirty="0" err="1" smtClean="0"/>
              <a:t>esos</a:t>
            </a:r>
            <a:r>
              <a:rPr lang="en-US" dirty="0" smtClean="0"/>
              <a:t> for network orchestrator </a:t>
            </a:r>
          </a:p>
          <a:p>
            <a:pPr lvl="1"/>
            <a:endParaRPr lang="en-US" dirty="0"/>
          </a:p>
          <a:p>
            <a:r>
              <a:rPr lang="en-US" dirty="0" smtClean="0"/>
              <a:t>running network performance sensitive applications on top of </a:t>
            </a:r>
            <a:r>
              <a:rPr lang="en-US" dirty="0" err="1" smtClean="0"/>
              <a:t>FreeFlow</a:t>
            </a:r>
            <a:endParaRPr lang="en-US" dirty="0" smtClean="0"/>
          </a:p>
          <a:p>
            <a:pPr lvl="1"/>
            <a:r>
              <a:rPr lang="en-US" dirty="0" smtClean="0"/>
              <a:t>Azure’s workload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source workload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research 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eanings to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zure container services (ACS)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 network performance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price to the users</a:t>
            </a:r>
          </a:p>
          <a:p>
            <a:r>
              <a:rPr lang="en-US" dirty="0" smtClean="0"/>
              <a:t>Azure services which are using containers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utomation service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learning service</a:t>
            </a:r>
          </a:p>
          <a:p>
            <a:r>
              <a:rPr lang="en-US" dirty="0" smtClean="0"/>
              <a:t>Azure’s internal dev-ops practice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the development of SONIC is pure containerized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containers to test network updates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uture: the whole autopilot moves to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should be straightforward to run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are containers?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062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rap a process into a complete filesystem and namespace cell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run directly on bare-metal.</a:t>
            </a:r>
          </a:p>
          <a:p>
            <a:r>
              <a:rPr lang="en-US" dirty="0" smtClean="0"/>
              <a:t>Docker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ackaging containers into images in a standard way </a:t>
            </a:r>
          </a:p>
          <a:p>
            <a:pPr lvl="1"/>
            <a:r>
              <a:rPr lang="en-US" dirty="0" smtClean="0"/>
              <a:t>running and managing containers from images 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4" y="1825625"/>
            <a:ext cx="57150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4" y="5181600"/>
            <a:ext cx="18790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 is taking 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53" y="1802614"/>
            <a:ext cx="5994400" cy="2426851"/>
          </a:xfrm>
          <a:prstGeom prst="rect">
            <a:avLst/>
          </a:prstGeom>
        </p:spPr>
      </p:pic>
      <p:pic>
        <p:nvPicPr>
          <p:cNvPr id="7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5" y="1486483"/>
            <a:ext cx="4362206" cy="3059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70" y="4398273"/>
            <a:ext cx="4188802" cy="71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17" y="5587998"/>
            <a:ext cx="2181693" cy="585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90" y="5727625"/>
            <a:ext cx="1218834" cy="305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524" y="4773849"/>
            <a:ext cx="3348892" cy="178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1" y="5205290"/>
            <a:ext cx="158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MSFT competitive report  (June)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containers are so attractive?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35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solation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naming or versioning conflicts with others</a:t>
            </a:r>
          </a:p>
          <a:p>
            <a:r>
              <a:rPr lang="en-US" dirty="0"/>
              <a:t>p</a:t>
            </a:r>
            <a:r>
              <a:rPr lang="en-US" dirty="0" smtClean="0"/>
              <a:t>ortability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irectly running anywhere</a:t>
            </a:r>
            <a:endParaRPr lang="en-US" dirty="0"/>
          </a:p>
          <a:p>
            <a:r>
              <a:rPr lang="en-US" dirty="0" smtClean="0"/>
              <a:t>lightweight (</a:t>
            </a:r>
            <a:r>
              <a:rPr lang="en-US" dirty="0" err="1" smtClean="0"/>
              <a:t>v.s</a:t>
            </a:r>
            <a:r>
              <a:rPr lang="en-US" dirty="0" smtClean="0"/>
              <a:t>. VMs)</a:t>
            </a:r>
          </a:p>
          <a:p>
            <a:pPr lvl="1"/>
            <a:r>
              <a:rPr lang="en-US" dirty="0" smtClean="0"/>
              <a:t>faster start/stop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esource efficiency</a:t>
            </a:r>
          </a:p>
          <a:p>
            <a:pPr lvl="2"/>
            <a:r>
              <a:rPr lang="en-US" dirty="0" smtClean="0"/>
              <a:t>less RAM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ess disk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ess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5" y="2055199"/>
            <a:ext cx="1214115" cy="27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119186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2214875"/>
            <a:ext cx="1819274" cy="1487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1690688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2429242"/>
            <a:ext cx="508632" cy="386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3134624"/>
            <a:ext cx="508632" cy="386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1391987"/>
            <a:ext cx="699908" cy="820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2307434"/>
            <a:ext cx="699908" cy="8202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3223685"/>
            <a:ext cx="699908" cy="82023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6562695" y="1336431"/>
            <a:ext cx="2228" cy="32433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30345" y="1347738"/>
            <a:ext cx="36860" cy="3232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189221" y="1391987"/>
            <a:ext cx="42166" cy="31878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5902" y="396984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oad balancer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3264" y="401673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rontend 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98465" y="4014488"/>
            <a:ext cx="16334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n-mem cache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419747" y="4019668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8431" y="4594335"/>
            <a:ext cx="3915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Containerization makes it pragmatic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all-stack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ray-box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mooth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 availability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32019" y="3936861"/>
            <a:ext cx="7562923" cy="213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Faster development and release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More reliable services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Less cost on hardware and IT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57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do containers except from networks?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5" y="2109907"/>
            <a:ext cx="1214115" cy="27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1246570"/>
            <a:ext cx="1819274" cy="148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236214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1745396"/>
            <a:ext cx="508632" cy="38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2483950"/>
            <a:ext cx="508632" cy="386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3189332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1446695"/>
            <a:ext cx="699908" cy="820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2362142"/>
            <a:ext cx="699908" cy="820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3278393"/>
            <a:ext cx="699908" cy="82023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41600" y="261033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81447" y="2372204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10.0.1.1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82683" y="3503842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10.0.1.2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01957" y="206488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01957" y="279570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10.0.2.2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01957" y="3561500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10.0.2.3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916555" y="2081456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10.0.3.1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7672" y="2997707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10.0.3.2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31069" y="400997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10.0.3.3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7" y="4741563"/>
            <a:ext cx="1838917" cy="1376222"/>
          </a:xfrm>
          <a:prstGeom prst="rect">
            <a:avLst/>
          </a:prstGeom>
        </p:spPr>
      </p:pic>
      <p:sp>
        <p:nvSpPr>
          <p:cNvPr id="68" name="Down Arrow 67"/>
          <p:cNvSpPr/>
          <p:nvPr/>
        </p:nvSpPr>
        <p:spPr>
          <a:xfrm rot="3286551">
            <a:off x="5150029" y="4156840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50" y="4867724"/>
            <a:ext cx="568159" cy="878031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 rot="18935735">
            <a:off x="6741285" y="4191846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822" y="3368794"/>
            <a:ext cx="354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solation/independence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ontainers can co-exist on a single host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ortability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ontainers can run on any host without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 bandwidth and low latency inter-containers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current container networking solutions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46" y="1589460"/>
            <a:ext cx="4415044" cy="29685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57245" cy="29241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88044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ost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poor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oor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imilar performance as raw processes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21808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verlay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 of current container networking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45" y="1642907"/>
            <a:ext cx="3014550" cy="2440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95" y="1682100"/>
            <a:ext cx="2986097" cy="237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03" y="4348674"/>
            <a:ext cx="6349978" cy="2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implications of the poor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oor overall application performance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igdata</a:t>
            </a:r>
            <a:r>
              <a:rPr lang="en-US" dirty="0" smtClean="0"/>
              <a:t> analytics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 services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ey-value stores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learnings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/>
              <a:t>h</a:t>
            </a:r>
            <a:r>
              <a:rPr lang="en-US" dirty="0" smtClean="0"/>
              <a:t>igh cost to run applications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eserving a lot of CPUs for merely traffic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536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Docker 101</vt:lpstr>
      <vt:lpstr>it should be straightforward to run code</vt:lpstr>
      <vt:lpstr>what are containers?</vt:lpstr>
      <vt:lpstr>container is taking off</vt:lpstr>
      <vt:lpstr>why containers are so attractive?</vt:lpstr>
      <vt:lpstr>what do containers except from networks?</vt:lpstr>
      <vt:lpstr>the current container networking solutions</vt:lpstr>
      <vt:lpstr>performance of current container networking</vt:lpstr>
      <vt:lpstr>the implications of the poor performance</vt:lpstr>
      <vt:lpstr>can existing approaches solve containers’ problem?</vt:lpstr>
      <vt:lpstr>what do we want to do?</vt:lpstr>
      <vt:lpstr>what are the challenges</vt:lpstr>
      <vt:lpstr>the design of FreeFlow</vt:lpstr>
      <vt:lpstr>the design of FreeFlow (cont…)</vt:lpstr>
      <vt:lpstr>the design of FreeFlow (cont…)</vt:lpstr>
      <vt:lpstr>agenda for next</vt:lpstr>
      <vt:lpstr>meanings to Microsoft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FreeFlow: High Performance Container Networking</dc:title>
  <dc:creator>Hongqiang Liu</dc:creator>
  <cp:lastModifiedBy>Hongqiang Liu</cp:lastModifiedBy>
  <cp:revision>250</cp:revision>
  <dcterms:created xsi:type="dcterms:W3CDTF">2016-07-18T16:11:33Z</dcterms:created>
  <dcterms:modified xsi:type="dcterms:W3CDTF">2016-08-02T18:51:06Z</dcterms:modified>
</cp:coreProperties>
</file>