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7" autoAdjust="0"/>
    <p:restoredTop sz="83429" autoAdjust="0"/>
  </p:normalViewPr>
  <p:slideViewPr>
    <p:cSldViewPr snapToGrid="0">
      <p:cViewPr varScale="1">
        <p:scale>
          <a:sx n="97" d="100"/>
          <a:sy n="97" d="100"/>
        </p:scale>
        <p:origin x="12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748B7-F033-46AD-B9BB-D6635F555C71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8224B-5C4F-458F-A788-2E873BA42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3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98.94%</a:t>
            </a:r>
            <a:r>
              <a:rPr lang="en-US" altLang="zh-CN" sz="1200" baseline="0" dirty="0" smtClean="0"/>
              <a:t> @ 1E-6</a:t>
            </a:r>
          </a:p>
          <a:p>
            <a:r>
              <a:rPr lang="en-US" altLang="zh-CN" sz="1200" baseline="0" dirty="0" smtClean="0">
                <a:solidFill>
                  <a:srgbClr val="FF0000"/>
                </a:solidFill>
              </a:rPr>
              <a:t>98.97% @ 1E-5</a:t>
            </a:r>
          </a:p>
          <a:p>
            <a:r>
              <a:rPr lang="en-US" altLang="zh-CN" sz="1200" baseline="0" dirty="0" smtClean="0">
                <a:solidFill>
                  <a:srgbClr val="FF0000"/>
                </a:solidFill>
              </a:rPr>
              <a:t>99.06% @ 1E-4</a:t>
            </a:r>
            <a:endParaRPr lang="zh-CN" altLang="en-US" sz="12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8224B-5C4F-458F-A788-2E873BA429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1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8224B-5C4F-458F-A788-2E873BA429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33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8224B-5C4F-458F-A788-2E873BA429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00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2B0-3591-409F-99EB-D77BA7C1E8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3233-B0C1-4345-8ED0-9D46E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0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2B0-3591-409F-99EB-D77BA7C1E8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3233-B0C1-4345-8ED0-9D46E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8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2B0-3591-409F-99EB-D77BA7C1E8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3233-B0C1-4345-8ED0-9D46E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3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2B0-3591-409F-99EB-D77BA7C1E8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3233-B0C1-4345-8ED0-9D46E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2B0-3591-409F-99EB-D77BA7C1E8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3233-B0C1-4345-8ED0-9D46E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7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2B0-3591-409F-99EB-D77BA7C1E8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3233-B0C1-4345-8ED0-9D46E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22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2B0-3591-409F-99EB-D77BA7C1E8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3233-B0C1-4345-8ED0-9D46E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09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2B0-3591-409F-99EB-D77BA7C1E8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3233-B0C1-4345-8ED0-9D46E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25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2B0-3591-409F-99EB-D77BA7C1E8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3233-B0C1-4345-8ED0-9D46E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04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2B0-3591-409F-99EB-D77BA7C1E8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3233-B0C1-4345-8ED0-9D46E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0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E2B0-3591-409F-99EB-D77BA7C1E8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3233-B0C1-4345-8ED0-9D46E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2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3E2B0-3591-409F-99EB-D77BA7C1E826}" type="datetimeFigureOut">
              <a:rPr lang="zh-CN" altLang="en-US" smtClean="0"/>
              <a:t>2020/1/7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3233-B0C1-4345-8ED0-9D46E26CAB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8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681" y="4441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测试集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1" y="1227908"/>
            <a:ext cx="5493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底库照片：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（干扰库）</a:t>
            </a:r>
            <a:r>
              <a:rPr lang="en-US" altLang="zh-CN" dirty="0" smtClean="0"/>
              <a:t>+ 4258</a:t>
            </a:r>
            <a:r>
              <a:rPr lang="zh-CN" altLang="en-US" dirty="0" smtClean="0"/>
              <a:t>（正样本）</a:t>
            </a:r>
            <a:endParaRPr lang="en-US" altLang="zh-CN" dirty="0" smtClean="0"/>
          </a:p>
          <a:p>
            <a:r>
              <a:rPr lang="zh-CN" altLang="en-US" dirty="0" smtClean="0"/>
              <a:t>查询照片：</a:t>
            </a:r>
            <a:r>
              <a:rPr lang="en-US" altLang="zh-CN" dirty="0" smtClean="0"/>
              <a:t>4258</a:t>
            </a:r>
            <a:r>
              <a:rPr lang="zh-CN" altLang="en-US" dirty="0" smtClean="0"/>
              <a:t>（正样本） </a:t>
            </a:r>
            <a:r>
              <a:rPr lang="en-US" altLang="zh-CN" dirty="0" smtClean="0"/>
              <a:t>+ 1915</a:t>
            </a:r>
            <a:r>
              <a:rPr lang="zh-CN" altLang="en-US" dirty="0" smtClean="0"/>
              <a:t>（不在库） </a:t>
            </a:r>
            <a:r>
              <a:rPr lang="en-US" altLang="zh-CN" dirty="0" smtClean="0"/>
              <a:t>= 6173</a:t>
            </a:r>
          </a:p>
          <a:p>
            <a:endParaRPr lang="en-US" altLang="zh-CN" dirty="0"/>
          </a:p>
          <a:p>
            <a:r>
              <a:rPr lang="zh-CN" altLang="en-US" dirty="0" smtClean="0"/>
              <a:t>总共查询次数：</a:t>
            </a:r>
            <a:r>
              <a:rPr lang="en-US" altLang="zh-CN" dirty="0" smtClean="0"/>
              <a:t>88,014,634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001"/>
            <a:ext cx="12192000" cy="59547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669" y="696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正样本底库照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76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253"/>
            <a:ext cx="12192000" cy="59474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085" y="859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正样本现场照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31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009"/>
            <a:ext cx="12192000" cy="59619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86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干</a:t>
            </a:r>
            <a:r>
              <a:rPr lang="zh-CN" altLang="en-US" dirty="0" smtClean="0"/>
              <a:t>扰集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882" y="0"/>
            <a:ext cx="568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性能</a:t>
            </a:r>
            <a:r>
              <a:rPr lang="en-US" altLang="zh-CN" dirty="0" smtClean="0"/>
              <a:t>/</a:t>
            </a:r>
            <a:r>
              <a:rPr lang="zh-CN" altLang="en-US" dirty="0" smtClean="0"/>
              <a:t>运行时间</a:t>
            </a:r>
            <a:r>
              <a:rPr lang="en-US" altLang="zh-CN" dirty="0" smtClean="0"/>
              <a:t>@</a:t>
            </a:r>
            <a:r>
              <a:rPr lang="zh-CN" altLang="en-US" dirty="0" smtClean="0"/>
              <a:t>高通</a:t>
            </a:r>
            <a:r>
              <a:rPr lang="en-US" altLang="zh-CN" dirty="0" smtClean="0"/>
              <a:t>835/test image: 640 x 480, one face</a:t>
            </a:r>
            <a:endParaRPr lang="zh-CN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03129"/>
              </p:ext>
            </p:extLst>
          </p:nvPr>
        </p:nvGraphicFramePr>
        <p:xfrm>
          <a:off x="279236" y="556619"/>
          <a:ext cx="8761686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204"/>
                <a:gridCol w="2354317"/>
                <a:gridCol w="2343807"/>
                <a:gridCol w="239635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模块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ULSee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Sensetime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Face++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Face detection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30ms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25ms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27ms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Track 15ms</a:t>
                      </a:r>
                      <a:endParaRPr lang="zh-CN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Track</a:t>
                      </a:r>
                      <a:r>
                        <a:rPr lang="en-US" altLang="zh-CN" sz="1600" baseline="0" dirty="0" smtClean="0"/>
                        <a:t> 7ms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Track</a:t>
                      </a:r>
                      <a:r>
                        <a:rPr lang="en-US" altLang="zh-CN" sz="1600" baseline="0" dirty="0" smtClean="0"/>
                        <a:t> </a:t>
                      </a:r>
                      <a:r>
                        <a:rPr lang="en-US" altLang="zh-CN" sz="1600" dirty="0" smtClean="0"/>
                        <a:t>3ms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人脸特征提取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86ms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95ms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83ms</a:t>
                      </a:r>
                      <a:endParaRPr lang="zh-CN" altLang="en-US" sz="1600" dirty="0"/>
                    </a:p>
                  </a:txBody>
                  <a:tcPr/>
                </a:tc>
              </a:tr>
              <a:tr h="163395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活体验证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145ms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93ms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NA</a:t>
                      </a:r>
                      <a:endParaRPr lang="zh-CN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完整</a:t>
                      </a:r>
                      <a:r>
                        <a:rPr lang="en-US" altLang="zh-CN" sz="1600" dirty="0" smtClean="0"/>
                        <a:t>SDK</a:t>
                      </a:r>
                      <a:r>
                        <a:rPr lang="zh-CN" altLang="en-US" sz="1600" dirty="0" smtClean="0"/>
                        <a:t>包</a:t>
                      </a:r>
                      <a:r>
                        <a:rPr lang="en-US" altLang="zh-CN" sz="1600" dirty="0" smtClean="0"/>
                        <a:t>size</a:t>
                      </a:r>
                    </a:p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含模型文件和必要的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lib</a:t>
                      </a: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库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Detect 2MB</a:t>
                      </a:r>
                    </a:p>
                    <a:p>
                      <a:r>
                        <a:rPr lang="en-US" altLang="zh-CN" sz="1600" dirty="0" smtClean="0"/>
                        <a:t>Track 4MB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Face feature </a:t>
                      </a:r>
                      <a:r>
                        <a:rPr lang="en-US" altLang="zh-CN" sz="1600" baseline="0" dirty="0" smtClean="0"/>
                        <a:t>18MB</a:t>
                      </a:r>
                      <a:r>
                        <a:rPr lang="en-US" altLang="zh-CN" sz="1600" dirty="0" smtClean="0"/>
                        <a:t> 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Live detect 15.9MB</a:t>
                      </a:r>
                    </a:p>
                    <a:p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其他</a:t>
                      </a:r>
                      <a:r>
                        <a:rPr lang="en-US" altLang="zh-CN" sz="1600" dirty="0" smtClean="0"/>
                        <a:t>lib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Opencv</a:t>
                      </a:r>
                      <a:r>
                        <a:rPr lang="en-US" altLang="zh-CN" sz="1600" dirty="0" smtClean="0"/>
                        <a:t> Lib 10MB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Detect &amp; track 0.5MB</a:t>
                      </a:r>
                      <a:endParaRPr lang="en-US" altLang="zh-CN" sz="1600" dirty="0" smtClean="0"/>
                    </a:p>
                    <a:p>
                      <a:r>
                        <a:rPr lang="en-US" altLang="zh-CN" sz="1600" dirty="0" smtClean="0"/>
                        <a:t>Face feature 7MB </a:t>
                      </a:r>
                    </a:p>
                    <a:p>
                      <a:r>
                        <a:rPr lang="en-US" altLang="zh-CN" sz="1600" dirty="0" smtClean="0"/>
                        <a:t>Live detect 4.9MB</a:t>
                      </a:r>
                    </a:p>
                    <a:p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其他</a:t>
                      </a:r>
                      <a:r>
                        <a:rPr lang="en-US" altLang="zh-CN" sz="1600" dirty="0" smtClean="0"/>
                        <a:t>lib: 5MB</a:t>
                      </a:r>
                    </a:p>
                    <a:p>
                      <a:endParaRPr lang="en-US" altLang="zh-CN" sz="1600" dirty="0" smtClean="0"/>
                    </a:p>
                    <a:p>
                      <a:endParaRPr lang="en-US" altLang="zh-CN" sz="1600" dirty="0" smtClean="0"/>
                    </a:p>
                    <a:p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共：</a:t>
                      </a:r>
                      <a:r>
                        <a:rPr lang="en-US" altLang="zh-CN" sz="1600" dirty="0" smtClean="0">
                          <a:solidFill>
                            <a:srgbClr val="FF0000"/>
                          </a:solidFill>
                        </a:rPr>
                        <a:t>16MB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Face</a:t>
                      </a:r>
                      <a:r>
                        <a:rPr lang="en-US" altLang="zh-CN" sz="1600" baseline="0" dirty="0" smtClean="0"/>
                        <a:t> detect + tracker + FR 9.8MB</a:t>
                      </a:r>
                    </a:p>
                    <a:p>
                      <a:r>
                        <a:rPr lang="en-US" altLang="zh-CN" sz="1600" baseline="0" dirty="0" smtClean="0"/>
                        <a:t>Live detect 1MB (</a:t>
                      </a:r>
                      <a:r>
                        <a:rPr lang="zh-CN" altLang="en-US" sz="1600" baseline="0" dirty="0" smtClean="0"/>
                        <a:t>交互式，不适用</a:t>
                      </a:r>
                      <a:r>
                        <a:rPr lang="en-US" altLang="zh-CN" sz="1600" baseline="0" dirty="0" smtClean="0"/>
                        <a:t>)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zh-CN" altLang="en-US" sz="1600" baseline="0" dirty="0" smtClean="0"/>
                        <a:t>其他</a:t>
                      </a:r>
                      <a:r>
                        <a:rPr lang="en-US" altLang="zh-CN" sz="1600" baseline="0" dirty="0" smtClean="0"/>
                        <a:t>lib: 5.2MB</a:t>
                      </a:r>
                    </a:p>
                    <a:p>
                      <a:endParaRPr lang="en-US" altLang="zh-CN" sz="1600" baseline="0" dirty="0" smtClean="0"/>
                    </a:p>
                    <a:p>
                      <a:r>
                        <a:rPr lang="zh-CN" altLang="en-US" sz="1600" baseline="0" dirty="0" smtClean="0">
                          <a:solidFill>
                            <a:srgbClr val="FF0000"/>
                          </a:solidFill>
                        </a:rPr>
                        <a:t>共：</a:t>
                      </a:r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</a:rPr>
                        <a:t>16MB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FR</a:t>
                      </a:r>
                      <a:r>
                        <a:rPr lang="zh-CN" altLang="en-US" sz="1600" dirty="0" smtClean="0"/>
                        <a:t>准确度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98.94%</a:t>
                      </a:r>
                      <a:r>
                        <a:rPr lang="en-US" altLang="zh-CN" sz="1600" baseline="0" dirty="0" smtClean="0"/>
                        <a:t> @ 1E-6</a:t>
                      </a:r>
                    </a:p>
                    <a:p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</a:rPr>
                        <a:t>98.97% @ 1E-5</a:t>
                      </a:r>
                    </a:p>
                    <a:p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</a:rPr>
                        <a:t>99.06% @ 1E-4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98.80%</a:t>
                      </a:r>
                      <a:r>
                        <a:rPr lang="en-US" altLang="zh-CN" sz="1600" baseline="0" dirty="0" smtClean="0"/>
                        <a:t> @ 1E-6</a:t>
                      </a:r>
                    </a:p>
                    <a:p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</a:rPr>
                        <a:t>98.98% @ 1E-5</a:t>
                      </a:r>
                    </a:p>
                    <a:p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</a:rPr>
                        <a:t>99.06% @ 1E-4</a:t>
                      </a:r>
                      <a:endParaRPr lang="zh-CN" altLang="en-US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88.16%</a:t>
                      </a:r>
                      <a:r>
                        <a:rPr lang="en-US" altLang="zh-CN" sz="1600" baseline="0" dirty="0" smtClean="0"/>
                        <a:t> @ 1E-6</a:t>
                      </a:r>
                    </a:p>
                    <a:p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</a:rPr>
                        <a:t>95.09% @ 1E-5</a:t>
                      </a:r>
                    </a:p>
                    <a:p>
                      <a:r>
                        <a:rPr lang="en-US" altLang="zh-CN" sz="1600" baseline="0" dirty="0" smtClean="0">
                          <a:solidFill>
                            <a:srgbClr val="FF0000"/>
                          </a:solidFill>
                        </a:rPr>
                        <a:t>97.86% @ 1E-4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活体验证准确度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NA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27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2" b="5319"/>
          <a:stretch/>
        </p:blipFill>
        <p:spPr>
          <a:xfrm>
            <a:off x="1145788" y="785973"/>
            <a:ext cx="9962067" cy="607202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2787" y="176980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ROC</a:t>
            </a:r>
            <a:r>
              <a:rPr lang="zh-CN" altLang="en-US" dirty="0" smtClean="0"/>
              <a:t>曲线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68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5051</TotalTime>
  <Words>261</Words>
  <Application>Microsoft Office PowerPoint</Application>
  <PresentationFormat>Widescreen</PresentationFormat>
  <Paragraphs>72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Yunjin Chen</dc:creator>
  <cp:lastModifiedBy>Yunjin Chen</cp:lastModifiedBy>
  <cp:revision>107</cp:revision>
  <dcterms:created xsi:type="dcterms:W3CDTF">2019-08-08T14:05:32Z</dcterms:created>
  <dcterms:modified xsi:type="dcterms:W3CDTF">2020-01-07T07:46:08Z</dcterms:modified>
</cp:coreProperties>
</file>