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Chakra Petch Medium"/>
      <p:regular r:id="rId37"/>
      <p:bold r:id="rId38"/>
      <p:italic r:id="rId39"/>
      <p:boldItalic r:id="rId40"/>
    </p:embeddedFont>
    <p:embeddedFont>
      <p:font typeface="Bebas Neue"/>
      <p:regular r:id="rId41"/>
    </p:embeddedFont>
    <p:embeddedFont>
      <p:font typeface="Fira Code"/>
      <p:regular r:id="rId42"/>
      <p:bold r:id="rId43"/>
    </p:embeddedFont>
    <p:embeddedFont>
      <p:font typeface="Chakra Petch"/>
      <p:regular r:id="rId44"/>
      <p:bold r:id="rId45"/>
      <p:italic r:id="rId46"/>
      <p:boldItalic r:id="rId47"/>
    </p:embeddedFont>
    <p:embeddedFont>
      <p:font typeface="Chakra Petch SemiBold"/>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673741-A2BB-45D1-9AC3-91866F2DD548}">
  <a:tblStyle styleId="{23673741-A2BB-45D1-9AC3-91866F2DD54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hakraPetchMedium-boldItalic.fntdata"/><Relationship Id="rId42" Type="http://schemas.openxmlformats.org/officeDocument/2006/relationships/font" Target="fonts/FiraCode-regular.fntdata"/><Relationship Id="rId41" Type="http://schemas.openxmlformats.org/officeDocument/2006/relationships/font" Target="fonts/BebasNeue-regular.fntdata"/><Relationship Id="rId44" Type="http://schemas.openxmlformats.org/officeDocument/2006/relationships/font" Target="fonts/ChakraPetch-regular.fntdata"/><Relationship Id="rId43" Type="http://schemas.openxmlformats.org/officeDocument/2006/relationships/font" Target="fonts/FiraCode-bold.fntdata"/><Relationship Id="rId46" Type="http://schemas.openxmlformats.org/officeDocument/2006/relationships/font" Target="fonts/ChakraPetch-italic.fntdata"/><Relationship Id="rId45" Type="http://schemas.openxmlformats.org/officeDocument/2006/relationships/font" Target="fonts/ChakraPetch-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ChakraPetchSemiBold-regular.fntdata"/><Relationship Id="rId47" Type="http://schemas.openxmlformats.org/officeDocument/2006/relationships/font" Target="fonts/ChakraPetch-boldItalic.fntdata"/><Relationship Id="rId49" Type="http://schemas.openxmlformats.org/officeDocument/2006/relationships/font" Target="fonts/ChakraPetchSemiBo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ChakraPetchMedium-regular.fntdata"/><Relationship Id="rId36" Type="http://schemas.openxmlformats.org/officeDocument/2006/relationships/slide" Target="slides/slide30.xml"/><Relationship Id="rId39" Type="http://schemas.openxmlformats.org/officeDocument/2006/relationships/font" Target="fonts/ChakraPetchMedium-italic.fntdata"/><Relationship Id="rId38" Type="http://schemas.openxmlformats.org/officeDocument/2006/relationships/font" Target="fonts/ChakraPetchMedium-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ChakraPetchSemiBold-boldItalic.fntdata"/><Relationship Id="rId50" Type="http://schemas.openxmlformats.org/officeDocument/2006/relationships/font" Target="fonts/ChakraPetchSemi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7" name="Shape 1667"/>
        <p:cNvGrpSpPr/>
        <p:nvPr/>
      </p:nvGrpSpPr>
      <p:grpSpPr>
        <a:xfrm>
          <a:off x="0" y="0"/>
          <a:ext cx="0" cy="0"/>
          <a:chOff x="0" y="0"/>
          <a:chExt cx="0" cy="0"/>
        </a:xfrm>
      </p:grpSpPr>
      <p:sp>
        <p:nvSpPr>
          <p:cNvPr id="1668" name="Google Shape;1668;g24a5d42680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9" name="Google Shape;1669;g24a5d42680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We are </a:t>
            </a:r>
            <a:r>
              <a:rPr lang="zh-CN"/>
              <a:t>group seven. For our COMP312/DATA304 project, we decided to simulate the queuing system for the Lab Cafe’s Kelburn Campus location.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g24a7dacbe88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24a7dacbe88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Our data was collected by two teams. The first team consisted of Rebecca and Riya, and the other team of me and Ray. We collected the data across the morning through to the afternoon on two different days . We found that the Lab cafe was very busy and that it did not take long to collect our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Overall, we collected 284 pairs of arrival and departure times. On average, it appeared that multiple people arrived in a minute, ranging from zero to four people. The number of people served per minute was more consistent, with two people being served on average per minute. On average, a customer took 9 minutes to progress from arriving in the queue to leaving the queue.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7" name="Shape 1917"/>
        <p:cNvGrpSpPr/>
        <p:nvPr/>
      </p:nvGrpSpPr>
      <p:grpSpPr>
        <a:xfrm>
          <a:off x="0" y="0"/>
          <a:ext cx="0" cy="0"/>
          <a:chOff x="0" y="0"/>
          <a:chExt cx="0" cy="0"/>
        </a:xfrm>
      </p:grpSpPr>
      <p:sp>
        <p:nvSpPr>
          <p:cNvPr id="1918" name="Google Shape;1918;g24a7dacbe88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9" name="Google Shape;1919;g24a7dacbe88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Because the data was entered into the spreadsheet in different forms by different people, we used the DateTime library in python to standardise the format of the raw data. This meant that every data point could be given as a time component with hours, minutes, and seconds. This made it easier for us to analyse the data later on and easier to fit distributions to our inter-arrival and service times.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6" name="Shape 1926"/>
        <p:cNvGrpSpPr/>
        <p:nvPr/>
      </p:nvGrpSpPr>
      <p:grpSpPr>
        <a:xfrm>
          <a:off x="0" y="0"/>
          <a:ext cx="0" cy="0"/>
          <a:chOff x="0" y="0"/>
          <a:chExt cx="0" cy="0"/>
        </a:xfrm>
      </p:grpSpPr>
      <p:sp>
        <p:nvSpPr>
          <p:cNvPr id="1927" name="Google Shape;1927;g24bd78ced53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8" name="Google Shape;1928;g24bd78ced53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Olivia</a:t>
            </a:r>
            <a:endParaRPr/>
          </a:p>
          <a:p>
            <a:pPr indent="0" lvl="0" marL="0" rtl="0" algn="l">
              <a:spcBef>
                <a:spcPts val="0"/>
              </a:spcBef>
              <a:spcAft>
                <a:spcPts val="0"/>
              </a:spcAft>
              <a:buNone/>
            </a:pPr>
            <a:r>
              <a:rPr lang="zh-CN"/>
              <a:t>For our data analysis we created histograms of the data with the density of the data overlaid to give us an initial look at the data before we started fitting any distributions to it. We can see that for inter-arrival times that typically, customers arrived every 1-2 minutes.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8" name="Shape 1938"/>
        <p:cNvGrpSpPr/>
        <p:nvPr/>
      </p:nvGrpSpPr>
      <p:grpSpPr>
        <a:xfrm>
          <a:off x="0" y="0"/>
          <a:ext cx="0" cy="0"/>
          <a:chOff x="0" y="0"/>
          <a:chExt cx="0" cy="0"/>
        </a:xfrm>
      </p:grpSpPr>
      <p:sp>
        <p:nvSpPr>
          <p:cNvPr id="1939" name="Google Shape;1939;g24bd78ced53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0" name="Google Shape;1940;g24bd78ced53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solidFill>
                  <a:schemeClr val="dk1"/>
                </a:solidFill>
              </a:rPr>
              <a:t>Olivia</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Here is a histogram of our service times, </a:t>
            </a:r>
            <a:r>
              <a:rPr lang="zh-CN">
                <a:solidFill>
                  <a:schemeClr val="dk1"/>
                </a:solidFill>
              </a:rPr>
              <a:t> We can see that typically, customers were served between 7.5 and 12.5 minutes.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0" name="Shape 1950"/>
        <p:cNvGrpSpPr/>
        <p:nvPr/>
      </p:nvGrpSpPr>
      <p:grpSpPr>
        <a:xfrm>
          <a:off x="0" y="0"/>
          <a:ext cx="0" cy="0"/>
          <a:chOff x="0" y="0"/>
          <a:chExt cx="0" cy="0"/>
        </a:xfrm>
      </p:grpSpPr>
      <p:sp>
        <p:nvSpPr>
          <p:cNvPr id="1951" name="Google Shape;1951;g24bd78ced5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2" name="Google Shape;1952;g24bd78ced5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Olivia</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Next we used the </a:t>
            </a:r>
            <a:r>
              <a:rPr lang="zh-CN">
                <a:solidFill>
                  <a:schemeClr val="dk1"/>
                </a:solidFill>
              </a:rPr>
              <a:t>Kolmogorov-Smirnov test as a goodness of fit measure to compare the </a:t>
            </a:r>
            <a:r>
              <a:rPr lang="zh-CN"/>
              <a:t>Gamma, Erlang and Exponential distributions.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Using this test we found that for all the distributions, we obtained extremely small p values.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6" name="Shape 1956"/>
        <p:cNvGrpSpPr/>
        <p:nvPr/>
      </p:nvGrpSpPr>
      <p:grpSpPr>
        <a:xfrm>
          <a:off x="0" y="0"/>
          <a:ext cx="0" cy="0"/>
          <a:chOff x="0" y="0"/>
          <a:chExt cx="0" cy="0"/>
        </a:xfrm>
      </p:grpSpPr>
      <p:sp>
        <p:nvSpPr>
          <p:cNvPr id="1957" name="Google Shape;1957;g24bd78ced5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8" name="Google Shape;1958;g24bd78ced5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Olivia</a:t>
            </a:r>
            <a:endParaRPr/>
          </a:p>
          <a:p>
            <a:pPr indent="0" lvl="0" marL="0" rtl="0" algn="l">
              <a:spcBef>
                <a:spcPts val="0"/>
              </a:spcBef>
              <a:spcAft>
                <a:spcPts val="0"/>
              </a:spcAft>
              <a:buNone/>
            </a:pPr>
            <a:r>
              <a:rPr lang="zh-CN"/>
              <a:t>The</a:t>
            </a:r>
            <a:r>
              <a:rPr lang="zh-CN"/>
              <a:t> Kolmogorov-Smirnov test for goodness of fit compares the underlying distribution of a sample against a given distribution.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Since the</a:t>
            </a:r>
            <a:r>
              <a:rPr lang="zh-CN"/>
              <a:t> p-values were lower than the significance </a:t>
            </a:r>
            <a:r>
              <a:rPr lang="zh-CN"/>
              <a:t>threshold </a:t>
            </a:r>
            <a:r>
              <a:rPr lang="zh-CN"/>
              <a:t>(0.05) this indicates that there is sufficient evidence to reject the null hypothesis.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We</a:t>
            </a:r>
            <a:r>
              <a:rPr lang="zh-CN"/>
              <a:t> can reject the null hypothesis that the two samples being compared are drawn from the same distribution and conclude that there is a statistically significant difference between the two samples in terms of their distribution.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We will use an alternative method to find the best fitting distributions for our data.</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g24bd78ced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4" name="Google Shape;1964;g24bd78ced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Olivia</a:t>
            </a:r>
            <a:endParaRPr/>
          </a:p>
          <a:p>
            <a:pPr indent="0" lvl="0" marL="0" rtl="0" algn="l">
              <a:spcBef>
                <a:spcPts val="0"/>
              </a:spcBef>
              <a:spcAft>
                <a:spcPts val="0"/>
              </a:spcAft>
              <a:buClr>
                <a:schemeClr val="dk1"/>
              </a:buClr>
              <a:buSzPts val="1100"/>
              <a:buFont typeface="Arial"/>
              <a:buNone/>
            </a:pPr>
            <a:r>
              <a:rPr lang="zh-CN"/>
              <a:t>We decided to use the distfit function to find the best distributions for our data. </a:t>
            </a:r>
            <a:r>
              <a:rPr lang="zh-CN">
                <a:solidFill>
                  <a:schemeClr val="dk1"/>
                </a:solidFill>
              </a:rPr>
              <a:t>The DistFit package used RSS as a goodness of fit measure. RSS is the deviation prediction from the actual empirical values of data. It measures the discrepancy between the data and the distributions. A smaller RSS value indicates a tighter fit of the distribution to the data. Therefore, the lowest RSS value is the best distribution. The package also does most of the work by ordering the distributions from best to worst.</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WE found that the top three </a:t>
            </a:r>
            <a:r>
              <a:rPr lang="zh-CN"/>
              <a:t>distributions</a:t>
            </a:r>
            <a:r>
              <a:rPr lang="zh-CN"/>
              <a:t> we obtained for inter-arrival times were the Beta, exponential and pareto distributions. </a:t>
            </a:r>
            <a:r>
              <a:rPr lang="zh-C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0" name="Shape 1970"/>
        <p:cNvGrpSpPr/>
        <p:nvPr/>
      </p:nvGrpSpPr>
      <p:grpSpPr>
        <a:xfrm>
          <a:off x="0" y="0"/>
          <a:ext cx="0" cy="0"/>
          <a:chOff x="0" y="0"/>
          <a:chExt cx="0" cy="0"/>
        </a:xfrm>
      </p:grpSpPr>
      <p:sp>
        <p:nvSpPr>
          <p:cNvPr id="1971" name="Google Shape;1971;g24bd78ced5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2" name="Google Shape;1972;g24bd78ced5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Olivia</a:t>
            </a:r>
            <a:endParaRPr/>
          </a:p>
          <a:p>
            <a:pPr indent="0" lvl="0" marL="0" rtl="0" algn="l">
              <a:spcBef>
                <a:spcPts val="0"/>
              </a:spcBef>
              <a:spcAft>
                <a:spcPts val="0"/>
              </a:spcAft>
              <a:buNone/>
            </a:pPr>
            <a:r>
              <a:rPr lang="zh-CN"/>
              <a:t>We plotted the distributions as density lines </a:t>
            </a:r>
            <a:r>
              <a:rPr lang="zh-CN">
                <a:solidFill>
                  <a:schemeClr val="dk1"/>
                </a:solidFill>
              </a:rPr>
              <a:t>against the inter - arrival times histogram to see how well each of the distributions fit the data.</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zh-CN"/>
              <a:t>The Exponential density is not visible - we assume it likely overlaps with either the beta or pareto distribution density.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Of all the distributions the Beta distribution fits the data best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9" name="Shape 1979"/>
        <p:cNvGrpSpPr/>
        <p:nvPr/>
      </p:nvGrpSpPr>
      <p:grpSpPr>
        <a:xfrm>
          <a:off x="0" y="0"/>
          <a:ext cx="0" cy="0"/>
          <a:chOff x="0" y="0"/>
          <a:chExt cx="0" cy="0"/>
        </a:xfrm>
      </p:grpSpPr>
      <p:sp>
        <p:nvSpPr>
          <p:cNvPr id="1980" name="Google Shape;1980;g24bd78ced5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1" name="Google Shape;1981;g24bd78ced5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Olivia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Again for service times we used distfit to find the best distributions, which for service times were the t, loggamma and beta distributions.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7" name="Shape 1987"/>
        <p:cNvGrpSpPr/>
        <p:nvPr/>
      </p:nvGrpSpPr>
      <p:grpSpPr>
        <a:xfrm>
          <a:off x="0" y="0"/>
          <a:ext cx="0" cy="0"/>
          <a:chOff x="0" y="0"/>
          <a:chExt cx="0" cy="0"/>
        </a:xfrm>
      </p:grpSpPr>
      <p:sp>
        <p:nvSpPr>
          <p:cNvPr id="1988" name="Google Shape;1988;g24bd78ced5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9" name="Google Shape;1989;g24bd78ced5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chemeClr val="dk1"/>
                </a:solidFill>
              </a:rPr>
              <a:t>Olivia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CN">
                <a:solidFill>
                  <a:schemeClr val="dk1"/>
                </a:solidFill>
              </a:rPr>
              <a:t>We then </a:t>
            </a:r>
            <a:r>
              <a:rPr lang="zh-CN">
                <a:solidFill>
                  <a:schemeClr val="dk1"/>
                </a:solidFill>
              </a:rPr>
              <a:t>plotted the distributions as density lines against the service time histogram.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CN">
                <a:solidFill>
                  <a:schemeClr val="dk1"/>
                </a:solidFill>
              </a:rPr>
              <a:t>From this graph we can see that the Log Gamma and beta distribution have very similar density lines and that the t distribution by far has the best fit.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8" name="Shape 1698"/>
        <p:cNvGrpSpPr/>
        <p:nvPr/>
      </p:nvGrpSpPr>
      <p:grpSpPr>
        <a:xfrm>
          <a:off x="0" y="0"/>
          <a:ext cx="0" cy="0"/>
          <a:chOff x="0" y="0"/>
          <a:chExt cx="0" cy="0"/>
        </a:xfrm>
      </p:grpSpPr>
      <p:sp>
        <p:nvSpPr>
          <p:cNvPr id="1699" name="Google Shape;1699;g24a7dacbe8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0" name="Google Shape;1700;g24a7dacbe8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Here are the emails and </a:t>
            </a:r>
            <a:r>
              <a:rPr lang="zh-CN"/>
              <a:t>unique</a:t>
            </a:r>
            <a:r>
              <a:rPr lang="zh-CN"/>
              <a:t> ORCID ID’s of each of our group members. </a:t>
            </a:r>
            <a:endParaRPr/>
          </a:p>
          <a:p>
            <a:pPr indent="0" lvl="0" marL="0" rtl="0" algn="l">
              <a:spcBef>
                <a:spcPts val="0"/>
              </a:spcBef>
              <a:spcAft>
                <a:spcPts val="0"/>
              </a:spcAft>
              <a:buNone/>
            </a:pPr>
            <a:r>
              <a:rPr b="1" lang="zh-CN"/>
              <a:t>Remember everyone must introduce themselves individually</a:t>
            </a:r>
            <a:endParaRPr b="1"/>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5" name="Shape 1995"/>
        <p:cNvGrpSpPr/>
        <p:nvPr/>
      </p:nvGrpSpPr>
      <p:grpSpPr>
        <a:xfrm>
          <a:off x="0" y="0"/>
          <a:ext cx="0" cy="0"/>
          <a:chOff x="0" y="0"/>
          <a:chExt cx="0" cy="0"/>
        </a:xfrm>
      </p:grpSpPr>
      <p:sp>
        <p:nvSpPr>
          <p:cNvPr id="1996" name="Google Shape;1996;g24a7dacbe8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7" name="Google Shape;1997;g24a7dacbe8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chemeClr val="dk1"/>
                </a:solidFill>
              </a:rPr>
              <a:t>I will then explain the simulation model we have created.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7" name="Shape 2027"/>
        <p:cNvGrpSpPr/>
        <p:nvPr/>
      </p:nvGrpSpPr>
      <p:grpSpPr>
        <a:xfrm>
          <a:off x="0" y="0"/>
          <a:ext cx="0" cy="0"/>
          <a:chOff x="0" y="0"/>
          <a:chExt cx="0" cy="0"/>
        </a:xfrm>
      </p:grpSpPr>
      <p:sp>
        <p:nvSpPr>
          <p:cNvPr id="2028" name="Google Shape;2028;g24a7dacbe88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9" name="Google Shape;2029;g24a7dacbe88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chemeClr val="dk1"/>
                </a:solidFill>
              </a:rPr>
              <a:t>First we need to know Mu and Lambda, and from the raw data we separate the collected times of arrival and end of service of the customers to calculate the actual service times and interarrival times.</a:t>
            </a:r>
            <a:endParaRPr>
              <a:solidFill>
                <a:schemeClr val="dk1"/>
              </a:solidFill>
            </a:endParaRPr>
          </a:p>
          <a:p>
            <a:pPr indent="0" lvl="0" marL="0" rtl="0" algn="l">
              <a:spcBef>
                <a:spcPts val="0"/>
              </a:spcBef>
              <a:spcAft>
                <a:spcPts val="0"/>
              </a:spcAft>
              <a:buNone/>
            </a:pPr>
            <a:r>
              <a:rPr lang="zh-CN">
                <a:solidFill>
                  <a:schemeClr val="dk1"/>
                </a:solidFill>
              </a:rPr>
              <a:t>The the better simulation model will return us the most closser results with The Mu and Lambda </a:t>
            </a:r>
            <a:endParaRPr>
              <a:solidFill>
                <a:schemeClr val="dk1"/>
              </a:solidFill>
            </a:endParaRPr>
          </a:p>
          <a:p>
            <a:pPr indent="0" lvl="0" marL="0" rtl="0" algn="l">
              <a:spcBef>
                <a:spcPts val="0"/>
              </a:spcBef>
              <a:spcAft>
                <a:spcPts val="0"/>
              </a:spcAft>
              <a:buNone/>
            </a:pPr>
            <a:r>
              <a:rPr lang="zh-CN">
                <a:solidFill>
                  <a:schemeClr val="dk1"/>
                </a:solidFill>
              </a:rPr>
              <a:t>‘The Lab’, have average service time Mu of 9.35 minutes. And their customer arrival rate Lambda is one customer in every 1.01 minutes.</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6" name="Shape 2036"/>
        <p:cNvGrpSpPr/>
        <p:nvPr/>
      </p:nvGrpSpPr>
      <p:grpSpPr>
        <a:xfrm>
          <a:off x="0" y="0"/>
          <a:ext cx="0" cy="0"/>
          <a:chOff x="0" y="0"/>
          <a:chExt cx="0" cy="0"/>
        </a:xfrm>
      </p:grpSpPr>
      <p:sp>
        <p:nvSpPr>
          <p:cNvPr id="2037" name="Google Shape;2037;g24a7dacbe88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8" name="Google Shape;2038;g24a7dacbe88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chemeClr val="dk1"/>
                </a:solidFill>
              </a:rPr>
              <a:t>The first model we created was an M/M/1 model. We use the M/M/1 model because The Lab has only one counter to serve customers. We bring in the Mu and Lambda I mentioned last page as our first model parameters.</a:t>
            </a:r>
            <a:endParaRPr>
              <a:solidFill>
                <a:schemeClr val="dk1"/>
              </a:solidFill>
            </a:endParaRPr>
          </a:p>
          <a:p>
            <a:pPr indent="0" lvl="0" marL="0" rtl="0" algn="l">
              <a:spcBef>
                <a:spcPts val="0"/>
              </a:spcBef>
              <a:spcAft>
                <a:spcPts val="0"/>
              </a:spcAft>
              <a:buNone/>
            </a:pPr>
            <a:r>
              <a:rPr lang="zh-CN">
                <a:solidFill>
                  <a:schemeClr val="dk1"/>
                </a:solidFill>
              </a:rPr>
              <a:t>Model1 results in an average time for customers in the system of 78.29 minutes, which is high because the system is not in a steady state because customers arrive faster than they can be served. The average number of customers in the system is also high for the same reason, at 62.33 customers. The system is busy in 99.87% of the time, which is also reasonable.</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7" name="Shape 2067"/>
        <p:cNvGrpSpPr/>
        <p:nvPr/>
      </p:nvGrpSpPr>
      <p:grpSpPr>
        <a:xfrm>
          <a:off x="0" y="0"/>
          <a:ext cx="0" cy="0"/>
          <a:chOff x="0" y="0"/>
          <a:chExt cx="0" cy="0"/>
        </a:xfrm>
      </p:grpSpPr>
      <p:sp>
        <p:nvSpPr>
          <p:cNvPr id="2068" name="Google Shape;2068;g24b9b051159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9" name="Google Shape;2069;g24b9b051159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chemeClr val="dk1"/>
                </a:solidFill>
              </a:rPr>
              <a:t>For the second model: the best-fit model. As mentioned earlier: we used the distfit package to find the best distributions for data. The best distribution for arrival time is the beta distribution and for service time is the T distribution. Using the algorithm provided by scipy.stats, we find the values of B_a B_b B_loc and B_scale from the B-beta distribution as parameters, and the values of t_c, t_loc and t_scale from the T distribution as simulation parameters to simulate guest arrivals and get serviced.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CN">
                <a:solidFill>
                  <a:schemeClr val="dk1"/>
                </a:solidFill>
              </a:rPr>
              <a:t>Results for Model2: The average time spent in the system was 9.52 minutes, which is very similar to the average service time in our data. The average number of customers in the system is much lower compared to model 1, with only 0.047 customers in the queue. This is much lower than what we observed. The volume of business in the system was also lower than we observed, In fact the system was always busy when we were doing data collection.</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5" name="Shape 2075"/>
        <p:cNvGrpSpPr/>
        <p:nvPr/>
      </p:nvGrpSpPr>
      <p:grpSpPr>
        <a:xfrm>
          <a:off x="0" y="0"/>
          <a:ext cx="0" cy="0"/>
          <a:chOff x="0" y="0"/>
          <a:chExt cx="0" cy="0"/>
        </a:xfrm>
      </p:grpSpPr>
      <p:sp>
        <p:nvSpPr>
          <p:cNvPr id="2076" name="Google Shape;2076;g24a7dacbe88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7" name="Google Shape;2077;g24a7dacbe88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chemeClr val="dk1"/>
                </a:solidFill>
              </a:rPr>
              <a:t>For our last model we used the empirical distribution of arrival and the service.</a:t>
            </a:r>
            <a:endParaRPr>
              <a:solidFill>
                <a:schemeClr val="dk1"/>
              </a:solidFill>
            </a:endParaRPr>
          </a:p>
          <a:p>
            <a:pPr indent="0" lvl="0" marL="0" rtl="0" algn="l">
              <a:spcBef>
                <a:spcPts val="0"/>
              </a:spcBef>
              <a:spcAft>
                <a:spcPts val="0"/>
              </a:spcAft>
              <a:buNone/>
            </a:pPr>
            <a:r>
              <a:rPr lang="zh-CN">
                <a:solidFill>
                  <a:schemeClr val="dk1"/>
                </a:solidFill>
              </a:rPr>
              <a:t>The result is: the average time spent in the system is 8.4 minutes, which is slightly less than the average service time in our data. The average number of customers in the system is also much lower compared to Model 1, with only 0.00031 customers in queue. The volume of business in the system is also much lower than we observed.</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3" name="Shape 2083"/>
        <p:cNvGrpSpPr/>
        <p:nvPr/>
      </p:nvGrpSpPr>
      <p:grpSpPr>
        <a:xfrm>
          <a:off x="0" y="0"/>
          <a:ext cx="0" cy="0"/>
          <a:chOff x="0" y="0"/>
          <a:chExt cx="0" cy="0"/>
        </a:xfrm>
      </p:grpSpPr>
      <p:sp>
        <p:nvSpPr>
          <p:cNvPr id="2084" name="Google Shape;2084;g24a7dacbe88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5" name="Google Shape;2085;g24a7dacbe88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Finally we evaluated the performance measures.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0" name="Shape 2090"/>
        <p:cNvGrpSpPr/>
        <p:nvPr/>
      </p:nvGrpSpPr>
      <p:grpSpPr>
        <a:xfrm>
          <a:off x="0" y="0"/>
          <a:ext cx="0" cy="0"/>
          <a:chOff x="0" y="0"/>
          <a:chExt cx="0" cy="0"/>
        </a:xfrm>
      </p:grpSpPr>
      <p:sp>
        <p:nvSpPr>
          <p:cNvPr id="2091" name="Google Shape;2091;g24a7dacbe88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2" name="Google Shape;2092;g24a7dacbe88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From our results we found that the Best Fit model and the Empirical Distribution model produced similar results for the performance metrics.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The average service time values for both these models obtained was indeed what we observed in our queue. However, they both had incredibly low values for the length of the queue and for the proportion of time the server was busy.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Because of this, the model that best represented our data was the M/M/1 model.</a:t>
            </a:r>
            <a:endParaRPr/>
          </a:p>
          <a:p>
            <a:pPr indent="0" lvl="0" marL="0" rtl="0" algn="l">
              <a:spcBef>
                <a:spcPts val="0"/>
              </a:spcBef>
              <a:spcAft>
                <a:spcPts val="0"/>
              </a:spcAft>
              <a:buClr>
                <a:schemeClr val="dk1"/>
              </a:buClr>
              <a:buSzPts val="1100"/>
              <a:buFont typeface="Arial"/>
              <a:buNone/>
            </a:pPr>
            <a:r>
              <a:rPr lang="zh-CN"/>
              <a:t>This is because the recorded data from the Lab’s queue was taken during peak time and therefore, was not in steady state.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Meaning that the times and length of queue in theory would increase exponentially if the arrival and service rate remained the same across the whole day.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1" name="Shape 2121"/>
        <p:cNvGrpSpPr/>
        <p:nvPr/>
      </p:nvGrpSpPr>
      <p:grpSpPr>
        <a:xfrm>
          <a:off x="0" y="0"/>
          <a:ext cx="0" cy="0"/>
          <a:chOff x="0" y="0"/>
          <a:chExt cx="0" cy="0"/>
        </a:xfrm>
      </p:grpSpPr>
      <p:sp>
        <p:nvSpPr>
          <p:cNvPr id="2122" name="Google Shape;2122;g24a7dacbe88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3" name="Google Shape;2123;g24a7dacbe88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Here are our final thoughts and conclusions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6" name="Shape 2146"/>
        <p:cNvGrpSpPr/>
        <p:nvPr/>
      </p:nvGrpSpPr>
      <p:grpSpPr>
        <a:xfrm>
          <a:off x="0" y="0"/>
          <a:ext cx="0" cy="0"/>
          <a:chOff x="0" y="0"/>
          <a:chExt cx="0" cy="0"/>
        </a:xfrm>
      </p:grpSpPr>
      <p:sp>
        <p:nvSpPr>
          <p:cNvPr id="2147" name="Google Shape;2147;g24a7dacbe88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8" name="Google Shape;2148;g24a7dacbe88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We had faced a few issues throughout the collection of the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Due to the recent closure of Vic Books, The Lab was essentially twice as busy as normal, it was also their first week back since moving.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The long queue, whilst good for data collection, caused a lot of balking to occur. Customers would see the long line and would turn away. Some customers even left part-way through. Because of this, we had to “clean” the data by removing the data points with missing departure times.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We also had an issue with customers joining friends midway, it was hard to distinguish whether they had joined the queue or not.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We also had another issue with our collected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Our two data collecting groups had inputted the data differently. This meant we had to fix the data in order to have it all in the same format and ideal for testing. We resolved this issue by converting all the data to dateTime</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For the future, we would definitely want to increase the amount of data we collected and also collect data across a whole day. Because we had only collected peak operating time data, this meant our model was not in steady state.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zh-CN"/>
              <a:t>Instead across a whole day, the interarrival times and service times would show a different distribution and it would be interesting to analyse that.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5" name="Shape 2155"/>
        <p:cNvGrpSpPr/>
        <p:nvPr/>
      </p:nvGrpSpPr>
      <p:grpSpPr>
        <a:xfrm>
          <a:off x="0" y="0"/>
          <a:ext cx="0" cy="0"/>
          <a:chOff x="0" y="0"/>
          <a:chExt cx="0" cy="0"/>
        </a:xfrm>
      </p:grpSpPr>
      <p:sp>
        <p:nvSpPr>
          <p:cNvPr id="2156" name="Google Shape;2156;g24bbbf8dc7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7" name="Google Shape;2157;g24bbbf8dc7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Here is a break down of what group </a:t>
            </a:r>
            <a:r>
              <a:rPr lang="zh-CN"/>
              <a:t>members specifically worked on</a:t>
            </a:r>
            <a:r>
              <a:rPr lang="zh-CN"/>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0" name="Shape 1730"/>
        <p:cNvGrpSpPr/>
        <p:nvPr/>
      </p:nvGrpSpPr>
      <p:grpSpPr>
        <a:xfrm>
          <a:off x="0" y="0"/>
          <a:ext cx="0" cy="0"/>
          <a:chOff x="0" y="0"/>
          <a:chExt cx="0" cy="0"/>
        </a:xfrm>
      </p:grpSpPr>
      <p:sp>
        <p:nvSpPr>
          <p:cNvPr id="1731" name="Google Shape;1731;g24a5d42680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2" name="Google Shape;1732;g24a5d42680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In this presentation, we will go over how we identified the system and the tools we decided to use in collecting and analysing our data. Afterwards, we will go into detail on how our data was collected and the results we obtained, as well as </a:t>
            </a:r>
            <a:r>
              <a:rPr lang="zh-CN"/>
              <a:t>our initial data analysis. We will then go in to the models we thought fit our data the best, and how we created them. We will evaluate our performance measures before finally giving our final thoughts and conclusions.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1" name="Shape 2161"/>
        <p:cNvGrpSpPr/>
        <p:nvPr/>
      </p:nvGrpSpPr>
      <p:grpSpPr>
        <a:xfrm>
          <a:off x="0" y="0"/>
          <a:ext cx="0" cy="0"/>
          <a:chOff x="0" y="0"/>
          <a:chExt cx="0" cy="0"/>
        </a:xfrm>
      </p:grpSpPr>
      <p:sp>
        <p:nvSpPr>
          <p:cNvPr id="2162" name="Google Shape;2162;g24a7dacbe88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3" name="Google Shape;2163;g24a7dacbe88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0" name="Shape 1770"/>
        <p:cNvGrpSpPr/>
        <p:nvPr/>
      </p:nvGrpSpPr>
      <p:grpSpPr>
        <a:xfrm>
          <a:off x="0" y="0"/>
          <a:ext cx="0" cy="0"/>
          <a:chOff x="0" y="0"/>
          <a:chExt cx="0" cy="0"/>
        </a:xfrm>
      </p:grpSpPr>
      <p:sp>
        <p:nvSpPr>
          <p:cNvPr id="1771" name="Google Shape;1771;g24a5d42680c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2" name="Google Shape;1772;g24a5d42680c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Our first topic of discussion will be the system we identified and the tools we decided to use.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9" name="Shape 1779"/>
        <p:cNvGrpSpPr/>
        <p:nvPr/>
      </p:nvGrpSpPr>
      <p:grpSpPr>
        <a:xfrm>
          <a:off x="0" y="0"/>
          <a:ext cx="0" cy="0"/>
          <a:chOff x="0" y="0"/>
          <a:chExt cx="0" cy="0"/>
        </a:xfrm>
      </p:grpSpPr>
      <p:sp>
        <p:nvSpPr>
          <p:cNvPr id="1780" name="Google Shape;1780;g24a5d42680c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1" name="Google Shape;1781;g24a5d42680c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As we said earlier, we decided to investigate and simulate the queue for the Lab cafe. We chose the Lab’s Victoria University of Wellington Kelburn campus location. We </a:t>
            </a:r>
            <a:r>
              <a:rPr lang="zh-CN"/>
              <a:t>decided</a:t>
            </a:r>
            <a:r>
              <a:rPr lang="zh-CN"/>
              <a:t> that a location at the university would be the best because it was a location that was easy for all members of the group to get to. We also thought that it would have a high volume fast-moving queue that would make it easy to collect a large amount of data in a small amount of time. Our data was collected just after the Lab moved to its new location, in the former site of Vic Books.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In the queue for the Lab, a customer joins at the back of the queue. That customer then will wait in the queue until they reach the front of the line in a first-in-first-served process. When a customer gets to the front of the queue, they will then order at the counter and will leave the queue.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Customers who left the queue may still end up waiting for their drinks to be made or their food to be heated, but we decided that the queue we were monitoring would end once the customer paid and left the line for the cash register. We decided we would record the data for each customer’s arrival and departure times for the queue for the counter. We wanted to make sure we matched up the correct arrival and departure times for each customer, so we decided we would track a customer’s progression in the line.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5" name="Shape 1815"/>
        <p:cNvGrpSpPr/>
        <p:nvPr/>
      </p:nvGrpSpPr>
      <p:grpSpPr>
        <a:xfrm>
          <a:off x="0" y="0"/>
          <a:ext cx="0" cy="0"/>
          <a:chOff x="0" y="0"/>
          <a:chExt cx="0" cy="0"/>
        </a:xfrm>
      </p:grpSpPr>
      <p:sp>
        <p:nvSpPr>
          <p:cNvPr id="1816" name="Google Shape;1816;g24b750d6d3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7" name="Google Shape;1817;g24b750d6d3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Before we began our data collection, we needed to secure permission from the Lab cafe. I sent them an email on Friday the 24th of May asking if we could observe the queue of their business and record their arrival times. I made sure to inform them that we would not be speaking to any of the customers and that we would not take up any of their tables.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5" name="Shape 1845"/>
        <p:cNvGrpSpPr/>
        <p:nvPr/>
      </p:nvGrpSpPr>
      <p:grpSpPr>
        <a:xfrm>
          <a:off x="0" y="0"/>
          <a:ext cx="0" cy="0"/>
          <a:chOff x="0" y="0"/>
          <a:chExt cx="0" cy="0"/>
        </a:xfrm>
      </p:grpSpPr>
      <p:sp>
        <p:nvSpPr>
          <p:cNvPr id="1846" name="Google Shape;1846;g24b9b05115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7" name="Google Shape;1847;g24b9b05115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 received a response two days later saying that it was all fine, and we were ready to start our data collection.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4" name="Shape 1854"/>
        <p:cNvGrpSpPr/>
        <p:nvPr/>
      </p:nvGrpSpPr>
      <p:grpSpPr>
        <a:xfrm>
          <a:off x="0" y="0"/>
          <a:ext cx="0" cy="0"/>
          <a:chOff x="0" y="0"/>
          <a:chExt cx="0" cy="0"/>
        </a:xfrm>
      </p:grpSpPr>
      <p:sp>
        <p:nvSpPr>
          <p:cNvPr id="1855" name="Google Shape;1855;g24a7dacbe8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6" name="Google Shape;1856;g24a7dacbe8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Firstly, for the tools we used, we decided on a myriad of things.</a:t>
            </a:r>
            <a:r>
              <a:rPr lang="zh-CN"/>
              <a:t> We decided that our code to be written in Jupyter Notebook, or similar software like Google Colab, in the python notebook format, as this was the way our programming assignments were made. This consistency across all our work made it useful to collaborate and send files back and forth. We also made a GitLab to host the project files on. Our data was inputted into Google Sheets </a:t>
            </a:r>
            <a:r>
              <a:rPr lang="zh-CN"/>
              <a:t>initially</a:t>
            </a:r>
            <a:r>
              <a:rPr lang="zh-CN"/>
              <a:t>, as it allowed us to record the values on our phones at the same time. It was easier than using a pen and pencil. The data could then be converted into a CSV file, for easy file reading.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To communicate with each other, we created our own Discord server. This allowed us to send work-in-progress screenshots and to communicate about what needed to be done.</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When it came to writing our reports, we used RMarkdown. RMarkdown was useful as it allowed us to make report</a:t>
            </a:r>
            <a:r>
              <a:rPr lang="zh-CN"/>
              <a:t>s that appeared professional</a:t>
            </a:r>
            <a:r>
              <a:rPr lang="zh-C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The final tool we used was the clock app on our phone. We used this to keep track of the time and record the exact timestamps when people arrived or departed the queue.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7" name="Shape 1867"/>
        <p:cNvGrpSpPr/>
        <p:nvPr/>
      </p:nvGrpSpPr>
      <p:grpSpPr>
        <a:xfrm>
          <a:off x="0" y="0"/>
          <a:ext cx="0" cy="0"/>
          <a:chOff x="0" y="0"/>
          <a:chExt cx="0" cy="0"/>
        </a:xfrm>
      </p:grpSpPr>
      <p:sp>
        <p:nvSpPr>
          <p:cNvPr id="1868" name="Google Shape;1868;g24a7dacbe8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9" name="Google Shape;1869;g24a7dacbe8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Our second topic of </a:t>
            </a:r>
            <a:r>
              <a:rPr lang="zh-CN"/>
              <a:t>discussion</a:t>
            </a:r>
            <a:r>
              <a:rPr lang="zh-CN"/>
              <a:t> is how we collected our data and how we analysed it.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utm_source=Slidesgo_template&amp;utm_medium=referral-link&amp;utm_campaign=SG_Credits&amp;utm_term=Freepik" TargetMode="External"/><Relationship Id="rId3" Type="http://schemas.openxmlformats.org/officeDocument/2006/relationships/hyperlink" Target="https://www.flaticon.com/?utm_source=slidesgo_template&amp;utm_medium=referral-link&amp;utm_campaign=sg_credits&amp;utm_content=flaticon" TargetMode="External"/><Relationship Id="rId4" Type="http://schemas.openxmlformats.org/officeDocument/2006/relationships/hyperlink" Target="https://www.freepik.com/home"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utm_source=Slidesgo_template&amp;utm_medium=referral-link&amp;utm_campaign=SG_Credits&amp;utm_term=Freepik" TargetMode="External"/><Relationship Id="rId3" Type="http://schemas.openxmlformats.org/officeDocument/2006/relationships/hyperlink" Target="https://www.flaticon.com/?utm_source=slidesgo_template&amp;utm_medium=referral-link&amp;utm_campaign=sg_credits&amp;utm_content=flaticon" TargetMode="External"/><Relationship Id="rId4" Type="http://schemas.openxmlformats.org/officeDocument/2006/relationships/hyperlink" Target="https://www.freepik.com/home" TargetMode="Externa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utm_source=Slidesgo_template&amp;utm_medium=referral-link&amp;utm_campaign=SG_Credits&amp;utm_term=Freepik" TargetMode="External"/><Relationship Id="rId3" Type="http://schemas.openxmlformats.org/officeDocument/2006/relationships/hyperlink" Target="https://www.flaticon.com/?utm_source=slidesgo_template&amp;utm_medium=referral-link&amp;utm_campaign=sg_credits&amp;utm_content=flaticon" TargetMode="External"/><Relationship Id="rId4" Type="http://schemas.openxmlformats.org/officeDocument/2006/relationships/hyperlink" Target="https://www.freepik.com/home"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69150" y="137187"/>
            <a:ext cx="9031450" cy="282372"/>
            <a:chOff x="69150" y="137187"/>
            <a:chExt cx="9031450" cy="282372"/>
          </a:xfrm>
        </p:grpSpPr>
        <p:cxnSp>
          <p:nvCxnSpPr>
            <p:cNvPr id="10" name="Google Shape;10;p2"/>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11" name="Google Shape;11;p2"/>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2"/>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13" name="Google Shape;13;p2"/>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14" name="Google Shape;14;p2"/>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15" name="Google Shape;15;p2"/>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2"/>
          <p:cNvGrpSpPr/>
          <p:nvPr/>
        </p:nvGrpSpPr>
        <p:grpSpPr>
          <a:xfrm>
            <a:off x="234375" y="117804"/>
            <a:ext cx="256800" cy="256800"/>
            <a:chOff x="234375" y="110636"/>
            <a:chExt cx="256800" cy="256800"/>
          </a:xfrm>
        </p:grpSpPr>
        <p:sp>
          <p:nvSpPr>
            <p:cNvPr id="17" name="Google Shape;17;p2"/>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9" name="Google Shape;19;p2"/>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20" name="Google Shape;20;p2"/>
          <p:cNvGrpSpPr/>
          <p:nvPr/>
        </p:nvGrpSpPr>
        <p:grpSpPr>
          <a:xfrm>
            <a:off x="6760300" y="117804"/>
            <a:ext cx="2161200" cy="256800"/>
            <a:chOff x="6760300" y="96350"/>
            <a:chExt cx="2161200" cy="256800"/>
          </a:xfrm>
        </p:grpSpPr>
        <p:sp>
          <p:nvSpPr>
            <p:cNvPr id="21" name="Google Shape;21;p2"/>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 name="Google Shape;22;p2"/>
            <p:cNvGrpSpPr/>
            <p:nvPr/>
          </p:nvGrpSpPr>
          <p:grpSpPr>
            <a:xfrm>
              <a:off x="8683878" y="115946"/>
              <a:ext cx="159362" cy="217605"/>
              <a:chOff x="2025348" y="3145361"/>
              <a:chExt cx="406327" cy="554831"/>
            </a:xfrm>
          </p:grpSpPr>
          <p:sp>
            <p:nvSpPr>
              <p:cNvPr id="23" name="Google Shape;23;p2"/>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5" name="Google Shape;25;p2"/>
          <p:cNvSpPr txBox="1"/>
          <p:nvPr>
            <p:ph type="ctrTitle"/>
          </p:nvPr>
        </p:nvSpPr>
        <p:spPr>
          <a:xfrm>
            <a:off x="715150" y="941500"/>
            <a:ext cx="7713600" cy="30366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rgbClr val="191919"/>
              </a:buClr>
              <a:buSzPts val="5200"/>
              <a:buNone/>
              <a:defRPr sz="8500">
                <a:solidFill>
                  <a:srgbClr val="191919"/>
                </a:solidFill>
                <a:latin typeface="Chakra Petch Medium"/>
                <a:ea typeface="Chakra Petch Medium"/>
                <a:cs typeface="Chakra Petch Medium"/>
                <a:sym typeface="Chakra Petch Medium"/>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26" name="Google Shape;26;p2"/>
          <p:cNvSpPr txBox="1"/>
          <p:nvPr>
            <p:ph idx="1" type="subTitle"/>
          </p:nvPr>
        </p:nvSpPr>
        <p:spPr>
          <a:xfrm>
            <a:off x="715250" y="3952400"/>
            <a:ext cx="7713600" cy="24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7" name="Google Shape;27;p2"/>
          <p:cNvSpPr/>
          <p:nvPr/>
        </p:nvSpPr>
        <p:spPr>
          <a:xfrm>
            <a:off x="0" y="-11775"/>
            <a:ext cx="0" cy="1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96" name="Shape 196"/>
        <p:cNvGrpSpPr/>
        <p:nvPr/>
      </p:nvGrpSpPr>
      <p:grpSpPr>
        <a:xfrm>
          <a:off x="0" y="0"/>
          <a:ext cx="0" cy="0"/>
          <a:chOff x="0" y="0"/>
          <a:chExt cx="0" cy="0"/>
        </a:xfrm>
      </p:grpSpPr>
      <p:grpSp>
        <p:nvGrpSpPr>
          <p:cNvPr id="197" name="Google Shape;197;p11"/>
          <p:cNvGrpSpPr/>
          <p:nvPr/>
        </p:nvGrpSpPr>
        <p:grpSpPr>
          <a:xfrm>
            <a:off x="69150" y="137187"/>
            <a:ext cx="9031450" cy="282372"/>
            <a:chOff x="69150" y="137187"/>
            <a:chExt cx="9031450" cy="282372"/>
          </a:xfrm>
        </p:grpSpPr>
        <p:cxnSp>
          <p:nvCxnSpPr>
            <p:cNvPr id="198" name="Google Shape;198;p11"/>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199" name="Google Shape;199;p11"/>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200" name="Google Shape;200;p11"/>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201" name="Google Shape;201;p11"/>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202" name="Google Shape;202;p11"/>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203" name="Google Shape;203;p11"/>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4" name="Google Shape;204;p11"/>
          <p:cNvGrpSpPr/>
          <p:nvPr/>
        </p:nvGrpSpPr>
        <p:grpSpPr>
          <a:xfrm>
            <a:off x="234375" y="117804"/>
            <a:ext cx="256800" cy="256800"/>
            <a:chOff x="234375" y="110636"/>
            <a:chExt cx="256800" cy="256800"/>
          </a:xfrm>
        </p:grpSpPr>
        <p:sp>
          <p:nvSpPr>
            <p:cNvPr id="205" name="Google Shape;205;p11"/>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1"/>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07" name="Google Shape;207;p11"/>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208" name="Google Shape;208;p11"/>
          <p:cNvGrpSpPr/>
          <p:nvPr/>
        </p:nvGrpSpPr>
        <p:grpSpPr>
          <a:xfrm>
            <a:off x="6760300" y="117804"/>
            <a:ext cx="2161200" cy="256800"/>
            <a:chOff x="6760300" y="96350"/>
            <a:chExt cx="2161200" cy="256800"/>
          </a:xfrm>
        </p:grpSpPr>
        <p:sp>
          <p:nvSpPr>
            <p:cNvPr id="209" name="Google Shape;209;p11"/>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0" name="Google Shape;210;p11"/>
            <p:cNvGrpSpPr/>
            <p:nvPr/>
          </p:nvGrpSpPr>
          <p:grpSpPr>
            <a:xfrm>
              <a:off x="8683878" y="115946"/>
              <a:ext cx="159362" cy="217605"/>
              <a:chOff x="2025348" y="3145361"/>
              <a:chExt cx="406327" cy="554831"/>
            </a:xfrm>
          </p:grpSpPr>
          <p:sp>
            <p:nvSpPr>
              <p:cNvPr id="211" name="Google Shape;211;p11"/>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1"/>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13" name="Google Shape;213;p11"/>
          <p:cNvSpPr txBox="1"/>
          <p:nvPr>
            <p:ph idx="1" type="subTitle"/>
          </p:nvPr>
        </p:nvSpPr>
        <p:spPr>
          <a:xfrm>
            <a:off x="1844400" y="2739675"/>
            <a:ext cx="5455200" cy="69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4" name="Google Shape;214;p11"/>
          <p:cNvSpPr txBox="1"/>
          <p:nvPr>
            <p:ph type="title"/>
          </p:nvPr>
        </p:nvSpPr>
        <p:spPr>
          <a:xfrm>
            <a:off x="1844413" y="1467150"/>
            <a:ext cx="5455200" cy="1029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11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15" name="Shape 215"/>
        <p:cNvGrpSpPr/>
        <p:nvPr/>
      </p:nvGrpSpPr>
      <p:grpSpPr>
        <a:xfrm>
          <a:off x="0" y="0"/>
          <a:ext cx="0" cy="0"/>
          <a:chOff x="0" y="0"/>
          <a:chExt cx="0" cy="0"/>
        </a:xfrm>
      </p:grpSpPr>
      <p:grpSp>
        <p:nvGrpSpPr>
          <p:cNvPr id="216" name="Google Shape;216;p12"/>
          <p:cNvGrpSpPr/>
          <p:nvPr/>
        </p:nvGrpSpPr>
        <p:grpSpPr>
          <a:xfrm>
            <a:off x="69150" y="137187"/>
            <a:ext cx="9031450" cy="282372"/>
            <a:chOff x="69150" y="137187"/>
            <a:chExt cx="9031450" cy="282372"/>
          </a:xfrm>
        </p:grpSpPr>
        <p:cxnSp>
          <p:nvCxnSpPr>
            <p:cNvPr id="217" name="Google Shape;217;p12"/>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218" name="Google Shape;218;p12"/>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219" name="Google Shape;219;p12"/>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220" name="Google Shape;220;p12"/>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221" name="Google Shape;221;p12"/>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222" name="Google Shape;222;p12"/>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3" name="Google Shape;223;p12"/>
          <p:cNvGrpSpPr/>
          <p:nvPr/>
        </p:nvGrpSpPr>
        <p:grpSpPr>
          <a:xfrm>
            <a:off x="234375" y="117804"/>
            <a:ext cx="256800" cy="256800"/>
            <a:chOff x="234375" y="110636"/>
            <a:chExt cx="256800" cy="256800"/>
          </a:xfrm>
        </p:grpSpPr>
        <p:sp>
          <p:nvSpPr>
            <p:cNvPr id="224" name="Google Shape;224;p12"/>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2"/>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26" name="Google Shape;226;p12"/>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227" name="Google Shape;227;p12"/>
          <p:cNvGrpSpPr/>
          <p:nvPr/>
        </p:nvGrpSpPr>
        <p:grpSpPr>
          <a:xfrm>
            <a:off x="6760300" y="117804"/>
            <a:ext cx="2161200" cy="256800"/>
            <a:chOff x="6760300" y="96350"/>
            <a:chExt cx="2161200" cy="256800"/>
          </a:xfrm>
        </p:grpSpPr>
        <p:sp>
          <p:nvSpPr>
            <p:cNvPr id="228" name="Google Shape;228;p12"/>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9" name="Google Shape;229;p12"/>
            <p:cNvGrpSpPr/>
            <p:nvPr/>
          </p:nvGrpSpPr>
          <p:grpSpPr>
            <a:xfrm>
              <a:off x="8683878" y="115946"/>
              <a:ext cx="159362" cy="217605"/>
              <a:chOff x="2025348" y="3145361"/>
              <a:chExt cx="406327" cy="554831"/>
            </a:xfrm>
          </p:grpSpPr>
          <p:sp>
            <p:nvSpPr>
              <p:cNvPr id="230" name="Google Shape;230;p12"/>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2"/>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32" name="Google Shape;232;p12"/>
          <p:cNvSpPr txBox="1"/>
          <p:nvPr>
            <p:ph type="title"/>
          </p:nvPr>
        </p:nvSpPr>
        <p:spPr>
          <a:xfrm>
            <a:off x="720000" y="1661338"/>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33" name="Google Shape;233;p12"/>
          <p:cNvSpPr txBox="1"/>
          <p:nvPr>
            <p:ph idx="1" type="subTitle"/>
          </p:nvPr>
        </p:nvSpPr>
        <p:spPr>
          <a:xfrm>
            <a:off x="720000" y="2247880"/>
            <a:ext cx="2336400" cy="6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4" name="Google Shape;234;p12"/>
          <p:cNvSpPr txBox="1"/>
          <p:nvPr>
            <p:ph idx="2" type="title"/>
          </p:nvPr>
        </p:nvSpPr>
        <p:spPr>
          <a:xfrm>
            <a:off x="3403800" y="1661338"/>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35" name="Google Shape;235;p12"/>
          <p:cNvSpPr txBox="1"/>
          <p:nvPr>
            <p:ph idx="3" type="subTitle"/>
          </p:nvPr>
        </p:nvSpPr>
        <p:spPr>
          <a:xfrm>
            <a:off x="3403800" y="2247880"/>
            <a:ext cx="2336400" cy="6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6" name="Google Shape;236;p12"/>
          <p:cNvSpPr txBox="1"/>
          <p:nvPr>
            <p:ph idx="4" type="title"/>
          </p:nvPr>
        </p:nvSpPr>
        <p:spPr>
          <a:xfrm>
            <a:off x="6087600" y="1661338"/>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37" name="Google Shape;237;p12"/>
          <p:cNvSpPr txBox="1"/>
          <p:nvPr>
            <p:ph idx="5" type="subTitle"/>
          </p:nvPr>
        </p:nvSpPr>
        <p:spPr>
          <a:xfrm>
            <a:off x="6087600" y="2247880"/>
            <a:ext cx="2336400" cy="6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8" name="Google Shape;238;p12"/>
          <p:cNvSpPr txBox="1"/>
          <p:nvPr>
            <p:ph idx="6"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
    <p:spTree>
      <p:nvGrpSpPr>
        <p:cNvPr id="239" name="Shape 239"/>
        <p:cNvGrpSpPr/>
        <p:nvPr/>
      </p:nvGrpSpPr>
      <p:grpSpPr>
        <a:xfrm>
          <a:off x="0" y="0"/>
          <a:ext cx="0" cy="0"/>
          <a:chOff x="0" y="0"/>
          <a:chExt cx="0" cy="0"/>
        </a:xfrm>
      </p:grpSpPr>
      <p:grpSp>
        <p:nvGrpSpPr>
          <p:cNvPr id="240" name="Google Shape;240;p13"/>
          <p:cNvGrpSpPr/>
          <p:nvPr/>
        </p:nvGrpSpPr>
        <p:grpSpPr>
          <a:xfrm>
            <a:off x="69150" y="137187"/>
            <a:ext cx="9031450" cy="282372"/>
            <a:chOff x="69150" y="137187"/>
            <a:chExt cx="9031450" cy="282372"/>
          </a:xfrm>
        </p:grpSpPr>
        <p:cxnSp>
          <p:nvCxnSpPr>
            <p:cNvPr id="241" name="Google Shape;241;p13"/>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242" name="Google Shape;242;p13"/>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243" name="Google Shape;243;p13"/>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244" name="Google Shape;244;p13"/>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245" name="Google Shape;245;p13"/>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246" name="Google Shape;246;p13"/>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7" name="Google Shape;247;p13"/>
          <p:cNvGrpSpPr/>
          <p:nvPr/>
        </p:nvGrpSpPr>
        <p:grpSpPr>
          <a:xfrm>
            <a:off x="234375" y="117804"/>
            <a:ext cx="256800" cy="256800"/>
            <a:chOff x="234375" y="110636"/>
            <a:chExt cx="256800" cy="256800"/>
          </a:xfrm>
        </p:grpSpPr>
        <p:sp>
          <p:nvSpPr>
            <p:cNvPr id="248" name="Google Shape;248;p13"/>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3"/>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50" name="Google Shape;250;p13"/>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251" name="Google Shape;251;p13"/>
          <p:cNvGrpSpPr/>
          <p:nvPr/>
        </p:nvGrpSpPr>
        <p:grpSpPr>
          <a:xfrm>
            <a:off x="6760300" y="117804"/>
            <a:ext cx="2161200" cy="256800"/>
            <a:chOff x="6760300" y="96350"/>
            <a:chExt cx="2161200" cy="256800"/>
          </a:xfrm>
        </p:grpSpPr>
        <p:sp>
          <p:nvSpPr>
            <p:cNvPr id="252" name="Google Shape;252;p13"/>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3" name="Google Shape;253;p13"/>
            <p:cNvGrpSpPr/>
            <p:nvPr/>
          </p:nvGrpSpPr>
          <p:grpSpPr>
            <a:xfrm>
              <a:off x="8683878" y="115946"/>
              <a:ext cx="159362" cy="217605"/>
              <a:chOff x="2025348" y="3145361"/>
              <a:chExt cx="406327" cy="554831"/>
            </a:xfrm>
          </p:grpSpPr>
          <p:sp>
            <p:nvSpPr>
              <p:cNvPr id="254" name="Google Shape;254;p13"/>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3"/>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56" name="Google Shape;256;p13"/>
          <p:cNvSpPr txBox="1"/>
          <p:nvPr>
            <p:ph type="title"/>
          </p:nvPr>
        </p:nvSpPr>
        <p:spPr>
          <a:xfrm>
            <a:off x="715100" y="2371250"/>
            <a:ext cx="53265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57" name="Google Shape;257;p13"/>
          <p:cNvSpPr txBox="1"/>
          <p:nvPr>
            <p:ph idx="2" type="title"/>
          </p:nvPr>
        </p:nvSpPr>
        <p:spPr>
          <a:xfrm>
            <a:off x="715100" y="1300850"/>
            <a:ext cx="31509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258" name="Google Shape;258;p13"/>
          <p:cNvSpPr txBox="1"/>
          <p:nvPr>
            <p:ph idx="1" type="subTitle"/>
          </p:nvPr>
        </p:nvSpPr>
        <p:spPr>
          <a:xfrm>
            <a:off x="715100" y="3545975"/>
            <a:ext cx="5326500" cy="30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59" name="Shape 259"/>
        <p:cNvGrpSpPr/>
        <p:nvPr/>
      </p:nvGrpSpPr>
      <p:grpSpPr>
        <a:xfrm>
          <a:off x="0" y="0"/>
          <a:ext cx="0" cy="0"/>
          <a:chOff x="0" y="0"/>
          <a:chExt cx="0" cy="0"/>
        </a:xfrm>
      </p:grpSpPr>
      <p:grpSp>
        <p:nvGrpSpPr>
          <p:cNvPr id="260" name="Google Shape;260;p14"/>
          <p:cNvGrpSpPr/>
          <p:nvPr/>
        </p:nvGrpSpPr>
        <p:grpSpPr>
          <a:xfrm>
            <a:off x="69150" y="137187"/>
            <a:ext cx="9031450" cy="282372"/>
            <a:chOff x="69150" y="137187"/>
            <a:chExt cx="9031450" cy="282372"/>
          </a:xfrm>
        </p:grpSpPr>
        <p:cxnSp>
          <p:nvCxnSpPr>
            <p:cNvPr id="261" name="Google Shape;261;p14"/>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262" name="Google Shape;262;p14"/>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263" name="Google Shape;263;p14"/>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264" name="Google Shape;264;p14"/>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265" name="Google Shape;265;p14"/>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266" name="Google Shape;266;p14"/>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7" name="Google Shape;267;p14"/>
          <p:cNvGrpSpPr/>
          <p:nvPr/>
        </p:nvGrpSpPr>
        <p:grpSpPr>
          <a:xfrm>
            <a:off x="234375" y="117804"/>
            <a:ext cx="256800" cy="256800"/>
            <a:chOff x="234375" y="110636"/>
            <a:chExt cx="256800" cy="256800"/>
          </a:xfrm>
        </p:grpSpPr>
        <p:sp>
          <p:nvSpPr>
            <p:cNvPr id="268" name="Google Shape;268;p14"/>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4"/>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70" name="Google Shape;270;p14"/>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271" name="Google Shape;271;p14"/>
          <p:cNvGrpSpPr/>
          <p:nvPr/>
        </p:nvGrpSpPr>
        <p:grpSpPr>
          <a:xfrm>
            <a:off x="6760300" y="117804"/>
            <a:ext cx="2161200" cy="256800"/>
            <a:chOff x="6760300" y="96350"/>
            <a:chExt cx="2161200" cy="256800"/>
          </a:xfrm>
        </p:grpSpPr>
        <p:sp>
          <p:nvSpPr>
            <p:cNvPr id="272" name="Google Shape;272;p14"/>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3" name="Google Shape;273;p14"/>
            <p:cNvGrpSpPr/>
            <p:nvPr/>
          </p:nvGrpSpPr>
          <p:grpSpPr>
            <a:xfrm>
              <a:off x="8683878" y="115946"/>
              <a:ext cx="159362" cy="217605"/>
              <a:chOff x="2025348" y="3145361"/>
              <a:chExt cx="406327" cy="554831"/>
            </a:xfrm>
          </p:grpSpPr>
          <p:sp>
            <p:nvSpPr>
              <p:cNvPr id="274" name="Google Shape;274;p14"/>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4"/>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76" name="Google Shape;276;p14"/>
          <p:cNvSpPr txBox="1"/>
          <p:nvPr>
            <p:ph type="title"/>
          </p:nvPr>
        </p:nvSpPr>
        <p:spPr>
          <a:xfrm>
            <a:off x="720000" y="1913963"/>
            <a:ext cx="36021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77" name="Google Shape;277;p14"/>
          <p:cNvSpPr txBox="1"/>
          <p:nvPr>
            <p:ph idx="1" type="subTitle"/>
          </p:nvPr>
        </p:nvSpPr>
        <p:spPr>
          <a:xfrm>
            <a:off x="720000" y="2424288"/>
            <a:ext cx="36021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8" name="Google Shape;278;p14"/>
          <p:cNvSpPr txBox="1"/>
          <p:nvPr>
            <p:ph idx="2" type="title"/>
          </p:nvPr>
        </p:nvSpPr>
        <p:spPr>
          <a:xfrm>
            <a:off x="4821900" y="1913963"/>
            <a:ext cx="36021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79" name="Google Shape;279;p14"/>
          <p:cNvSpPr txBox="1"/>
          <p:nvPr>
            <p:ph idx="3" type="subTitle"/>
          </p:nvPr>
        </p:nvSpPr>
        <p:spPr>
          <a:xfrm>
            <a:off x="4821900" y="2424288"/>
            <a:ext cx="36021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0" name="Google Shape;280;p14"/>
          <p:cNvSpPr txBox="1"/>
          <p:nvPr>
            <p:ph idx="4" type="title"/>
          </p:nvPr>
        </p:nvSpPr>
        <p:spPr>
          <a:xfrm>
            <a:off x="720000" y="3613375"/>
            <a:ext cx="36021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81" name="Google Shape;281;p14"/>
          <p:cNvSpPr txBox="1"/>
          <p:nvPr>
            <p:ph idx="5" type="subTitle"/>
          </p:nvPr>
        </p:nvSpPr>
        <p:spPr>
          <a:xfrm>
            <a:off x="720000" y="4123700"/>
            <a:ext cx="36021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2" name="Google Shape;282;p14"/>
          <p:cNvSpPr txBox="1"/>
          <p:nvPr>
            <p:ph idx="6" type="title"/>
          </p:nvPr>
        </p:nvSpPr>
        <p:spPr>
          <a:xfrm>
            <a:off x="4821900" y="3613375"/>
            <a:ext cx="36021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83" name="Google Shape;283;p14"/>
          <p:cNvSpPr txBox="1"/>
          <p:nvPr>
            <p:ph idx="7" type="subTitle"/>
          </p:nvPr>
        </p:nvSpPr>
        <p:spPr>
          <a:xfrm>
            <a:off x="4821900" y="4123700"/>
            <a:ext cx="36021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4" name="Google Shape;284;p14"/>
          <p:cNvSpPr txBox="1"/>
          <p:nvPr>
            <p:ph idx="8"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5" name="Shape 285"/>
        <p:cNvGrpSpPr/>
        <p:nvPr/>
      </p:nvGrpSpPr>
      <p:grpSpPr>
        <a:xfrm>
          <a:off x="0" y="0"/>
          <a:ext cx="0" cy="0"/>
          <a:chOff x="0" y="0"/>
          <a:chExt cx="0" cy="0"/>
        </a:xfrm>
      </p:grpSpPr>
      <p:grpSp>
        <p:nvGrpSpPr>
          <p:cNvPr id="286" name="Google Shape;286;p15"/>
          <p:cNvGrpSpPr/>
          <p:nvPr/>
        </p:nvGrpSpPr>
        <p:grpSpPr>
          <a:xfrm>
            <a:off x="69150" y="137187"/>
            <a:ext cx="9031450" cy="282372"/>
            <a:chOff x="69150" y="137187"/>
            <a:chExt cx="9031450" cy="282372"/>
          </a:xfrm>
        </p:grpSpPr>
        <p:cxnSp>
          <p:nvCxnSpPr>
            <p:cNvPr id="287" name="Google Shape;287;p15"/>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288" name="Google Shape;288;p15"/>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289" name="Google Shape;289;p15"/>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290" name="Google Shape;290;p15"/>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291" name="Google Shape;291;p15"/>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292" name="Google Shape;292;p15"/>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3" name="Google Shape;293;p15"/>
          <p:cNvGrpSpPr/>
          <p:nvPr/>
        </p:nvGrpSpPr>
        <p:grpSpPr>
          <a:xfrm>
            <a:off x="234375" y="117804"/>
            <a:ext cx="256800" cy="256800"/>
            <a:chOff x="234375" y="110636"/>
            <a:chExt cx="256800" cy="256800"/>
          </a:xfrm>
        </p:grpSpPr>
        <p:sp>
          <p:nvSpPr>
            <p:cNvPr id="294" name="Google Shape;294;p15"/>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5"/>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96" name="Google Shape;296;p15"/>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297" name="Google Shape;297;p15"/>
          <p:cNvGrpSpPr/>
          <p:nvPr/>
        </p:nvGrpSpPr>
        <p:grpSpPr>
          <a:xfrm>
            <a:off x="6760300" y="117804"/>
            <a:ext cx="2161200" cy="256800"/>
            <a:chOff x="6760300" y="96350"/>
            <a:chExt cx="2161200" cy="256800"/>
          </a:xfrm>
        </p:grpSpPr>
        <p:sp>
          <p:nvSpPr>
            <p:cNvPr id="298" name="Google Shape;298;p15"/>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9" name="Google Shape;299;p15"/>
            <p:cNvGrpSpPr/>
            <p:nvPr/>
          </p:nvGrpSpPr>
          <p:grpSpPr>
            <a:xfrm>
              <a:off x="8683878" y="115946"/>
              <a:ext cx="159362" cy="217605"/>
              <a:chOff x="2025348" y="3145361"/>
              <a:chExt cx="406327" cy="554831"/>
            </a:xfrm>
          </p:grpSpPr>
          <p:sp>
            <p:nvSpPr>
              <p:cNvPr id="300" name="Google Shape;300;p15"/>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5"/>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02" name="Google Shape;302;p15"/>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303" name="Shape 303"/>
        <p:cNvGrpSpPr/>
        <p:nvPr/>
      </p:nvGrpSpPr>
      <p:grpSpPr>
        <a:xfrm>
          <a:off x="0" y="0"/>
          <a:ext cx="0" cy="0"/>
          <a:chOff x="0" y="0"/>
          <a:chExt cx="0" cy="0"/>
        </a:xfrm>
      </p:grpSpPr>
      <p:sp>
        <p:nvSpPr>
          <p:cNvPr id="304" name="Google Shape;304;p16"/>
          <p:cNvSpPr txBox="1"/>
          <p:nvPr>
            <p:ph idx="1" type="subTitle"/>
          </p:nvPr>
        </p:nvSpPr>
        <p:spPr>
          <a:xfrm>
            <a:off x="717400" y="2106200"/>
            <a:ext cx="3785700" cy="210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Char char="●"/>
              <a:defRPr sz="1500"/>
            </a:lvl1pPr>
            <a:lvl2pPr lvl="1" algn="l">
              <a:lnSpc>
                <a:spcPct val="115000"/>
              </a:lnSpc>
              <a:spcBef>
                <a:spcPts val="1000"/>
              </a:spcBef>
              <a:spcAft>
                <a:spcPts val="0"/>
              </a:spcAft>
              <a:buSzPts val="1500"/>
              <a:buChar char="○"/>
              <a:defRPr sz="1500"/>
            </a:lvl2pPr>
            <a:lvl3pPr lvl="2" algn="l">
              <a:lnSpc>
                <a:spcPct val="115000"/>
              </a:lnSpc>
              <a:spcBef>
                <a:spcPts val="1600"/>
              </a:spcBef>
              <a:spcAft>
                <a:spcPts val="0"/>
              </a:spcAft>
              <a:buSzPts val="1500"/>
              <a:buChar char="■"/>
              <a:defRPr sz="1500"/>
            </a:lvl3pPr>
            <a:lvl4pPr lvl="3" algn="l">
              <a:lnSpc>
                <a:spcPct val="115000"/>
              </a:lnSpc>
              <a:spcBef>
                <a:spcPts val="1600"/>
              </a:spcBef>
              <a:spcAft>
                <a:spcPts val="0"/>
              </a:spcAft>
              <a:buSzPts val="1500"/>
              <a:buChar char="●"/>
              <a:defRPr sz="1500"/>
            </a:lvl4pPr>
            <a:lvl5pPr lvl="4" algn="l">
              <a:lnSpc>
                <a:spcPct val="115000"/>
              </a:lnSpc>
              <a:spcBef>
                <a:spcPts val="1600"/>
              </a:spcBef>
              <a:spcAft>
                <a:spcPts val="0"/>
              </a:spcAft>
              <a:buSzPts val="1500"/>
              <a:buChar char="○"/>
              <a:defRPr sz="1500"/>
            </a:lvl5pPr>
            <a:lvl6pPr lvl="5" algn="l">
              <a:lnSpc>
                <a:spcPct val="115000"/>
              </a:lnSpc>
              <a:spcBef>
                <a:spcPts val="1600"/>
              </a:spcBef>
              <a:spcAft>
                <a:spcPts val="0"/>
              </a:spcAft>
              <a:buSzPts val="1500"/>
              <a:buChar char="■"/>
              <a:defRPr sz="1500"/>
            </a:lvl6pPr>
            <a:lvl7pPr lvl="6" algn="l">
              <a:lnSpc>
                <a:spcPct val="115000"/>
              </a:lnSpc>
              <a:spcBef>
                <a:spcPts val="1600"/>
              </a:spcBef>
              <a:spcAft>
                <a:spcPts val="0"/>
              </a:spcAft>
              <a:buSzPts val="1500"/>
              <a:buChar char="●"/>
              <a:defRPr sz="1500"/>
            </a:lvl7pPr>
            <a:lvl8pPr lvl="7" algn="l">
              <a:lnSpc>
                <a:spcPct val="115000"/>
              </a:lnSpc>
              <a:spcBef>
                <a:spcPts val="1600"/>
              </a:spcBef>
              <a:spcAft>
                <a:spcPts val="0"/>
              </a:spcAft>
              <a:buSzPts val="1500"/>
              <a:buChar char="○"/>
              <a:defRPr sz="1500"/>
            </a:lvl8pPr>
            <a:lvl9pPr lvl="8" algn="l">
              <a:lnSpc>
                <a:spcPct val="115000"/>
              </a:lnSpc>
              <a:spcBef>
                <a:spcPts val="1600"/>
              </a:spcBef>
              <a:spcAft>
                <a:spcPts val="1600"/>
              </a:spcAft>
              <a:buSzPts val="1500"/>
              <a:buChar char="■"/>
              <a:defRPr sz="1500"/>
            </a:lvl9pPr>
          </a:lstStyle>
          <a:p/>
        </p:txBody>
      </p:sp>
      <p:sp>
        <p:nvSpPr>
          <p:cNvPr id="305" name="Google Shape;305;p16"/>
          <p:cNvSpPr txBox="1"/>
          <p:nvPr>
            <p:ph idx="2" type="subTitle"/>
          </p:nvPr>
        </p:nvSpPr>
        <p:spPr>
          <a:xfrm>
            <a:off x="4644900" y="2106200"/>
            <a:ext cx="3785700" cy="210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Char char="●"/>
              <a:defRPr sz="1500"/>
            </a:lvl1pPr>
            <a:lvl2pPr lvl="1" algn="l">
              <a:lnSpc>
                <a:spcPct val="115000"/>
              </a:lnSpc>
              <a:spcBef>
                <a:spcPts val="1000"/>
              </a:spcBef>
              <a:spcAft>
                <a:spcPts val="0"/>
              </a:spcAft>
              <a:buSzPts val="1500"/>
              <a:buChar char="○"/>
              <a:defRPr sz="1500"/>
            </a:lvl2pPr>
            <a:lvl3pPr lvl="2" algn="l">
              <a:lnSpc>
                <a:spcPct val="115000"/>
              </a:lnSpc>
              <a:spcBef>
                <a:spcPts val="1600"/>
              </a:spcBef>
              <a:spcAft>
                <a:spcPts val="0"/>
              </a:spcAft>
              <a:buSzPts val="1500"/>
              <a:buChar char="■"/>
              <a:defRPr sz="1500"/>
            </a:lvl3pPr>
            <a:lvl4pPr lvl="3" algn="l">
              <a:lnSpc>
                <a:spcPct val="115000"/>
              </a:lnSpc>
              <a:spcBef>
                <a:spcPts val="1600"/>
              </a:spcBef>
              <a:spcAft>
                <a:spcPts val="0"/>
              </a:spcAft>
              <a:buSzPts val="1500"/>
              <a:buChar char="●"/>
              <a:defRPr sz="1500"/>
            </a:lvl4pPr>
            <a:lvl5pPr lvl="4" algn="l">
              <a:lnSpc>
                <a:spcPct val="115000"/>
              </a:lnSpc>
              <a:spcBef>
                <a:spcPts val="1600"/>
              </a:spcBef>
              <a:spcAft>
                <a:spcPts val="0"/>
              </a:spcAft>
              <a:buSzPts val="1500"/>
              <a:buChar char="○"/>
              <a:defRPr sz="1500"/>
            </a:lvl5pPr>
            <a:lvl6pPr lvl="5" algn="l">
              <a:lnSpc>
                <a:spcPct val="115000"/>
              </a:lnSpc>
              <a:spcBef>
                <a:spcPts val="1600"/>
              </a:spcBef>
              <a:spcAft>
                <a:spcPts val="0"/>
              </a:spcAft>
              <a:buSzPts val="1500"/>
              <a:buChar char="■"/>
              <a:defRPr sz="1500"/>
            </a:lvl6pPr>
            <a:lvl7pPr lvl="6" algn="l">
              <a:lnSpc>
                <a:spcPct val="115000"/>
              </a:lnSpc>
              <a:spcBef>
                <a:spcPts val="1600"/>
              </a:spcBef>
              <a:spcAft>
                <a:spcPts val="0"/>
              </a:spcAft>
              <a:buSzPts val="1500"/>
              <a:buChar char="●"/>
              <a:defRPr sz="1500"/>
            </a:lvl7pPr>
            <a:lvl8pPr lvl="7" algn="l">
              <a:lnSpc>
                <a:spcPct val="115000"/>
              </a:lnSpc>
              <a:spcBef>
                <a:spcPts val="1600"/>
              </a:spcBef>
              <a:spcAft>
                <a:spcPts val="0"/>
              </a:spcAft>
              <a:buSzPts val="1500"/>
              <a:buChar char="○"/>
              <a:defRPr sz="1500"/>
            </a:lvl8pPr>
            <a:lvl9pPr lvl="8" algn="l">
              <a:lnSpc>
                <a:spcPct val="115000"/>
              </a:lnSpc>
              <a:spcBef>
                <a:spcPts val="1600"/>
              </a:spcBef>
              <a:spcAft>
                <a:spcPts val="1600"/>
              </a:spcAft>
              <a:buSzPts val="1500"/>
              <a:buChar char="■"/>
              <a:defRPr sz="1500"/>
            </a:lvl9pPr>
          </a:lstStyle>
          <a:p/>
        </p:txBody>
      </p:sp>
      <p:grpSp>
        <p:nvGrpSpPr>
          <p:cNvPr id="306" name="Google Shape;306;p16"/>
          <p:cNvGrpSpPr/>
          <p:nvPr/>
        </p:nvGrpSpPr>
        <p:grpSpPr>
          <a:xfrm>
            <a:off x="69150" y="137187"/>
            <a:ext cx="9031450" cy="282372"/>
            <a:chOff x="69150" y="137187"/>
            <a:chExt cx="9031450" cy="282372"/>
          </a:xfrm>
        </p:grpSpPr>
        <p:cxnSp>
          <p:nvCxnSpPr>
            <p:cNvPr id="307" name="Google Shape;307;p16"/>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308" name="Google Shape;308;p16"/>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309" name="Google Shape;309;p16"/>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310" name="Google Shape;310;p16"/>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311" name="Google Shape;311;p16"/>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312" name="Google Shape;312;p16"/>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3" name="Google Shape;313;p16"/>
          <p:cNvGrpSpPr/>
          <p:nvPr/>
        </p:nvGrpSpPr>
        <p:grpSpPr>
          <a:xfrm>
            <a:off x="234375" y="117804"/>
            <a:ext cx="256800" cy="256800"/>
            <a:chOff x="234375" y="110636"/>
            <a:chExt cx="256800" cy="256800"/>
          </a:xfrm>
        </p:grpSpPr>
        <p:sp>
          <p:nvSpPr>
            <p:cNvPr id="314" name="Google Shape;314;p16"/>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6"/>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16" name="Google Shape;316;p16"/>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317" name="Google Shape;317;p16"/>
          <p:cNvGrpSpPr/>
          <p:nvPr/>
        </p:nvGrpSpPr>
        <p:grpSpPr>
          <a:xfrm>
            <a:off x="6760300" y="117804"/>
            <a:ext cx="2161200" cy="256800"/>
            <a:chOff x="6760300" y="96350"/>
            <a:chExt cx="2161200" cy="256800"/>
          </a:xfrm>
        </p:grpSpPr>
        <p:sp>
          <p:nvSpPr>
            <p:cNvPr id="318" name="Google Shape;318;p16"/>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9" name="Google Shape;319;p16"/>
            <p:cNvGrpSpPr/>
            <p:nvPr/>
          </p:nvGrpSpPr>
          <p:grpSpPr>
            <a:xfrm>
              <a:off x="8683878" y="115946"/>
              <a:ext cx="159362" cy="217605"/>
              <a:chOff x="2025348" y="3145361"/>
              <a:chExt cx="406327" cy="554831"/>
            </a:xfrm>
          </p:grpSpPr>
          <p:sp>
            <p:nvSpPr>
              <p:cNvPr id="320" name="Google Shape;320;p16"/>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6"/>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22" name="Google Shape;322;p16"/>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323" name="Google Shape;323;p16"/>
          <p:cNvSpPr txBox="1"/>
          <p:nvPr>
            <p:ph idx="3" type="subTitle"/>
          </p:nvPr>
        </p:nvSpPr>
        <p:spPr>
          <a:xfrm>
            <a:off x="717400" y="1603700"/>
            <a:ext cx="3785700" cy="502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24" name="Google Shape;324;p16"/>
          <p:cNvSpPr txBox="1"/>
          <p:nvPr>
            <p:ph idx="4" type="subTitle"/>
          </p:nvPr>
        </p:nvSpPr>
        <p:spPr>
          <a:xfrm>
            <a:off x="4644900" y="1603700"/>
            <a:ext cx="3785700" cy="502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
    <p:spTree>
      <p:nvGrpSpPr>
        <p:cNvPr id="325" name="Shape 325"/>
        <p:cNvGrpSpPr/>
        <p:nvPr/>
      </p:nvGrpSpPr>
      <p:grpSpPr>
        <a:xfrm>
          <a:off x="0" y="0"/>
          <a:ext cx="0" cy="0"/>
          <a:chOff x="0" y="0"/>
          <a:chExt cx="0" cy="0"/>
        </a:xfrm>
      </p:grpSpPr>
      <p:grpSp>
        <p:nvGrpSpPr>
          <p:cNvPr id="326" name="Google Shape;326;p17"/>
          <p:cNvGrpSpPr/>
          <p:nvPr/>
        </p:nvGrpSpPr>
        <p:grpSpPr>
          <a:xfrm>
            <a:off x="69150" y="137187"/>
            <a:ext cx="9031450" cy="282372"/>
            <a:chOff x="69150" y="137187"/>
            <a:chExt cx="9031450" cy="282372"/>
          </a:xfrm>
        </p:grpSpPr>
        <p:cxnSp>
          <p:nvCxnSpPr>
            <p:cNvPr id="327" name="Google Shape;327;p17"/>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328" name="Google Shape;328;p17"/>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329" name="Google Shape;329;p17"/>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330" name="Google Shape;330;p17"/>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331" name="Google Shape;331;p17"/>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332" name="Google Shape;332;p17"/>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3" name="Google Shape;333;p17"/>
          <p:cNvGrpSpPr/>
          <p:nvPr/>
        </p:nvGrpSpPr>
        <p:grpSpPr>
          <a:xfrm>
            <a:off x="234375" y="117804"/>
            <a:ext cx="256800" cy="256800"/>
            <a:chOff x="234375" y="110636"/>
            <a:chExt cx="256800" cy="256800"/>
          </a:xfrm>
        </p:grpSpPr>
        <p:sp>
          <p:nvSpPr>
            <p:cNvPr id="334" name="Google Shape;334;p17"/>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7"/>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36" name="Google Shape;336;p17"/>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337" name="Google Shape;337;p17"/>
          <p:cNvGrpSpPr/>
          <p:nvPr/>
        </p:nvGrpSpPr>
        <p:grpSpPr>
          <a:xfrm>
            <a:off x="6760300" y="117804"/>
            <a:ext cx="2161200" cy="256800"/>
            <a:chOff x="6760300" y="96350"/>
            <a:chExt cx="2161200" cy="256800"/>
          </a:xfrm>
        </p:grpSpPr>
        <p:sp>
          <p:nvSpPr>
            <p:cNvPr id="338" name="Google Shape;338;p17"/>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9" name="Google Shape;339;p17"/>
            <p:cNvGrpSpPr/>
            <p:nvPr/>
          </p:nvGrpSpPr>
          <p:grpSpPr>
            <a:xfrm>
              <a:off x="8683878" y="115946"/>
              <a:ext cx="159362" cy="217605"/>
              <a:chOff x="2025348" y="3145361"/>
              <a:chExt cx="406327" cy="554831"/>
            </a:xfrm>
          </p:grpSpPr>
          <p:sp>
            <p:nvSpPr>
              <p:cNvPr id="340" name="Google Shape;340;p17"/>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7"/>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42" name="Google Shape;342;p17"/>
          <p:cNvSpPr txBox="1"/>
          <p:nvPr>
            <p:ph type="title"/>
          </p:nvPr>
        </p:nvSpPr>
        <p:spPr>
          <a:xfrm>
            <a:off x="1772850" y="2364800"/>
            <a:ext cx="6656100" cy="841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p:txBody>
      </p:sp>
      <p:sp>
        <p:nvSpPr>
          <p:cNvPr id="343" name="Google Shape;343;p17"/>
          <p:cNvSpPr txBox="1"/>
          <p:nvPr>
            <p:ph idx="2" type="title"/>
          </p:nvPr>
        </p:nvSpPr>
        <p:spPr>
          <a:xfrm>
            <a:off x="5278000" y="1294388"/>
            <a:ext cx="3150900" cy="841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6000"/>
            </a:lvl1pPr>
            <a:lvl2pPr lvl="1" algn="r">
              <a:lnSpc>
                <a:spcPct val="100000"/>
              </a:lnSpc>
              <a:spcBef>
                <a:spcPts val="0"/>
              </a:spcBef>
              <a:spcAft>
                <a:spcPts val="0"/>
              </a:spcAft>
              <a:buSzPts val="6000"/>
              <a:buNone/>
              <a:defRPr sz="6000"/>
            </a:lvl2pPr>
            <a:lvl3pPr lvl="2" algn="r">
              <a:lnSpc>
                <a:spcPct val="100000"/>
              </a:lnSpc>
              <a:spcBef>
                <a:spcPts val="0"/>
              </a:spcBef>
              <a:spcAft>
                <a:spcPts val="0"/>
              </a:spcAft>
              <a:buSzPts val="6000"/>
              <a:buNone/>
              <a:defRPr sz="6000"/>
            </a:lvl3pPr>
            <a:lvl4pPr lvl="3" algn="r">
              <a:lnSpc>
                <a:spcPct val="100000"/>
              </a:lnSpc>
              <a:spcBef>
                <a:spcPts val="0"/>
              </a:spcBef>
              <a:spcAft>
                <a:spcPts val="0"/>
              </a:spcAft>
              <a:buSzPts val="6000"/>
              <a:buNone/>
              <a:defRPr sz="6000"/>
            </a:lvl4pPr>
            <a:lvl5pPr lvl="4" algn="r">
              <a:lnSpc>
                <a:spcPct val="100000"/>
              </a:lnSpc>
              <a:spcBef>
                <a:spcPts val="0"/>
              </a:spcBef>
              <a:spcAft>
                <a:spcPts val="0"/>
              </a:spcAft>
              <a:buSzPts val="6000"/>
              <a:buNone/>
              <a:defRPr sz="6000"/>
            </a:lvl5pPr>
            <a:lvl6pPr lvl="5" algn="r">
              <a:lnSpc>
                <a:spcPct val="100000"/>
              </a:lnSpc>
              <a:spcBef>
                <a:spcPts val="0"/>
              </a:spcBef>
              <a:spcAft>
                <a:spcPts val="0"/>
              </a:spcAft>
              <a:buSzPts val="6000"/>
              <a:buNone/>
              <a:defRPr sz="6000"/>
            </a:lvl6pPr>
            <a:lvl7pPr lvl="6" algn="r">
              <a:lnSpc>
                <a:spcPct val="100000"/>
              </a:lnSpc>
              <a:spcBef>
                <a:spcPts val="0"/>
              </a:spcBef>
              <a:spcAft>
                <a:spcPts val="0"/>
              </a:spcAft>
              <a:buSzPts val="6000"/>
              <a:buNone/>
              <a:defRPr sz="6000"/>
            </a:lvl7pPr>
            <a:lvl8pPr lvl="7" algn="r">
              <a:lnSpc>
                <a:spcPct val="100000"/>
              </a:lnSpc>
              <a:spcBef>
                <a:spcPts val="0"/>
              </a:spcBef>
              <a:spcAft>
                <a:spcPts val="0"/>
              </a:spcAft>
              <a:buSzPts val="6000"/>
              <a:buNone/>
              <a:defRPr sz="6000"/>
            </a:lvl8pPr>
            <a:lvl9pPr lvl="8" algn="r">
              <a:lnSpc>
                <a:spcPct val="100000"/>
              </a:lnSpc>
              <a:spcBef>
                <a:spcPts val="0"/>
              </a:spcBef>
              <a:spcAft>
                <a:spcPts val="0"/>
              </a:spcAft>
              <a:buSzPts val="6000"/>
              <a:buNone/>
              <a:defRPr sz="6000"/>
            </a:lvl9pPr>
          </a:lstStyle>
          <a:p/>
        </p:txBody>
      </p:sp>
      <p:sp>
        <p:nvSpPr>
          <p:cNvPr id="344" name="Google Shape;344;p17"/>
          <p:cNvSpPr txBox="1"/>
          <p:nvPr>
            <p:ph idx="1" type="subTitle"/>
          </p:nvPr>
        </p:nvSpPr>
        <p:spPr>
          <a:xfrm>
            <a:off x="1772775" y="3539525"/>
            <a:ext cx="6656100" cy="309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5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5" name="Shape 345"/>
        <p:cNvGrpSpPr/>
        <p:nvPr/>
      </p:nvGrpSpPr>
      <p:grpSpPr>
        <a:xfrm>
          <a:off x="0" y="0"/>
          <a:ext cx="0" cy="0"/>
          <a:chOff x="0" y="0"/>
          <a:chExt cx="0" cy="0"/>
        </a:xfrm>
      </p:grpSpPr>
      <p:grpSp>
        <p:nvGrpSpPr>
          <p:cNvPr id="346" name="Google Shape;346;p18"/>
          <p:cNvGrpSpPr/>
          <p:nvPr/>
        </p:nvGrpSpPr>
        <p:grpSpPr>
          <a:xfrm>
            <a:off x="69150" y="137187"/>
            <a:ext cx="9031450" cy="282372"/>
            <a:chOff x="69150" y="137187"/>
            <a:chExt cx="9031450" cy="282372"/>
          </a:xfrm>
        </p:grpSpPr>
        <p:cxnSp>
          <p:nvCxnSpPr>
            <p:cNvPr id="347" name="Google Shape;347;p18"/>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348" name="Google Shape;348;p18"/>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349" name="Google Shape;349;p18"/>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350" name="Google Shape;350;p18"/>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351" name="Google Shape;351;p18"/>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352" name="Google Shape;352;p18"/>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3" name="Google Shape;353;p18"/>
          <p:cNvGrpSpPr/>
          <p:nvPr/>
        </p:nvGrpSpPr>
        <p:grpSpPr>
          <a:xfrm>
            <a:off x="234375" y="117804"/>
            <a:ext cx="256800" cy="256800"/>
            <a:chOff x="234375" y="110636"/>
            <a:chExt cx="256800" cy="256800"/>
          </a:xfrm>
        </p:grpSpPr>
        <p:sp>
          <p:nvSpPr>
            <p:cNvPr id="354" name="Google Shape;354;p18"/>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8"/>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56" name="Google Shape;356;p18"/>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357" name="Google Shape;357;p18"/>
          <p:cNvGrpSpPr/>
          <p:nvPr/>
        </p:nvGrpSpPr>
        <p:grpSpPr>
          <a:xfrm>
            <a:off x="6760300" y="117804"/>
            <a:ext cx="2161200" cy="256800"/>
            <a:chOff x="6760300" y="96350"/>
            <a:chExt cx="2161200" cy="256800"/>
          </a:xfrm>
        </p:grpSpPr>
        <p:sp>
          <p:nvSpPr>
            <p:cNvPr id="358" name="Google Shape;358;p18"/>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9" name="Google Shape;359;p18"/>
            <p:cNvGrpSpPr/>
            <p:nvPr/>
          </p:nvGrpSpPr>
          <p:grpSpPr>
            <a:xfrm>
              <a:off x="8683878" y="115946"/>
              <a:ext cx="159362" cy="217605"/>
              <a:chOff x="2025348" y="3145361"/>
              <a:chExt cx="406327" cy="554831"/>
            </a:xfrm>
          </p:grpSpPr>
          <p:sp>
            <p:nvSpPr>
              <p:cNvPr id="360" name="Google Shape;360;p18"/>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8"/>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62" name="Google Shape;362;p18"/>
          <p:cNvSpPr txBox="1"/>
          <p:nvPr>
            <p:ph hasCustomPrompt="1" type="title"/>
          </p:nvPr>
        </p:nvSpPr>
        <p:spPr>
          <a:xfrm>
            <a:off x="1284000" y="1459475"/>
            <a:ext cx="6576000" cy="151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600"/>
              <a:buNone/>
              <a:defRPr sz="12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363" name="Google Shape;363;p18"/>
          <p:cNvSpPr txBox="1"/>
          <p:nvPr>
            <p:ph idx="1" type="subTitle"/>
          </p:nvPr>
        </p:nvSpPr>
        <p:spPr>
          <a:xfrm>
            <a:off x="1284000" y="2970625"/>
            <a:ext cx="6576000" cy="7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5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64" name="Shape 364"/>
        <p:cNvGrpSpPr/>
        <p:nvPr/>
      </p:nvGrpSpPr>
      <p:grpSpPr>
        <a:xfrm>
          <a:off x="0" y="0"/>
          <a:ext cx="0" cy="0"/>
          <a:chOff x="0" y="0"/>
          <a:chExt cx="0" cy="0"/>
        </a:xfrm>
      </p:grpSpPr>
      <p:grpSp>
        <p:nvGrpSpPr>
          <p:cNvPr id="365" name="Google Shape;365;p19"/>
          <p:cNvGrpSpPr/>
          <p:nvPr/>
        </p:nvGrpSpPr>
        <p:grpSpPr>
          <a:xfrm>
            <a:off x="69150" y="137187"/>
            <a:ext cx="9031450" cy="282372"/>
            <a:chOff x="69150" y="137187"/>
            <a:chExt cx="9031450" cy="282372"/>
          </a:xfrm>
        </p:grpSpPr>
        <p:cxnSp>
          <p:nvCxnSpPr>
            <p:cNvPr id="366" name="Google Shape;366;p19"/>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367" name="Google Shape;367;p19"/>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368" name="Google Shape;368;p19"/>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369" name="Google Shape;369;p19"/>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370" name="Google Shape;370;p19"/>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371" name="Google Shape;371;p19"/>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2" name="Google Shape;372;p19"/>
          <p:cNvGrpSpPr/>
          <p:nvPr/>
        </p:nvGrpSpPr>
        <p:grpSpPr>
          <a:xfrm>
            <a:off x="234375" y="117804"/>
            <a:ext cx="256800" cy="256800"/>
            <a:chOff x="234375" y="110636"/>
            <a:chExt cx="256800" cy="256800"/>
          </a:xfrm>
        </p:grpSpPr>
        <p:sp>
          <p:nvSpPr>
            <p:cNvPr id="373" name="Google Shape;373;p19"/>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9"/>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75" name="Google Shape;375;p19"/>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376" name="Google Shape;376;p19"/>
          <p:cNvGrpSpPr/>
          <p:nvPr/>
        </p:nvGrpSpPr>
        <p:grpSpPr>
          <a:xfrm>
            <a:off x="6760300" y="117804"/>
            <a:ext cx="2161200" cy="256800"/>
            <a:chOff x="6760300" y="96350"/>
            <a:chExt cx="2161200" cy="256800"/>
          </a:xfrm>
        </p:grpSpPr>
        <p:sp>
          <p:nvSpPr>
            <p:cNvPr id="377" name="Google Shape;377;p19"/>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8" name="Google Shape;378;p19"/>
            <p:cNvGrpSpPr/>
            <p:nvPr/>
          </p:nvGrpSpPr>
          <p:grpSpPr>
            <a:xfrm>
              <a:off x="8683878" y="115946"/>
              <a:ext cx="159362" cy="217605"/>
              <a:chOff x="2025348" y="3145361"/>
              <a:chExt cx="406327" cy="554831"/>
            </a:xfrm>
          </p:grpSpPr>
          <p:sp>
            <p:nvSpPr>
              <p:cNvPr id="379" name="Google Shape;379;p19"/>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9"/>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81" name="Google Shape;381;p19"/>
          <p:cNvSpPr txBox="1"/>
          <p:nvPr>
            <p:ph type="title"/>
          </p:nvPr>
        </p:nvSpPr>
        <p:spPr>
          <a:xfrm>
            <a:off x="1284000" y="540000"/>
            <a:ext cx="6576000" cy="76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62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382" name="Google Shape;382;p19"/>
          <p:cNvSpPr txBox="1"/>
          <p:nvPr>
            <p:ph idx="1" type="subTitle"/>
          </p:nvPr>
        </p:nvSpPr>
        <p:spPr>
          <a:xfrm>
            <a:off x="1284000" y="1305425"/>
            <a:ext cx="6576000" cy="38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3" name="Google Shape;383;p19"/>
          <p:cNvSpPr txBox="1"/>
          <p:nvPr>
            <p:ph idx="2" type="title"/>
          </p:nvPr>
        </p:nvSpPr>
        <p:spPr>
          <a:xfrm>
            <a:off x="1284000" y="1996149"/>
            <a:ext cx="6576000" cy="76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62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384" name="Google Shape;384;p19"/>
          <p:cNvSpPr txBox="1"/>
          <p:nvPr>
            <p:ph idx="3" type="subTitle"/>
          </p:nvPr>
        </p:nvSpPr>
        <p:spPr>
          <a:xfrm>
            <a:off x="1284000" y="2761573"/>
            <a:ext cx="6576000" cy="38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5" name="Google Shape;385;p19"/>
          <p:cNvSpPr txBox="1"/>
          <p:nvPr>
            <p:ph idx="4" type="title"/>
          </p:nvPr>
        </p:nvSpPr>
        <p:spPr>
          <a:xfrm>
            <a:off x="1284000" y="3452300"/>
            <a:ext cx="6576000" cy="76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62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386" name="Google Shape;386;p19"/>
          <p:cNvSpPr txBox="1"/>
          <p:nvPr>
            <p:ph idx="5" type="subTitle"/>
          </p:nvPr>
        </p:nvSpPr>
        <p:spPr>
          <a:xfrm>
            <a:off x="1284000" y="4217598"/>
            <a:ext cx="6576000" cy="38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87" name="Shape 387"/>
        <p:cNvGrpSpPr/>
        <p:nvPr/>
      </p:nvGrpSpPr>
      <p:grpSpPr>
        <a:xfrm>
          <a:off x="0" y="0"/>
          <a:ext cx="0" cy="0"/>
          <a:chOff x="0" y="0"/>
          <a:chExt cx="0" cy="0"/>
        </a:xfrm>
      </p:grpSpPr>
      <p:grpSp>
        <p:nvGrpSpPr>
          <p:cNvPr id="388" name="Google Shape;388;p20"/>
          <p:cNvGrpSpPr/>
          <p:nvPr/>
        </p:nvGrpSpPr>
        <p:grpSpPr>
          <a:xfrm>
            <a:off x="69150" y="137187"/>
            <a:ext cx="9031450" cy="282372"/>
            <a:chOff x="69150" y="137187"/>
            <a:chExt cx="9031450" cy="282372"/>
          </a:xfrm>
        </p:grpSpPr>
        <p:cxnSp>
          <p:nvCxnSpPr>
            <p:cNvPr id="389" name="Google Shape;389;p20"/>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390" name="Google Shape;390;p20"/>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391" name="Google Shape;391;p20"/>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392" name="Google Shape;392;p20"/>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393" name="Google Shape;393;p20"/>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394" name="Google Shape;394;p20"/>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5" name="Google Shape;395;p20"/>
          <p:cNvGrpSpPr/>
          <p:nvPr/>
        </p:nvGrpSpPr>
        <p:grpSpPr>
          <a:xfrm>
            <a:off x="234375" y="117804"/>
            <a:ext cx="256800" cy="256800"/>
            <a:chOff x="234375" y="110636"/>
            <a:chExt cx="256800" cy="256800"/>
          </a:xfrm>
        </p:grpSpPr>
        <p:sp>
          <p:nvSpPr>
            <p:cNvPr id="396" name="Google Shape;396;p20"/>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0"/>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98" name="Google Shape;398;p20"/>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399" name="Google Shape;399;p20"/>
          <p:cNvGrpSpPr/>
          <p:nvPr/>
        </p:nvGrpSpPr>
        <p:grpSpPr>
          <a:xfrm>
            <a:off x="6760300" y="117804"/>
            <a:ext cx="2161200" cy="256800"/>
            <a:chOff x="6760300" y="96350"/>
            <a:chExt cx="2161200" cy="256800"/>
          </a:xfrm>
        </p:grpSpPr>
        <p:sp>
          <p:nvSpPr>
            <p:cNvPr id="400" name="Google Shape;400;p20"/>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1" name="Google Shape;401;p20"/>
            <p:cNvGrpSpPr/>
            <p:nvPr/>
          </p:nvGrpSpPr>
          <p:grpSpPr>
            <a:xfrm>
              <a:off x="8683878" y="115946"/>
              <a:ext cx="159362" cy="217605"/>
              <a:chOff x="2025348" y="3145361"/>
              <a:chExt cx="406327" cy="554831"/>
            </a:xfrm>
          </p:grpSpPr>
          <p:sp>
            <p:nvSpPr>
              <p:cNvPr id="402" name="Google Shape;402;p20"/>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0"/>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04" name="Google Shape;404;p20"/>
          <p:cNvSpPr txBox="1"/>
          <p:nvPr>
            <p:ph type="title"/>
          </p:nvPr>
        </p:nvSpPr>
        <p:spPr>
          <a:xfrm>
            <a:off x="720000" y="178442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05" name="Google Shape;405;p20"/>
          <p:cNvSpPr txBox="1"/>
          <p:nvPr>
            <p:ph idx="1" type="subTitle"/>
          </p:nvPr>
        </p:nvSpPr>
        <p:spPr>
          <a:xfrm>
            <a:off x="720000" y="226937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6" name="Google Shape;406;p20"/>
          <p:cNvSpPr txBox="1"/>
          <p:nvPr>
            <p:ph idx="2" type="title"/>
          </p:nvPr>
        </p:nvSpPr>
        <p:spPr>
          <a:xfrm>
            <a:off x="3419271" y="178442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07" name="Google Shape;407;p20"/>
          <p:cNvSpPr txBox="1"/>
          <p:nvPr>
            <p:ph idx="3" type="subTitle"/>
          </p:nvPr>
        </p:nvSpPr>
        <p:spPr>
          <a:xfrm>
            <a:off x="3419269" y="226937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8" name="Google Shape;408;p20"/>
          <p:cNvSpPr txBox="1"/>
          <p:nvPr>
            <p:ph idx="4" type="title"/>
          </p:nvPr>
        </p:nvSpPr>
        <p:spPr>
          <a:xfrm>
            <a:off x="720000" y="3638750"/>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09" name="Google Shape;409;p20"/>
          <p:cNvSpPr txBox="1"/>
          <p:nvPr>
            <p:ph idx="5" type="subTitle"/>
          </p:nvPr>
        </p:nvSpPr>
        <p:spPr>
          <a:xfrm>
            <a:off x="720000" y="4123700"/>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0" name="Google Shape;410;p20"/>
          <p:cNvSpPr txBox="1"/>
          <p:nvPr>
            <p:ph idx="6" type="title"/>
          </p:nvPr>
        </p:nvSpPr>
        <p:spPr>
          <a:xfrm>
            <a:off x="3419271" y="3638750"/>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11" name="Google Shape;411;p20"/>
          <p:cNvSpPr txBox="1"/>
          <p:nvPr>
            <p:ph idx="7" type="subTitle"/>
          </p:nvPr>
        </p:nvSpPr>
        <p:spPr>
          <a:xfrm>
            <a:off x="3419269" y="4123700"/>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2" name="Google Shape;412;p20"/>
          <p:cNvSpPr txBox="1"/>
          <p:nvPr>
            <p:ph idx="8" type="title"/>
          </p:nvPr>
        </p:nvSpPr>
        <p:spPr>
          <a:xfrm>
            <a:off x="6118549" y="178442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13" name="Google Shape;413;p20"/>
          <p:cNvSpPr txBox="1"/>
          <p:nvPr>
            <p:ph idx="9" type="subTitle"/>
          </p:nvPr>
        </p:nvSpPr>
        <p:spPr>
          <a:xfrm>
            <a:off x="6118545" y="226937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4" name="Google Shape;414;p20"/>
          <p:cNvSpPr txBox="1"/>
          <p:nvPr>
            <p:ph idx="13" type="title"/>
          </p:nvPr>
        </p:nvSpPr>
        <p:spPr>
          <a:xfrm>
            <a:off x="6118549" y="3638750"/>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15" name="Google Shape;415;p20"/>
          <p:cNvSpPr txBox="1"/>
          <p:nvPr>
            <p:ph idx="14" type="subTitle"/>
          </p:nvPr>
        </p:nvSpPr>
        <p:spPr>
          <a:xfrm>
            <a:off x="6118545" y="4123700"/>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6" name="Google Shape;416;p20"/>
          <p:cNvSpPr txBox="1"/>
          <p:nvPr>
            <p:ph idx="15"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3"/>
          <p:cNvGrpSpPr/>
          <p:nvPr/>
        </p:nvGrpSpPr>
        <p:grpSpPr>
          <a:xfrm>
            <a:off x="69150" y="137187"/>
            <a:ext cx="9031450" cy="282372"/>
            <a:chOff x="69150" y="137187"/>
            <a:chExt cx="9031450" cy="282372"/>
          </a:xfrm>
        </p:grpSpPr>
        <p:cxnSp>
          <p:nvCxnSpPr>
            <p:cNvPr id="30" name="Google Shape;30;p3"/>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31" name="Google Shape;31;p3"/>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32" name="Google Shape;32;p3"/>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33" name="Google Shape;33;p3"/>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34" name="Google Shape;34;p3"/>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35" name="Google Shape;35;p3"/>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 name="Google Shape;36;p3"/>
          <p:cNvGrpSpPr/>
          <p:nvPr/>
        </p:nvGrpSpPr>
        <p:grpSpPr>
          <a:xfrm>
            <a:off x="234375" y="117804"/>
            <a:ext cx="256800" cy="256800"/>
            <a:chOff x="234375" y="110636"/>
            <a:chExt cx="256800" cy="256800"/>
          </a:xfrm>
        </p:grpSpPr>
        <p:sp>
          <p:nvSpPr>
            <p:cNvPr id="37" name="Google Shape;37;p3"/>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9" name="Google Shape;39;p3"/>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40" name="Google Shape;40;p3"/>
          <p:cNvGrpSpPr/>
          <p:nvPr/>
        </p:nvGrpSpPr>
        <p:grpSpPr>
          <a:xfrm>
            <a:off x="6760300" y="117804"/>
            <a:ext cx="2161200" cy="256800"/>
            <a:chOff x="6760300" y="96350"/>
            <a:chExt cx="2161200" cy="256800"/>
          </a:xfrm>
        </p:grpSpPr>
        <p:sp>
          <p:nvSpPr>
            <p:cNvPr id="41" name="Google Shape;41;p3"/>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3"/>
            <p:cNvGrpSpPr/>
            <p:nvPr/>
          </p:nvGrpSpPr>
          <p:grpSpPr>
            <a:xfrm>
              <a:off x="8683878" y="115946"/>
              <a:ext cx="159362" cy="217605"/>
              <a:chOff x="2025348" y="3145361"/>
              <a:chExt cx="406327" cy="554831"/>
            </a:xfrm>
          </p:grpSpPr>
          <p:sp>
            <p:nvSpPr>
              <p:cNvPr id="43" name="Google Shape;43;p3"/>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5" name="Google Shape;45;p3"/>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46" name="Google Shape;46;p3"/>
          <p:cNvSpPr txBox="1"/>
          <p:nvPr>
            <p:ph idx="1" type="body"/>
          </p:nvPr>
        </p:nvSpPr>
        <p:spPr>
          <a:xfrm>
            <a:off x="720000" y="1152475"/>
            <a:ext cx="7704000" cy="3416400"/>
          </a:xfrm>
          <a:prstGeom prst="rect">
            <a:avLst/>
          </a:prstGeom>
          <a:noFill/>
          <a:ln>
            <a:noFill/>
          </a:ln>
        </p:spPr>
        <p:txBody>
          <a:bodyPr anchorCtr="0" anchor="ctr" bIns="91425" lIns="91425" spcFirstLastPara="1" rIns="91425" wrap="square" tIns="91425">
            <a:noAutofit/>
          </a:bodyPr>
          <a:lstStyle>
            <a:lvl1pPr indent="-259080" lvl="0" marL="457200" algn="l">
              <a:lnSpc>
                <a:spcPct val="100000"/>
              </a:lnSpc>
              <a:spcBef>
                <a:spcPts val="0"/>
              </a:spcBef>
              <a:spcAft>
                <a:spcPts val="0"/>
              </a:spcAft>
              <a:buClr>
                <a:schemeClr val="lt1"/>
              </a:buClr>
              <a:buSzPts val="480"/>
              <a:buAutoNum type="arabicPeriod"/>
              <a:defRPr sz="1000">
                <a:solidFill>
                  <a:srgbClr val="434343"/>
                </a:solidFill>
              </a:defRPr>
            </a:lvl1pPr>
            <a:lvl2pPr indent="-259080" lvl="1" marL="914400" algn="l">
              <a:lnSpc>
                <a:spcPct val="115000"/>
              </a:lnSpc>
              <a:spcBef>
                <a:spcPts val="0"/>
              </a:spcBef>
              <a:spcAft>
                <a:spcPts val="0"/>
              </a:spcAft>
              <a:buClr>
                <a:schemeClr val="lt1"/>
              </a:buClr>
              <a:buSzPts val="480"/>
              <a:buFont typeface="Roboto Condensed Light"/>
              <a:buAutoNum type="alphaLcPeriod"/>
              <a:defRPr>
                <a:solidFill>
                  <a:srgbClr val="434343"/>
                </a:solidFill>
              </a:defRPr>
            </a:lvl2pPr>
            <a:lvl3pPr indent="-259080" lvl="2" marL="1371600" algn="l">
              <a:lnSpc>
                <a:spcPct val="115000"/>
              </a:lnSpc>
              <a:spcBef>
                <a:spcPts val="0"/>
              </a:spcBef>
              <a:spcAft>
                <a:spcPts val="0"/>
              </a:spcAft>
              <a:buClr>
                <a:schemeClr val="lt1"/>
              </a:buClr>
              <a:buSzPts val="480"/>
              <a:buFont typeface="Roboto Condensed Light"/>
              <a:buAutoNum type="romanLcPeriod"/>
              <a:defRPr>
                <a:solidFill>
                  <a:srgbClr val="434343"/>
                </a:solidFill>
              </a:defRPr>
            </a:lvl3pPr>
            <a:lvl4pPr indent="-259080" lvl="3" marL="1828800" algn="l">
              <a:lnSpc>
                <a:spcPct val="115000"/>
              </a:lnSpc>
              <a:spcBef>
                <a:spcPts val="0"/>
              </a:spcBef>
              <a:spcAft>
                <a:spcPts val="0"/>
              </a:spcAft>
              <a:buClr>
                <a:schemeClr val="lt1"/>
              </a:buClr>
              <a:buSzPts val="480"/>
              <a:buFont typeface="Roboto Condensed Light"/>
              <a:buAutoNum type="arabicPeriod"/>
              <a:defRPr>
                <a:solidFill>
                  <a:srgbClr val="434343"/>
                </a:solidFill>
              </a:defRPr>
            </a:lvl4pPr>
            <a:lvl5pPr indent="-259079" lvl="4" marL="2286000" algn="l">
              <a:lnSpc>
                <a:spcPct val="115000"/>
              </a:lnSpc>
              <a:spcBef>
                <a:spcPts val="0"/>
              </a:spcBef>
              <a:spcAft>
                <a:spcPts val="0"/>
              </a:spcAft>
              <a:buClr>
                <a:schemeClr val="lt1"/>
              </a:buClr>
              <a:buSzPts val="480"/>
              <a:buFont typeface="Roboto Condensed Light"/>
              <a:buAutoNum type="alphaLcPeriod"/>
              <a:defRPr>
                <a:solidFill>
                  <a:srgbClr val="434343"/>
                </a:solidFill>
              </a:defRPr>
            </a:lvl5pPr>
            <a:lvl6pPr indent="-259079" lvl="5" marL="2743200" algn="l">
              <a:lnSpc>
                <a:spcPct val="115000"/>
              </a:lnSpc>
              <a:spcBef>
                <a:spcPts val="0"/>
              </a:spcBef>
              <a:spcAft>
                <a:spcPts val="0"/>
              </a:spcAft>
              <a:buClr>
                <a:schemeClr val="lt1"/>
              </a:buClr>
              <a:buSzPts val="480"/>
              <a:buFont typeface="Roboto Condensed Light"/>
              <a:buAutoNum type="romanLcPeriod"/>
              <a:defRPr>
                <a:solidFill>
                  <a:srgbClr val="434343"/>
                </a:solidFill>
              </a:defRPr>
            </a:lvl6pPr>
            <a:lvl7pPr indent="-259079" lvl="6" marL="3200400" algn="l">
              <a:lnSpc>
                <a:spcPct val="115000"/>
              </a:lnSpc>
              <a:spcBef>
                <a:spcPts val="0"/>
              </a:spcBef>
              <a:spcAft>
                <a:spcPts val="0"/>
              </a:spcAft>
              <a:buClr>
                <a:schemeClr val="lt1"/>
              </a:buClr>
              <a:buSzPts val="480"/>
              <a:buFont typeface="Roboto Condensed Light"/>
              <a:buAutoNum type="arabicPeriod"/>
              <a:defRPr>
                <a:solidFill>
                  <a:srgbClr val="434343"/>
                </a:solidFill>
              </a:defRPr>
            </a:lvl7pPr>
            <a:lvl8pPr indent="-259079" lvl="7" marL="3657600" algn="l">
              <a:lnSpc>
                <a:spcPct val="115000"/>
              </a:lnSpc>
              <a:spcBef>
                <a:spcPts val="0"/>
              </a:spcBef>
              <a:spcAft>
                <a:spcPts val="0"/>
              </a:spcAft>
              <a:buClr>
                <a:schemeClr val="lt1"/>
              </a:buClr>
              <a:buSzPts val="480"/>
              <a:buFont typeface="Roboto Condensed Light"/>
              <a:buAutoNum type="alphaLcPeriod"/>
              <a:defRPr>
                <a:solidFill>
                  <a:srgbClr val="434343"/>
                </a:solidFill>
              </a:defRPr>
            </a:lvl8pPr>
            <a:lvl9pPr indent="-259079" lvl="8" marL="4114800" algn="l">
              <a:lnSpc>
                <a:spcPct val="115000"/>
              </a:lnSpc>
              <a:spcBef>
                <a:spcPts val="0"/>
              </a:spcBef>
              <a:spcAft>
                <a:spcPts val="0"/>
              </a:spcAft>
              <a:buClr>
                <a:schemeClr val="lt1"/>
              </a:buClr>
              <a:buSzPts val="480"/>
              <a:buFont typeface="Roboto Condensed Light"/>
              <a:buAutoNum type="romanLcPeriod"/>
              <a:defRPr>
                <a:solidFill>
                  <a:srgbClr val="434343"/>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6">
    <p:spTree>
      <p:nvGrpSpPr>
        <p:cNvPr id="417" name="Shape 417"/>
        <p:cNvGrpSpPr/>
        <p:nvPr/>
      </p:nvGrpSpPr>
      <p:grpSpPr>
        <a:xfrm>
          <a:off x="0" y="0"/>
          <a:ext cx="0" cy="0"/>
          <a:chOff x="0" y="0"/>
          <a:chExt cx="0" cy="0"/>
        </a:xfrm>
      </p:grpSpPr>
      <p:grpSp>
        <p:nvGrpSpPr>
          <p:cNvPr id="418" name="Google Shape;418;p21"/>
          <p:cNvGrpSpPr/>
          <p:nvPr/>
        </p:nvGrpSpPr>
        <p:grpSpPr>
          <a:xfrm>
            <a:off x="69150" y="137187"/>
            <a:ext cx="9031450" cy="282372"/>
            <a:chOff x="69150" y="137187"/>
            <a:chExt cx="9031450" cy="282372"/>
          </a:xfrm>
        </p:grpSpPr>
        <p:cxnSp>
          <p:nvCxnSpPr>
            <p:cNvPr id="419" name="Google Shape;419;p21"/>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420" name="Google Shape;420;p21"/>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421" name="Google Shape;421;p21"/>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422" name="Google Shape;422;p21"/>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423" name="Google Shape;423;p21"/>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424" name="Google Shape;424;p21"/>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5" name="Google Shape;425;p21"/>
          <p:cNvGrpSpPr/>
          <p:nvPr/>
        </p:nvGrpSpPr>
        <p:grpSpPr>
          <a:xfrm>
            <a:off x="234375" y="117804"/>
            <a:ext cx="256800" cy="256800"/>
            <a:chOff x="234375" y="110636"/>
            <a:chExt cx="256800" cy="256800"/>
          </a:xfrm>
        </p:grpSpPr>
        <p:sp>
          <p:nvSpPr>
            <p:cNvPr id="426" name="Google Shape;426;p21"/>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1"/>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28" name="Google Shape;428;p21"/>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429" name="Google Shape;429;p21"/>
          <p:cNvGrpSpPr/>
          <p:nvPr/>
        </p:nvGrpSpPr>
        <p:grpSpPr>
          <a:xfrm>
            <a:off x="6760300" y="117804"/>
            <a:ext cx="2161200" cy="256800"/>
            <a:chOff x="6760300" y="96350"/>
            <a:chExt cx="2161200" cy="256800"/>
          </a:xfrm>
        </p:grpSpPr>
        <p:sp>
          <p:nvSpPr>
            <p:cNvPr id="430" name="Google Shape;430;p21"/>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1" name="Google Shape;431;p21"/>
            <p:cNvGrpSpPr/>
            <p:nvPr/>
          </p:nvGrpSpPr>
          <p:grpSpPr>
            <a:xfrm>
              <a:off x="8683878" y="115946"/>
              <a:ext cx="159362" cy="217605"/>
              <a:chOff x="2025348" y="3145361"/>
              <a:chExt cx="406327" cy="554831"/>
            </a:xfrm>
          </p:grpSpPr>
          <p:sp>
            <p:nvSpPr>
              <p:cNvPr id="432" name="Google Shape;432;p21"/>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1"/>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34" name="Google Shape;434;p21"/>
          <p:cNvSpPr txBox="1"/>
          <p:nvPr>
            <p:ph type="title"/>
          </p:nvPr>
        </p:nvSpPr>
        <p:spPr>
          <a:xfrm>
            <a:off x="1311963" y="2361963"/>
            <a:ext cx="65199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35" name="Google Shape;435;p21"/>
          <p:cNvSpPr txBox="1"/>
          <p:nvPr>
            <p:ph idx="2" type="title"/>
          </p:nvPr>
        </p:nvSpPr>
        <p:spPr>
          <a:xfrm>
            <a:off x="2996625" y="1243600"/>
            <a:ext cx="31509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436" name="Google Shape;436;p21"/>
          <p:cNvSpPr txBox="1"/>
          <p:nvPr>
            <p:ph idx="1" type="subTitle"/>
          </p:nvPr>
        </p:nvSpPr>
        <p:spPr>
          <a:xfrm>
            <a:off x="1312121" y="3590288"/>
            <a:ext cx="6519900" cy="30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
    <p:spTree>
      <p:nvGrpSpPr>
        <p:cNvPr id="437" name="Shape 437"/>
        <p:cNvGrpSpPr/>
        <p:nvPr/>
      </p:nvGrpSpPr>
      <p:grpSpPr>
        <a:xfrm>
          <a:off x="0" y="0"/>
          <a:ext cx="0" cy="0"/>
          <a:chOff x="0" y="0"/>
          <a:chExt cx="0" cy="0"/>
        </a:xfrm>
      </p:grpSpPr>
      <p:grpSp>
        <p:nvGrpSpPr>
          <p:cNvPr id="438" name="Google Shape;438;p22"/>
          <p:cNvGrpSpPr/>
          <p:nvPr/>
        </p:nvGrpSpPr>
        <p:grpSpPr>
          <a:xfrm>
            <a:off x="69150" y="137187"/>
            <a:ext cx="9031450" cy="282372"/>
            <a:chOff x="69150" y="137187"/>
            <a:chExt cx="9031450" cy="282372"/>
          </a:xfrm>
        </p:grpSpPr>
        <p:cxnSp>
          <p:nvCxnSpPr>
            <p:cNvPr id="439" name="Google Shape;439;p22"/>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440" name="Google Shape;440;p22"/>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441" name="Google Shape;441;p22"/>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442" name="Google Shape;442;p22"/>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443" name="Google Shape;443;p22"/>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444" name="Google Shape;444;p22"/>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5" name="Google Shape;445;p22"/>
          <p:cNvGrpSpPr/>
          <p:nvPr/>
        </p:nvGrpSpPr>
        <p:grpSpPr>
          <a:xfrm>
            <a:off x="234375" y="117804"/>
            <a:ext cx="256800" cy="256800"/>
            <a:chOff x="234375" y="110636"/>
            <a:chExt cx="256800" cy="256800"/>
          </a:xfrm>
        </p:grpSpPr>
        <p:sp>
          <p:nvSpPr>
            <p:cNvPr id="446" name="Google Shape;446;p22"/>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2"/>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48" name="Google Shape;448;p22"/>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449" name="Google Shape;449;p22"/>
          <p:cNvGrpSpPr/>
          <p:nvPr/>
        </p:nvGrpSpPr>
        <p:grpSpPr>
          <a:xfrm>
            <a:off x="6760300" y="117804"/>
            <a:ext cx="2161200" cy="256800"/>
            <a:chOff x="6760300" y="96350"/>
            <a:chExt cx="2161200" cy="256800"/>
          </a:xfrm>
        </p:grpSpPr>
        <p:sp>
          <p:nvSpPr>
            <p:cNvPr id="450" name="Google Shape;450;p22"/>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1" name="Google Shape;451;p22"/>
            <p:cNvGrpSpPr/>
            <p:nvPr/>
          </p:nvGrpSpPr>
          <p:grpSpPr>
            <a:xfrm>
              <a:off x="8683878" y="115946"/>
              <a:ext cx="159362" cy="217605"/>
              <a:chOff x="2025348" y="3145361"/>
              <a:chExt cx="406327" cy="554831"/>
            </a:xfrm>
          </p:grpSpPr>
          <p:sp>
            <p:nvSpPr>
              <p:cNvPr id="452" name="Google Shape;452;p22"/>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2"/>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54" name="Google Shape;454;p22"/>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455" name="Google Shape;455;p22"/>
          <p:cNvSpPr txBox="1"/>
          <p:nvPr>
            <p:ph idx="1" type="subTitle"/>
          </p:nvPr>
        </p:nvSpPr>
        <p:spPr>
          <a:xfrm>
            <a:off x="3452813" y="3309800"/>
            <a:ext cx="22383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algn="ctr">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2pPr>
            <a:lvl3pPr lvl="2"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3pPr>
            <a:lvl4pPr lvl="3"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4pPr>
            <a:lvl5pPr lvl="4"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5pPr>
            <a:lvl6pPr lvl="5"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6pPr>
            <a:lvl7pPr lvl="6"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7pPr>
            <a:lvl8pPr lvl="7"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8pPr>
            <a:lvl9pPr lvl="8" algn="ctr">
              <a:lnSpc>
                <a:spcPct val="100000"/>
              </a:lnSpc>
              <a:spcBef>
                <a:spcPts val="1600"/>
              </a:spcBef>
              <a:spcAft>
                <a:spcPts val="1600"/>
              </a:spcAft>
              <a:buSzPts val="2400"/>
              <a:buFont typeface="Chakra Petch Medium"/>
              <a:buNone/>
              <a:defRPr sz="2400">
                <a:latin typeface="Chakra Petch Medium"/>
                <a:ea typeface="Chakra Petch Medium"/>
                <a:cs typeface="Chakra Petch Medium"/>
                <a:sym typeface="Chakra Petch Medium"/>
              </a:defRPr>
            </a:lvl9pPr>
          </a:lstStyle>
          <a:p/>
        </p:txBody>
      </p:sp>
      <p:sp>
        <p:nvSpPr>
          <p:cNvPr id="456" name="Google Shape;456;p22"/>
          <p:cNvSpPr txBox="1"/>
          <p:nvPr>
            <p:ph idx="2" type="subTitle"/>
          </p:nvPr>
        </p:nvSpPr>
        <p:spPr>
          <a:xfrm>
            <a:off x="3452713" y="3820050"/>
            <a:ext cx="22383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sz="1500"/>
            </a:lvl2pPr>
            <a:lvl3pPr lvl="2" algn="ctr">
              <a:lnSpc>
                <a:spcPct val="100000"/>
              </a:lnSpc>
              <a:spcBef>
                <a:spcPts val="1600"/>
              </a:spcBef>
              <a:spcAft>
                <a:spcPts val="0"/>
              </a:spcAft>
              <a:buSzPts val="1500"/>
              <a:buNone/>
              <a:defRPr sz="1500"/>
            </a:lvl3pPr>
            <a:lvl4pPr lvl="3" algn="ctr">
              <a:lnSpc>
                <a:spcPct val="100000"/>
              </a:lnSpc>
              <a:spcBef>
                <a:spcPts val="1600"/>
              </a:spcBef>
              <a:spcAft>
                <a:spcPts val="0"/>
              </a:spcAft>
              <a:buSzPts val="1500"/>
              <a:buNone/>
              <a:defRPr sz="1500"/>
            </a:lvl4pPr>
            <a:lvl5pPr lvl="4" algn="ctr">
              <a:lnSpc>
                <a:spcPct val="100000"/>
              </a:lnSpc>
              <a:spcBef>
                <a:spcPts val="1600"/>
              </a:spcBef>
              <a:spcAft>
                <a:spcPts val="0"/>
              </a:spcAft>
              <a:buSzPts val="1500"/>
              <a:buNone/>
              <a:defRPr sz="1500"/>
            </a:lvl5pPr>
            <a:lvl6pPr lvl="5" algn="ctr">
              <a:lnSpc>
                <a:spcPct val="100000"/>
              </a:lnSpc>
              <a:spcBef>
                <a:spcPts val="1600"/>
              </a:spcBef>
              <a:spcAft>
                <a:spcPts val="0"/>
              </a:spcAft>
              <a:buSzPts val="1500"/>
              <a:buNone/>
              <a:defRPr sz="1500"/>
            </a:lvl6pPr>
            <a:lvl7pPr lvl="6" algn="ctr">
              <a:lnSpc>
                <a:spcPct val="100000"/>
              </a:lnSpc>
              <a:spcBef>
                <a:spcPts val="1600"/>
              </a:spcBef>
              <a:spcAft>
                <a:spcPts val="0"/>
              </a:spcAft>
              <a:buSzPts val="1500"/>
              <a:buNone/>
              <a:defRPr sz="1500"/>
            </a:lvl7pPr>
            <a:lvl8pPr lvl="7" algn="ctr">
              <a:lnSpc>
                <a:spcPct val="100000"/>
              </a:lnSpc>
              <a:spcBef>
                <a:spcPts val="1600"/>
              </a:spcBef>
              <a:spcAft>
                <a:spcPts val="0"/>
              </a:spcAft>
              <a:buSzPts val="1500"/>
              <a:buNone/>
              <a:defRPr sz="1500"/>
            </a:lvl8pPr>
            <a:lvl9pPr lvl="8" algn="ctr">
              <a:lnSpc>
                <a:spcPct val="100000"/>
              </a:lnSpc>
              <a:spcBef>
                <a:spcPts val="1600"/>
              </a:spcBef>
              <a:spcAft>
                <a:spcPts val="1600"/>
              </a:spcAft>
              <a:buSzPts val="1500"/>
              <a:buNone/>
              <a:defRPr sz="1500"/>
            </a:lvl9pPr>
          </a:lstStyle>
          <a:p/>
        </p:txBody>
      </p:sp>
      <p:sp>
        <p:nvSpPr>
          <p:cNvPr id="457" name="Google Shape;457;p22"/>
          <p:cNvSpPr txBox="1"/>
          <p:nvPr>
            <p:ph idx="3" type="subTitle"/>
          </p:nvPr>
        </p:nvSpPr>
        <p:spPr>
          <a:xfrm>
            <a:off x="1034163" y="3309800"/>
            <a:ext cx="22383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algn="ctr">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2pPr>
            <a:lvl3pPr lvl="2"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3pPr>
            <a:lvl4pPr lvl="3"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4pPr>
            <a:lvl5pPr lvl="4"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5pPr>
            <a:lvl6pPr lvl="5"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6pPr>
            <a:lvl7pPr lvl="6"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7pPr>
            <a:lvl8pPr lvl="7"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8pPr>
            <a:lvl9pPr lvl="8" algn="ctr">
              <a:lnSpc>
                <a:spcPct val="100000"/>
              </a:lnSpc>
              <a:spcBef>
                <a:spcPts val="1600"/>
              </a:spcBef>
              <a:spcAft>
                <a:spcPts val="1600"/>
              </a:spcAft>
              <a:buSzPts val="2400"/>
              <a:buFont typeface="Chakra Petch Medium"/>
              <a:buNone/>
              <a:defRPr sz="2400">
                <a:latin typeface="Chakra Petch Medium"/>
                <a:ea typeface="Chakra Petch Medium"/>
                <a:cs typeface="Chakra Petch Medium"/>
                <a:sym typeface="Chakra Petch Medium"/>
              </a:defRPr>
            </a:lvl9pPr>
          </a:lstStyle>
          <a:p/>
        </p:txBody>
      </p:sp>
      <p:sp>
        <p:nvSpPr>
          <p:cNvPr id="458" name="Google Shape;458;p22"/>
          <p:cNvSpPr txBox="1"/>
          <p:nvPr>
            <p:ph idx="4" type="subTitle"/>
          </p:nvPr>
        </p:nvSpPr>
        <p:spPr>
          <a:xfrm>
            <a:off x="1034063" y="3820050"/>
            <a:ext cx="22383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sz="1500"/>
            </a:lvl2pPr>
            <a:lvl3pPr lvl="2" algn="ctr">
              <a:lnSpc>
                <a:spcPct val="100000"/>
              </a:lnSpc>
              <a:spcBef>
                <a:spcPts val="1600"/>
              </a:spcBef>
              <a:spcAft>
                <a:spcPts val="0"/>
              </a:spcAft>
              <a:buSzPts val="1500"/>
              <a:buNone/>
              <a:defRPr sz="1500"/>
            </a:lvl3pPr>
            <a:lvl4pPr lvl="3" algn="ctr">
              <a:lnSpc>
                <a:spcPct val="100000"/>
              </a:lnSpc>
              <a:spcBef>
                <a:spcPts val="1600"/>
              </a:spcBef>
              <a:spcAft>
                <a:spcPts val="0"/>
              </a:spcAft>
              <a:buSzPts val="1500"/>
              <a:buNone/>
              <a:defRPr sz="1500"/>
            </a:lvl4pPr>
            <a:lvl5pPr lvl="4" algn="ctr">
              <a:lnSpc>
                <a:spcPct val="100000"/>
              </a:lnSpc>
              <a:spcBef>
                <a:spcPts val="1600"/>
              </a:spcBef>
              <a:spcAft>
                <a:spcPts val="0"/>
              </a:spcAft>
              <a:buSzPts val="1500"/>
              <a:buNone/>
              <a:defRPr sz="1500"/>
            </a:lvl5pPr>
            <a:lvl6pPr lvl="5" algn="ctr">
              <a:lnSpc>
                <a:spcPct val="100000"/>
              </a:lnSpc>
              <a:spcBef>
                <a:spcPts val="1600"/>
              </a:spcBef>
              <a:spcAft>
                <a:spcPts val="0"/>
              </a:spcAft>
              <a:buSzPts val="1500"/>
              <a:buNone/>
              <a:defRPr sz="1500"/>
            </a:lvl6pPr>
            <a:lvl7pPr lvl="6" algn="ctr">
              <a:lnSpc>
                <a:spcPct val="100000"/>
              </a:lnSpc>
              <a:spcBef>
                <a:spcPts val="1600"/>
              </a:spcBef>
              <a:spcAft>
                <a:spcPts val="0"/>
              </a:spcAft>
              <a:buSzPts val="1500"/>
              <a:buNone/>
              <a:defRPr sz="1500"/>
            </a:lvl7pPr>
            <a:lvl8pPr lvl="7" algn="ctr">
              <a:lnSpc>
                <a:spcPct val="100000"/>
              </a:lnSpc>
              <a:spcBef>
                <a:spcPts val="1600"/>
              </a:spcBef>
              <a:spcAft>
                <a:spcPts val="0"/>
              </a:spcAft>
              <a:buSzPts val="1500"/>
              <a:buNone/>
              <a:defRPr sz="1500"/>
            </a:lvl8pPr>
            <a:lvl9pPr lvl="8" algn="ctr">
              <a:lnSpc>
                <a:spcPct val="100000"/>
              </a:lnSpc>
              <a:spcBef>
                <a:spcPts val="1600"/>
              </a:spcBef>
              <a:spcAft>
                <a:spcPts val="1600"/>
              </a:spcAft>
              <a:buSzPts val="1500"/>
              <a:buNone/>
              <a:defRPr sz="1500"/>
            </a:lvl9pPr>
          </a:lstStyle>
          <a:p/>
        </p:txBody>
      </p:sp>
      <p:sp>
        <p:nvSpPr>
          <p:cNvPr id="459" name="Google Shape;459;p22"/>
          <p:cNvSpPr txBox="1"/>
          <p:nvPr>
            <p:ph idx="5" type="subTitle"/>
          </p:nvPr>
        </p:nvSpPr>
        <p:spPr>
          <a:xfrm>
            <a:off x="5871538" y="3309800"/>
            <a:ext cx="22383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algn="ctr">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2pPr>
            <a:lvl3pPr lvl="2"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3pPr>
            <a:lvl4pPr lvl="3"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4pPr>
            <a:lvl5pPr lvl="4"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5pPr>
            <a:lvl6pPr lvl="5"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6pPr>
            <a:lvl7pPr lvl="6"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7pPr>
            <a:lvl8pPr lvl="7"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8pPr>
            <a:lvl9pPr lvl="8" algn="ctr">
              <a:lnSpc>
                <a:spcPct val="100000"/>
              </a:lnSpc>
              <a:spcBef>
                <a:spcPts val="1600"/>
              </a:spcBef>
              <a:spcAft>
                <a:spcPts val="1600"/>
              </a:spcAft>
              <a:buSzPts val="2400"/>
              <a:buFont typeface="Chakra Petch Medium"/>
              <a:buNone/>
              <a:defRPr sz="2400">
                <a:latin typeface="Chakra Petch Medium"/>
                <a:ea typeface="Chakra Petch Medium"/>
                <a:cs typeface="Chakra Petch Medium"/>
                <a:sym typeface="Chakra Petch Medium"/>
              </a:defRPr>
            </a:lvl9pPr>
          </a:lstStyle>
          <a:p/>
        </p:txBody>
      </p:sp>
      <p:sp>
        <p:nvSpPr>
          <p:cNvPr id="460" name="Google Shape;460;p22"/>
          <p:cNvSpPr txBox="1"/>
          <p:nvPr>
            <p:ph idx="6" type="subTitle"/>
          </p:nvPr>
        </p:nvSpPr>
        <p:spPr>
          <a:xfrm>
            <a:off x="5871438" y="3820050"/>
            <a:ext cx="22383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sz="1500"/>
            </a:lvl2pPr>
            <a:lvl3pPr lvl="2" algn="ctr">
              <a:lnSpc>
                <a:spcPct val="100000"/>
              </a:lnSpc>
              <a:spcBef>
                <a:spcPts val="1600"/>
              </a:spcBef>
              <a:spcAft>
                <a:spcPts val="0"/>
              </a:spcAft>
              <a:buSzPts val="1500"/>
              <a:buNone/>
              <a:defRPr sz="1500"/>
            </a:lvl3pPr>
            <a:lvl4pPr lvl="3" algn="ctr">
              <a:lnSpc>
                <a:spcPct val="100000"/>
              </a:lnSpc>
              <a:spcBef>
                <a:spcPts val="1600"/>
              </a:spcBef>
              <a:spcAft>
                <a:spcPts val="0"/>
              </a:spcAft>
              <a:buSzPts val="1500"/>
              <a:buNone/>
              <a:defRPr sz="1500"/>
            </a:lvl4pPr>
            <a:lvl5pPr lvl="4" algn="ctr">
              <a:lnSpc>
                <a:spcPct val="100000"/>
              </a:lnSpc>
              <a:spcBef>
                <a:spcPts val="1600"/>
              </a:spcBef>
              <a:spcAft>
                <a:spcPts val="0"/>
              </a:spcAft>
              <a:buSzPts val="1500"/>
              <a:buNone/>
              <a:defRPr sz="1500"/>
            </a:lvl5pPr>
            <a:lvl6pPr lvl="5" algn="ctr">
              <a:lnSpc>
                <a:spcPct val="100000"/>
              </a:lnSpc>
              <a:spcBef>
                <a:spcPts val="1600"/>
              </a:spcBef>
              <a:spcAft>
                <a:spcPts val="0"/>
              </a:spcAft>
              <a:buSzPts val="1500"/>
              <a:buNone/>
              <a:defRPr sz="1500"/>
            </a:lvl6pPr>
            <a:lvl7pPr lvl="6" algn="ctr">
              <a:lnSpc>
                <a:spcPct val="100000"/>
              </a:lnSpc>
              <a:spcBef>
                <a:spcPts val="1600"/>
              </a:spcBef>
              <a:spcAft>
                <a:spcPts val="0"/>
              </a:spcAft>
              <a:buSzPts val="1500"/>
              <a:buNone/>
              <a:defRPr sz="1500"/>
            </a:lvl7pPr>
            <a:lvl8pPr lvl="7" algn="ctr">
              <a:lnSpc>
                <a:spcPct val="100000"/>
              </a:lnSpc>
              <a:spcBef>
                <a:spcPts val="1600"/>
              </a:spcBef>
              <a:spcAft>
                <a:spcPts val="0"/>
              </a:spcAft>
              <a:buSzPts val="1500"/>
              <a:buNone/>
              <a:defRPr sz="1500"/>
            </a:lvl8pPr>
            <a:lvl9pPr lvl="8" algn="ctr">
              <a:lnSpc>
                <a:spcPct val="100000"/>
              </a:lnSpc>
              <a:spcBef>
                <a:spcPts val="1600"/>
              </a:spcBef>
              <a:spcAft>
                <a:spcPts val="1600"/>
              </a:spcAft>
              <a:buSzPts val="1500"/>
              <a:buNone/>
              <a:defRPr sz="1500"/>
            </a:lvl9pPr>
          </a:lstStyle>
          <a:p/>
        </p:txBody>
      </p:sp>
      <p:sp>
        <p:nvSpPr>
          <p:cNvPr id="461" name="Google Shape;461;p22"/>
          <p:cNvSpPr txBox="1"/>
          <p:nvPr>
            <p:ph idx="7" type="title"/>
          </p:nvPr>
        </p:nvSpPr>
        <p:spPr>
          <a:xfrm>
            <a:off x="1421325" y="1983400"/>
            <a:ext cx="1464300" cy="58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462" name="Google Shape;462;p22"/>
          <p:cNvSpPr txBox="1"/>
          <p:nvPr>
            <p:ph idx="8" type="title"/>
          </p:nvPr>
        </p:nvSpPr>
        <p:spPr>
          <a:xfrm>
            <a:off x="3839750" y="1983400"/>
            <a:ext cx="1464300" cy="58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463" name="Google Shape;463;p22"/>
          <p:cNvSpPr txBox="1"/>
          <p:nvPr>
            <p:ph idx="9" type="title"/>
          </p:nvPr>
        </p:nvSpPr>
        <p:spPr>
          <a:xfrm>
            <a:off x="6258175" y="1983400"/>
            <a:ext cx="1464600" cy="58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4" name="Shape 464"/>
        <p:cNvGrpSpPr/>
        <p:nvPr/>
      </p:nvGrpSpPr>
      <p:grpSpPr>
        <a:xfrm>
          <a:off x="0" y="0"/>
          <a:ext cx="0" cy="0"/>
          <a:chOff x="0" y="0"/>
          <a:chExt cx="0" cy="0"/>
        </a:xfrm>
      </p:grpSpPr>
      <p:grpSp>
        <p:nvGrpSpPr>
          <p:cNvPr id="465" name="Google Shape;465;p23"/>
          <p:cNvGrpSpPr/>
          <p:nvPr/>
        </p:nvGrpSpPr>
        <p:grpSpPr>
          <a:xfrm>
            <a:off x="69150" y="137187"/>
            <a:ext cx="9031450" cy="282372"/>
            <a:chOff x="69150" y="137187"/>
            <a:chExt cx="9031450" cy="282372"/>
          </a:xfrm>
        </p:grpSpPr>
        <p:cxnSp>
          <p:nvCxnSpPr>
            <p:cNvPr id="466" name="Google Shape;466;p23"/>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467" name="Google Shape;467;p23"/>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468" name="Google Shape;468;p23"/>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469" name="Google Shape;469;p23"/>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470" name="Google Shape;470;p23"/>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471" name="Google Shape;471;p23"/>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2" name="Google Shape;472;p23"/>
          <p:cNvGrpSpPr/>
          <p:nvPr/>
        </p:nvGrpSpPr>
        <p:grpSpPr>
          <a:xfrm>
            <a:off x="234375" y="117804"/>
            <a:ext cx="256800" cy="256800"/>
            <a:chOff x="234375" y="110636"/>
            <a:chExt cx="256800" cy="256800"/>
          </a:xfrm>
        </p:grpSpPr>
        <p:sp>
          <p:nvSpPr>
            <p:cNvPr id="473" name="Google Shape;473;p23"/>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3"/>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75" name="Google Shape;475;p23"/>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476" name="Google Shape;476;p23"/>
          <p:cNvGrpSpPr/>
          <p:nvPr/>
        </p:nvGrpSpPr>
        <p:grpSpPr>
          <a:xfrm>
            <a:off x="6760300" y="117804"/>
            <a:ext cx="2161200" cy="256800"/>
            <a:chOff x="6760300" y="96350"/>
            <a:chExt cx="2161200" cy="256800"/>
          </a:xfrm>
        </p:grpSpPr>
        <p:sp>
          <p:nvSpPr>
            <p:cNvPr id="477" name="Google Shape;477;p23"/>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8" name="Google Shape;478;p23"/>
            <p:cNvGrpSpPr/>
            <p:nvPr/>
          </p:nvGrpSpPr>
          <p:grpSpPr>
            <a:xfrm>
              <a:off x="8683878" y="115946"/>
              <a:ext cx="159362" cy="217605"/>
              <a:chOff x="2025348" y="3145361"/>
              <a:chExt cx="406327" cy="554831"/>
            </a:xfrm>
          </p:grpSpPr>
          <p:sp>
            <p:nvSpPr>
              <p:cNvPr id="479" name="Google Shape;479;p23"/>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3"/>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81" name="Google Shape;481;p23"/>
          <p:cNvSpPr txBox="1"/>
          <p:nvPr>
            <p:ph type="title"/>
          </p:nvPr>
        </p:nvSpPr>
        <p:spPr>
          <a:xfrm>
            <a:off x="715050" y="960600"/>
            <a:ext cx="7713900" cy="32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11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482" name="Shape 482"/>
        <p:cNvGrpSpPr/>
        <p:nvPr/>
      </p:nvGrpSpPr>
      <p:grpSpPr>
        <a:xfrm>
          <a:off x="0" y="0"/>
          <a:ext cx="0" cy="0"/>
          <a:chOff x="0" y="0"/>
          <a:chExt cx="0" cy="0"/>
        </a:xfrm>
      </p:grpSpPr>
      <p:grpSp>
        <p:nvGrpSpPr>
          <p:cNvPr id="483" name="Google Shape;483;p24"/>
          <p:cNvGrpSpPr/>
          <p:nvPr/>
        </p:nvGrpSpPr>
        <p:grpSpPr>
          <a:xfrm>
            <a:off x="69150" y="137187"/>
            <a:ext cx="9031450" cy="282372"/>
            <a:chOff x="69150" y="137187"/>
            <a:chExt cx="9031450" cy="282372"/>
          </a:xfrm>
        </p:grpSpPr>
        <p:cxnSp>
          <p:nvCxnSpPr>
            <p:cNvPr id="484" name="Google Shape;484;p24"/>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485" name="Google Shape;485;p24"/>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486" name="Google Shape;486;p24"/>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487" name="Google Shape;487;p24"/>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488" name="Google Shape;488;p24"/>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489" name="Google Shape;489;p24"/>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0" name="Google Shape;490;p24"/>
          <p:cNvGrpSpPr/>
          <p:nvPr/>
        </p:nvGrpSpPr>
        <p:grpSpPr>
          <a:xfrm>
            <a:off x="234375" y="117804"/>
            <a:ext cx="256800" cy="256800"/>
            <a:chOff x="234375" y="110636"/>
            <a:chExt cx="256800" cy="256800"/>
          </a:xfrm>
        </p:grpSpPr>
        <p:sp>
          <p:nvSpPr>
            <p:cNvPr id="491" name="Google Shape;491;p24"/>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24"/>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93" name="Google Shape;493;p24"/>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494" name="Google Shape;494;p24"/>
          <p:cNvGrpSpPr/>
          <p:nvPr/>
        </p:nvGrpSpPr>
        <p:grpSpPr>
          <a:xfrm>
            <a:off x="6760300" y="117804"/>
            <a:ext cx="2161200" cy="256800"/>
            <a:chOff x="6760300" y="96350"/>
            <a:chExt cx="2161200" cy="256800"/>
          </a:xfrm>
        </p:grpSpPr>
        <p:sp>
          <p:nvSpPr>
            <p:cNvPr id="495" name="Google Shape;495;p24"/>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6" name="Google Shape;496;p24"/>
            <p:cNvGrpSpPr/>
            <p:nvPr/>
          </p:nvGrpSpPr>
          <p:grpSpPr>
            <a:xfrm>
              <a:off x="8683878" y="115946"/>
              <a:ext cx="159362" cy="217605"/>
              <a:chOff x="2025348" y="3145361"/>
              <a:chExt cx="406327" cy="554831"/>
            </a:xfrm>
          </p:grpSpPr>
          <p:sp>
            <p:nvSpPr>
              <p:cNvPr id="497" name="Google Shape;497;p24"/>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4"/>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99" name="Google Shape;499;p24"/>
          <p:cNvSpPr txBox="1"/>
          <p:nvPr>
            <p:ph idx="1" type="subTitle"/>
          </p:nvPr>
        </p:nvSpPr>
        <p:spPr>
          <a:xfrm>
            <a:off x="715100" y="2793988"/>
            <a:ext cx="4163400" cy="1180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p:txBody>
      </p:sp>
      <p:sp>
        <p:nvSpPr>
          <p:cNvPr id="500" name="Google Shape;500;p24"/>
          <p:cNvSpPr txBox="1"/>
          <p:nvPr>
            <p:ph type="title"/>
          </p:nvPr>
        </p:nvSpPr>
        <p:spPr>
          <a:xfrm>
            <a:off x="715100" y="1169300"/>
            <a:ext cx="4163400" cy="147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501" name="Shape 501"/>
        <p:cNvGrpSpPr/>
        <p:nvPr/>
      </p:nvGrpSpPr>
      <p:grpSpPr>
        <a:xfrm>
          <a:off x="0" y="0"/>
          <a:ext cx="0" cy="0"/>
          <a:chOff x="0" y="0"/>
          <a:chExt cx="0" cy="0"/>
        </a:xfrm>
      </p:grpSpPr>
      <p:grpSp>
        <p:nvGrpSpPr>
          <p:cNvPr id="502" name="Google Shape;502;p25"/>
          <p:cNvGrpSpPr/>
          <p:nvPr/>
        </p:nvGrpSpPr>
        <p:grpSpPr>
          <a:xfrm>
            <a:off x="69150" y="137187"/>
            <a:ext cx="9031450" cy="282372"/>
            <a:chOff x="69150" y="137187"/>
            <a:chExt cx="9031450" cy="282372"/>
          </a:xfrm>
        </p:grpSpPr>
        <p:cxnSp>
          <p:nvCxnSpPr>
            <p:cNvPr id="503" name="Google Shape;503;p25"/>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504" name="Google Shape;504;p25"/>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505" name="Google Shape;505;p25"/>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506" name="Google Shape;506;p25"/>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507" name="Google Shape;507;p25"/>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508" name="Google Shape;508;p25"/>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9" name="Google Shape;509;p25"/>
          <p:cNvGrpSpPr/>
          <p:nvPr/>
        </p:nvGrpSpPr>
        <p:grpSpPr>
          <a:xfrm>
            <a:off x="234375" y="117804"/>
            <a:ext cx="256800" cy="256800"/>
            <a:chOff x="234375" y="110636"/>
            <a:chExt cx="256800" cy="256800"/>
          </a:xfrm>
        </p:grpSpPr>
        <p:sp>
          <p:nvSpPr>
            <p:cNvPr id="510" name="Google Shape;510;p25"/>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25"/>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12" name="Google Shape;512;p25"/>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513" name="Google Shape;513;p25"/>
          <p:cNvGrpSpPr/>
          <p:nvPr/>
        </p:nvGrpSpPr>
        <p:grpSpPr>
          <a:xfrm>
            <a:off x="6760300" y="117804"/>
            <a:ext cx="2161200" cy="256800"/>
            <a:chOff x="6760300" y="96350"/>
            <a:chExt cx="2161200" cy="256800"/>
          </a:xfrm>
        </p:grpSpPr>
        <p:sp>
          <p:nvSpPr>
            <p:cNvPr id="514" name="Google Shape;514;p25"/>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5" name="Google Shape;515;p25"/>
            <p:cNvGrpSpPr/>
            <p:nvPr/>
          </p:nvGrpSpPr>
          <p:grpSpPr>
            <a:xfrm>
              <a:off x="8683878" y="115946"/>
              <a:ext cx="159362" cy="217605"/>
              <a:chOff x="2025348" y="3145361"/>
              <a:chExt cx="406327" cy="554831"/>
            </a:xfrm>
          </p:grpSpPr>
          <p:sp>
            <p:nvSpPr>
              <p:cNvPr id="516" name="Google Shape;516;p25"/>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5"/>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18" name="Google Shape;518;p25"/>
          <p:cNvSpPr txBox="1"/>
          <p:nvPr>
            <p:ph type="title"/>
          </p:nvPr>
        </p:nvSpPr>
        <p:spPr>
          <a:xfrm>
            <a:off x="720000" y="3103925"/>
            <a:ext cx="25143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19" name="Google Shape;519;p25"/>
          <p:cNvSpPr txBox="1"/>
          <p:nvPr>
            <p:ph idx="1" type="subTitle"/>
          </p:nvPr>
        </p:nvSpPr>
        <p:spPr>
          <a:xfrm>
            <a:off x="720000" y="3631625"/>
            <a:ext cx="2514300" cy="62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0" name="Google Shape;520;p25"/>
          <p:cNvSpPr txBox="1"/>
          <p:nvPr>
            <p:ph idx="2" type="title"/>
          </p:nvPr>
        </p:nvSpPr>
        <p:spPr>
          <a:xfrm>
            <a:off x="3314850" y="3103925"/>
            <a:ext cx="25143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21" name="Google Shape;521;p25"/>
          <p:cNvSpPr txBox="1"/>
          <p:nvPr>
            <p:ph idx="3" type="subTitle"/>
          </p:nvPr>
        </p:nvSpPr>
        <p:spPr>
          <a:xfrm>
            <a:off x="3314850" y="3631625"/>
            <a:ext cx="2514300" cy="62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2" name="Google Shape;522;p25"/>
          <p:cNvSpPr txBox="1"/>
          <p:nvPr>
            <p:ph idx="4" type="title"/>
          </p:nvPr>
        </p:nvSpPr>
        <p:spPr>
          <a:xfrm>
            <a:off x="5909700" y="3103925"/>
            <a:ext cx="25143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23" name="Google Shape;523;p25"/>
          <p:cNvSpPr txBox="1"/>
          <p:nvPr>
            <p:ph idx="5" type="subTitle"/>
          </p:nvPr>
        </p:nvSpPr>
        <p:spPr>
          <a:xfrm>
            <a:off x="5909700" y="3631625"/>
            <a:ext cx="2514300" cy="62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4" name="Google Shape;524;p25"/>
          <p:cNvSpPr txBox="1"/>
          <p:nvPr>
            <p:ph idx="6"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5">
    <p:spTree>
      <p:nvGrpSpPr>
        <p:cNvPr id="525" name="Shape 525"/>
        <p:cNvGrpSpPr/>
        <p:nvPr/>
      </p:nvGrpSpPr>
      <p:grpSpPr>
        <a:xfrm>
          <a:off x="0" y="0"/>
          <a:ext cx="0" cy="0"/>
          <a:chOff x="0" y="0"/>
          <a:chExt cx="0" cy="0"/>
        </a:xfrm>
      </p:grpSpPr>
      <p:grpSp>
        <p:nvGrpSpPr>
          <p:cNvPr id="526" name="Google Shape;526;p26"/>
          <p:cNvGrpSpPr/>
          <p:nvPr/>
        </p:nvGrpSpPr>
        <p:grpSpPr>
          <a:xfrm>
            <a:off x="69150" y="137187"/>
            <a:ext cx="9031450" cy="282372"/>
            <a:chOff x="69150" y="137187"/>
            <a:chExt cx="9031450" cy="282372"/>
          </a:xfrm>
        </p:grpSpPr>
        <p:cxnSp>
          <p:nvCxnSpPr>
            <p:cNvPr id="527" name="Google Shape;527;p26"/>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528" name="Google Shape;528;p26"/>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529" name="Google Shape;529;p26"/>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530" name="Google Shape;530;p26"/>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531" name="Google Shape;531;p26"/>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532" name="Google Shape;532;p26"/>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3" name="Google Shape;533;p26"/>
          <p:cNvGrpSpPr/>
          <p:nvPr/>
        </p:nvGrpSpPr>
        <p:grpSpPr>
          <a:xfrm>
            <a:off x="234375" y="117804"/>
            <a:ext cx="256800" cy="256800"/>
            <a:chOff x="234375" y="110636"/>
            <a:chExt cx="256800" cy="256800"/>
          </a:xfrm>
        </p:grpSpPr>
        <p:sp>
          <p:nvSpPr>
            <p:cNvPr id="534" name="Google Shape;534;p26"/>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6"/>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36" name="Google Shape;536;p26"/>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sp>
        <p:nvSpPr>
          <p:cNvPr id="537" name="Google Shape;537;p26"/>
          <p:cNvSpPr txBox="1"/>
          <p:nvPr>
            <p:ph idx="1" type="subTitle"/>
          </p:nvPr>
        </p:nvSpPr>
        <p:spPr>
          <a:xfrm>
            <a:off x="721000" y="1893600"/>
            <a:ext cx="3931800" cy="135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sz="1500"/>
            </a:lvl1pPr>
            <a:lvl2pPr lvl="1" algn="l">
              <a:lnSpc>
                <a:spcPct val="100000"/>
              </a:lnSpc>
              <a:spcBef>
                <a:spcPts val="0"/>
              </a:spcBef>
              <a:spcAft>
                <a:spcPts val="0"/>
              </a:spcAft>
              <a:buSzPts val="1500"/>
              <a:buNone/>
              <a:defRPr sz="1500"/>
            </a:lvl2pPr>
            <a:lvl3pPr lvl="2" algn="l">
              <a:lnSpc>
                <a:spcPct val="100000"/>
              </a:lnSpc>
              <a:spcBef>
                <a:spcPts val="0"/>
              </a:spcBef>
              <a:spcAft>
                <a:spcPts val="0"/>
              </a:spcAft>
              <a:buSzPts val="1500"/>
              <a:buNone/>
              <a:defRPr sz="1500"/>
            </a:lvl3pPr>
            <a:lvl4pPr lvl="3" algn="l">
              <a:lnSpc>
                <a:spcPct val="100000"/>
              </a:lnSpc>
              <a:spcBef>
                <a:spcPts val="0"/>
              </a:spcBef>
              <a:spcAft>
                <a:spcPts val="0"/>
              </a:spcAft>
              <a:buSzPts val="1500"/>
              <a:buNone/>
              <a:defRPr sz="1500"/>
            </a:lvl4pPr>
            <a:lvl5pPr lvl="4" algn="l">
              <a:lnSpc>
                <a:spcPct val="100000"/>
              </a:lnSpc>
              <a:spcBef>
                <a:spcPts val="0"/>
              </a:spcBef>
              <a:spcAft>
                <a:spcPts val="0"/>
              </a:spcAft>
              <a:buSzPts val="1500"/>
              <a:buNone/>
              <a:defRPr sz="1500"/>
            </a:lvl5pPr>
            <a:lvl6pPr lvl="5" algn="l">
              <a:lnSpc>
                <a:spcPct val="100000"/>
              </a:lnSpc>
              <a:spcBef>
                <a:spcPts val="0"/>
              </a:spcBef>
              <a:spcAft>
                <a:spcPts val="0"/>
              </a:spcAft>
              <a:buSzPts val="1500"/>
              <a:buNone/>
              <a:defRPr sz="1500"/>
            </a:lvl6pPr>
            <a:lvl7pPr lvl="6" algn="l">
              <a:lnSpc>
                <a:spcPct val="100000"/>
              </a:lnSpc>
              <a:spcBef>
                <a:spcPts val="0"/>
              </a:spcBef>
              <a:spcAft>
                <a:spcPts val="0"/>
              </a:spcAft>
              <a:buSzPts val="1500"/>
              <a:buNone/>
              <a:defRPr sz="1500"/>
            </a:lvl7pPr>
            <a:lvl8pPr lvl="7" algn="l">
              <a:lnSpc>
                <a:spcPct val="100000"/>
              </a:lnSpc>
              <a:spcBef>
                <a:spcPts val="0"/>
              </a:spcBef>
              <a:spcAft>
                <a:spcPts val="0"/>
              </a:spcAft>
              <a:buSzPts val="1500"/>
              <a:buNone/>
              <a:defRPr sz="1500"/>
            </a:lvl8pPr>
            <a:lvl9pPr lvl="8" algn="l">
              <a:lnSpc>
                <a:spcPct val="100000"/>
              </a:lnSpc>
              <a:spcBef>
                <a:spcPts val="0"/>
              </a:spcBef>
              <a:spcAft>
                <a:spcPts val="0"/>
              </a:spcAft>
              <a:buSzPts val="1500"/>
              <a:buNone/>
              <a:defRPr sz="1500"/>
            </a:lvl9pPr>
          </a:lstStyle>
          <a:p/>
        </p:txBody>
      </p:sp>
      <p:sp>
        <p:nvSpPr>
          <p:cNvPr id="538" name="Google Shape;538;p26"/>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539" name="Google Shape;539;p26"/>
          <p:cNvGrpSpPr/>
          <p:nvPr/>
        </p:nvGrpSpPr>
        <p:grpSpPr>
          <a:xfrm>
            <a:off x="6760300" y="117804"/>
            <a:ext cx="2161200" cy="256800"/>
            <a:chOff x="6760300" y="96350"/>
            <a:chExt cx="2161200" cy="256800"/>
          </a:xfrm>
        </p:grpSpPr>
        <p:sp>
          <p:nvSpPr>
            <p:cNvPr id="540" name="Google Shape;540;p26"/>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1" name="Google Shape;541;p26"/>
            <p:cNvGrpSpPr/>
            <p:nvPr/>
          </p:nvGrpSpPr>
          <p:grpSpPr>
            <a:xfrm>
              <a:off x="8683878" y="115946"/>
              <a:ext cx="159362" cy="217605"/>
              <a:chOff x="2025348" y="3145361"/>
              <a:chExt cx="406327" cy="554831"/>
            </a:xfrm>
          </p:grpSpPr>
          <p:sp>
            <p:nvSpPr>
              <p:cNvPr id="542" name="Google Shape;542;p26"/>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6"/>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544" name="Shape 544"/>
        <p:cNvGrpSpPr/>
        <p:nvPr/>
      </p:nvGrpSpPr>
      <p:grpSpPr>
        <a:xfrm>
          <a:off x="0" y="0"/>
          <a:ext cx="0" cy="0"/>
          <a:chOff x="0" y="0"/>
          <a:chExt cx="0" cy="0"/>
        </a:xfrm>
      </p:grpSpPr>
      <p:grpSp>
        <p:nvGrpSpPr>
          <p:cNvPr id="545" name="Google Shape;545;p27"/>
          <p:cNvGrpSpPr/>
          <p:nvPr/>
        </p:nvGrpSpPr>
        <p:grpSpPr>
          <a:xfrm>
            <a:off x="69150" y="137187"/>
            <a:ext cx="9031450" cy="282372"/>
            <a:chOff x="69150" y="137187"/>
            <a:chExt cx="9031450" cy="282372"/>
          </a:xfrm>
        </p:grpSpPr>
        <p:cxnSp>
          <p:nvCxnSpPr>
            <p:cNvPr id="546" name="Google Shape;546;p27"/>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547" name="Google Shape;547;p27"/>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548" name="Google Shape;548;p27"/>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549" name="Google Shape;549;p27"/>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550" name="Google Shape;550;p27"/>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551" name="Google Shape;551;p27"/>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2" name="Google Shape;552;p27"/>
          <p:cNvGrpSpPr/>
          <p:nvPr/>
        </p:nvGrpSpPr>
        <p:grpSpPr>
          <a:xfrm>
            <a:off x="234375" y="117804"/>
            <a:ext cx="256800" cy="256800"/>
            <a:chOff x="234375" y="110636"/>
            <a:chExt cx="256800" cy="256800"/>
          </a:xfrm>
        </p:grpSpPr>
        <p:sp>
          <p:nvSpPr>
            <p:cNvPr id="553" name="Google Shape;553;p27"/>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27"/>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55" name="Google Shape;555;p27"/>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556" name="Google Shape;556;p27"/>
          <p:cNvGrpSpPr/>
          <p:nvPr/>
        </p:nvGrpSpPr>
        <p:grpSpPr>
          <a:xfrm>
            <a:off x="6760300" y="117804"/>
            <a:ext cx="2161200" cy="256800"/>
            <a:chOff x="6760300" y="96350"/>
            <a:chExt cx="2161200" cy="256800"/>
          </a:xfrm>
        </p:grpSpPr>
        <p:sp>
          <p:nvSpPr>
            <p:cNvPr id="557" name="Google Shape;557;p27"/>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8" name="Google Shape;558;p27"/>
            <p:cNvGrpSpPr/>
            <p:nvPr/>
          </p:nvGrpSpPr>
          <p:grpSpPr>
            <a:xfrm>
              <a:off x="8683878" y="115946"/>
              <a:ext cx="159362" cy="217605"/>
              <a:chOff x="2025348" y="3145361"/>
              <a:chExt cx="406327" cy="554831"/>
            </a:xfrm>
          </p:grpSpPr>
          <p:sp>
            <p:nvSpPr>
              <p:cNvPr id="559" name="Google Shape;559;p27"/>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27"/>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61" name="Google Shape;561;p27"/>
          <p:cNvSpPr txBox="1"/>
          <p:nvPr>
            <p:ph idx="1" type="subTitle"/>
          </p:nvPr>
        </p:nvSpPr>
        <p:spPr>
          <a:xfrm>
            <a:off x="4723725" y="1981650"/>
            <a:ext cx="3705000" cy="1180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500"/>
              <a:buNone/>
              <a:defRPr sz="1500"/>
            </a:lvl1pPr>
            <a:lvl2pPr lvl="1" algn="r">
              <a:lnSpc>
                <a:spcPct val="100000"/>
              </a:lnSpc>
              <a:spcBef>
                <a:spcPts val="0"/>
              </a:spcBef>
              <a:spcAft>
                <a:spcPts val="0"/>
              </a:spcAft>
              <a:buSzPts val="1500"/>
              <a:buNone/>
              <a:defRPr sz="1500"/>
            </a:lvl2pPr>
            <a:lvl3pPr lvl="2" algn="r">
              <a:lnSpc>
                <a:spcPct val="100000"/>
              </a:lnSpc>
              <a:spcBef>
                <a:spcPts val="0"/>
              </a:spcBef>
              <a:spcAft>
                <a:spcPts val="0"/>
              </a:spcAft>
              <a:buSzPts val="1500"/>
              <a:buNone/>
              <a:defRPr sz="1500"/>
            </a:lvl3pPr>
            <a:lvl4pPr lvl="3" algn="r">
              <a:lnSpc>
                <a:spcPct val="100000"/>
              </a:lnSpc>
              <a:spcBef>
                <a:spcPts val="0"/>
              </a:spcBef>
              <a:spcAft>
                <a:spcPts val="0"/>
              </a:spcAft>
              <a:buSzPts val="1500"/>
              <a:buNone/>
              <a:defRPr sz="1500"/>
            </a:lvl4pPr>
            <a:lvl5pPr lvl="4" algn="r">
              <a:lnSpc>
                <a:spcPct val="100000"/>
              </a:lnSpc>
              <a:spcBef>
                <a:spcPts val="0"/>
              </a:spcBef>
              <a:spcAft>
                <a:spcPts val="0"/>
              </a:spcAft>
              <a:buSzPts val="1500"/>
              <a:buNone/>
              <a:defRPr sz="1500"/>
            </a:lvl5pPr>
            <a:lvl6pPr lvl="5" algn="r">
              <a:lnSpc>
                <a:spcPct val="100000"/>
              </a:lnSpc>
              <a:spcBef>
                <a:spcPts val="0"/>
              </a:spcBef>
              <a:spcAft>
                <a:spcPts val="0"/>
              </a:spcAft>
              <a:buSzPts val="1500"/>
              <a:buNone/>
              <a:defRPr sz="1500"/>
            </a:lvl6pPr>
            <a:lvl7pPr lvl="6" algn="r">
              <a:lnSpc>
                <a:spcPct val="100000"/>
              </a:lnSpc>
              <a:spcBef>
                <a:spcPts val="0"/>
              </a:spcBef>
              <a:spcAft>
                <a:spcPts val="0"/>
              </a:spcAft>
              <a:buSzPts val="1500"/>
              <a:buNone/>
              <a:defRPr sz="1500"/>
            </a:lvl7pPr>
            <a:lvl8pPr lvl="7" algn="r">
              <a:lnSpc>
                <a:spcPct val="100000"/>
              </a:lnSpc>
              <a:spcBef>
                <a:spcPts val="0"/>
              </a:spcBef>
              <a:spcAft>
                <a:spcPts val="0"/>
              </a:spcAft>
              <a:buSzPts val="1500"/>
              <a:buNone/>
              <a:defRPr sz="1500"/>
            </a:lvl8pPr>
            <a:lvl9pPr lvl="8" algn="r">
              <a:lnSpc>
                <a:spcPct val="100000"/>
              </a:lnSpc>
              <a:spcBef>
                <a:spcPts val="0"/>
              </a:spcBef>
              <a:spcAft>
                <a:spcPts val="0"/>
              </a:spcAft>
              <a:buSzPts val="1500"/>
              <a:buNone/>
              <a:defRPr sz="1500"/>
            </a:lvl9pPr>
          </a:lstStyle>
          <a:p/>
        </p:txBody>
      </p:sp>
      <p:sp>
        <p:nvSpPr>
          <p:cNvPr id="562" name="Google Shape;562;p27"/>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563" name="Shape 563"/>
        <p:cNvGrpSpPr/>
        <p:nvPr/>
      </p:nvGrpSpPr>
      <p:grpSpPr>
        <a:xfrm>
          <a:off x="0" y="0"/>
          <a:ext cx="0" cy="0"/>
          <a:chOff x="0" y="0"/>
          <a:chExt cx="0" cy="0"/>
        </a:xfrm>
      </p:grpSpPr>
      <p:grpSp>
        <p:nvGrpSpPr>
          <p:cNvPr id="564" name="Google Shape;564;p28"/>
          <p:cNvGrpSpPr/>
          <p:nvPr/>
        </p:nvGrpSpPr>
        <p:grpSpPr>
          <a:xfrm>
            <a:off x="69150" y="137187"/>
            <a:ext cx="9031450" cy="282372"/>
            <a:chOff x="69150" y="137187"/>
            <a:chExt cx="9031450" cy="282372"/>
          </a:xfrm>
        </p:grpSpPr>
        <p:cxnSp>
          <p:nvCxnSpPr>
            <p:cNvPr id="565" name="Google Shape;565;p28"/>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566" name="Google Shape;566;p28"/>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567" name="Google Shape;567;p28"/>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568" name="Google Shape;568;p28"/>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569" name="Google Shape;569;p28"/>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570" name="Google Shape;570;p28"/>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1" name="Google Shape;571;p28"/>
          <p:cNvGrpSpPr/>
          <p:nvPr/>
        </p:nvGrpSpPr>
        <p:grpSpPr>
          <a:xfrm>
            <a:off x="234375" y="117804"/>
            <a:ext cx="256800" cy="256800"/>
            <a:chOff x="234375" y="110636"/>
            <a:chExt cx="256800" cy="256800"/>
          </a:xfrm>
        </p:grpSpPr>
        <p:sp>
          <p:nvSpPr>
            <p:cNvPr id="572" name="Google Shape;572;p28"/>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8"/>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74" name="Google Shape;574;p28"/>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575" name="Google Shape;575;p28"/>
          <p:cNvGrpSpPr/>
          <p:nvPr/>
        </p:nvGrpSpPr>
        <p:grpSpPr>
          <a:xfrm>
            <a:off x="6760300" y="117804"/>
            <a:ext cx="2161200" cy="256800"/>
            <a:chOff x="6760300" y="96350"/>
            <a:chExt cx="2161200" cy="256800"/>
          </a:xfrm>
        </p:grpSpPr>
        <p:sp>
          <p:nvSpPr>
            <p:cNvPr id="576" name="Google Shape;576;p28"/>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7" name="Google Shape;577;p28"/>
            <p:cNvGrpSpPr/>
            <p:nvPr/>
          </p:nvGrpSpPr>
          <p:grpSpPr>
            <a:xfrm>
              <a:off x="8683878" y="115946"/>
              <a:ext cx="159362" cy="217605"/>
              <a:chOff x="2025348" y="3145361"/>
              <a:chExt cx="406327" cy="554831"/>
            </a:xfrm>
          </p:grpSpPr>
          <p:sp>
            <p:nvSpPr>
              <p:cNvPr id="578" name="Google Shape;578;p28"/>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28"/>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80" name="Google Shape;580;p28"/>
          <p:cNvSpPr txBox="1"/>
          <p:nvPr>
            <p:ph type="ctrTitle"/>
          </p:nvPr>
        </p:nvSpPr>
        <p:spPr>
          <a:xfrm>
            <a:off x="2425000" y="722750"/>
            <a:ext cx="4297800" cy="94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81" name="Google Shape;581;p28"/>
          <p:cNvSpPr txBox="1"/>
          <p:nvPr>
            <p:ph idx="1" type="subTitle"/>
          </p:nvPr>
        </p:nvSpPr>
        <p:spPr>
          <a:xfrm>
            <a:off x="2426950" y="1707225"/>
            <a:ext cx="4293900" cy="83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82" name="Google Shape;582;p28"/>
          <p:cNvSpPr txBox="1"/>
          <p:nvPr/>
        </p:nvSpPr>
        <p:spPr>
          <a:xfrm>
            <a:off x="1786325" y="3350375"/>
            <a:ext cx="5597100" cy="866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zh-CN" sz="1200" u="none" cap="none" strike="noStrike">
                <a:solidFill>
                  <a:schemeClr val="dk1"/>
                </a:solidFill>
                <a:latin typeface="Fira Code"/>
                <a:ea typeface="Fira Code"/>
                <a:cs typeface="Fira Code"/>
                <a:sym typeface="Fira Code"/>
              </a:rPr>
              <a:t>CREDITS: This presentation template was created by </a:t>
            </a:r>
            <a:r>
              <a:rPr b="1" i="0" lang="zh-CN" sz="1200" u="none" cap="none" strike="noStrike">
                <a:solidFill>
                  <a:schemeClr val="hlink"/>
                </a:solidFill>
                <a:uFill>
                  <a:noFill/>
                </a:uFill>
                <a:latin typeface="Fira Code"/>
                <a:ea typeface="Fira Code"/>
                <a:cs typeface="Fira Code"/>
                <a:sym typeface="Fira Code"/>
                <a:hlinkClick r:id="rId2"/>
              </a:rPr>
              <a:t>Slidesgo</a:t>
            </a:r>
            <a:r>
              <a:rPr b="0" i="0" lang="zh-CN" sz="1200" u="none" cap="none" strike="noStrike">
                <a:solidFill>
                  <a:schemeClr val="dk1"/>
                </a:solidFill>
                <a:latin typeface="Fira Code"/>
                <a:ea typeface="Fira Code"/>
                <a:cs typeface="Fira Code"/>
                <a:sym typeface="Fira Code"/>
              </a:rPr>
              <a:t>, and includes icons by </a:t>
            </a:r>
            <a:r>
              <a:rPr b="1" i="0" lang="zh-CN" sz="1200" u="none" cap="none" strike="noStrike">
                <a:solidFill>
                  <a:schemeClr val="hlink"/>
                </a:solidFill>
                <a:uFill>
                  <a:noFill/>
                </a:uFill>
                <a:latin typeface="Fira Code"/>
                <a:ea typeface="Fira Code"/>
                <a:cs typeface="Fira Code"/>
                <a:sym typeface="Fira Code"/>
                <a:hlinkClick r:id="rId3"/>
              </a:rPr>
              <a:t>Flaticon</a:t>
            </a:r>
            <a:r>
              <a:rPr b="0" i="0" lang="zh-CN" sz="1200" u="none" cap="none" strike="noStrike">
                <a:solidFill>
                  <a:schemeClr val="dk1"/>
                </a:solidFill>
                <a:latin typeface="Fira Code"/>
                <a:ea typeface="Fira Code"/>
                <a:cs typeface="Fira Code"/>
                <a:sym typeface="Fira Code"/>
              </a:rPr>
              <a:t>, and infographics &amp; images by </a:t>
            </a:r>
            <a:r>
              <a:rPr b="1" i="0" lang="zh-CN" sz="1200" u="none" cap="none" strike="noStrike">
                <a:solidFill>
                  <a:schemeClr val="hlink"/>
                </a:solidFill>
                <a:uFill>
                  <a:noFill/>
                </a:uFill>
                <a:latin typeface="Fira Code"/>
                <a:ea typeface="Fira Code"/>
                <a:cs typeface="Fira Code"/>
                <a:sym typeface="Fira Code"/>
                <a:hlinkClick r:id="rId4"/>
              </a:rPr>
              <a:t>Freepik</a:t>
            </a:r>
            <a:endParaRPr b="1" i="0" sz="1200" u="none" cap="none" strike="noStrike">
              <a:solidFill>
                <a:schemeClr val="dk1"/>
              </a:solidFill>
              <a:latin typeface="Fira Code"/>
              <a:ea typeface="Fira Code"/>
              <a:cs typeface="Fira Code"/>
              <a:sym typeface="Fira Code"/>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583" name="Shape 583"/>
        <p:cNvGrpSpPr/>
        <p:nvPr/>
      </p:nvGrpSpPr>
      <p:grpSpPr>
        <a:xfrm>
          <a:off x="0" y="0"/>
          <a:ext cx="0" cy="0"/>
          <a:chOff x="0" y="0"/>
          <a:chExt cx="0" cy="0"/>
        </a:xfrm>
      </p:grpSpPr>
      <p:grpSp>
        <p:nvGrpSpPr>
          <p:cNvPr id="584" name="Google Shape;584;p29"/>
          <p:cNvGrpSpPr/>
          <p:nvPr/>
        </p:nvGrpSpPr>
        <p:grpSpPr>
          <a:xfrm>
            <a:off x="69150" y="137187"/>
            <a:ext cx="9031450" cy="282372"/>
            <a:chOff x="69150" y="137187"/>
            <a:chExt cx="9031450" cy="282372"/>
          </a:xfrm>
        </p:grpSpPr>
        <p:cxnSp>
          <p:nvCxnSpPr>
            <p:cNvPr id="585" name="Google Shape;585;p29"/>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586" name="Google Shape;586;p29"/>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587" name="Google Shape;587;p29"/>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588" name="Google Shape;588;p29"/>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589" name="Google Shape;589;p29"/>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590" name="Google Shape;590;p29"/>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1" name="Google Shape;591;p29"/>
          <p:cNvGrpSpPr/>
          <p:nvPr/>
        </p:nvGrpSpPr>
        <p:grpSpPr>
          <a:xfrm>
            <a:off x="234375" y="117804"/>
            <a:ext cx="256800" cy="256800"/>
            <a:chOff x="234375" y="110636"/>
            <a:chExt cx="256800" cy="256800"/>
          </a:xfrm>
        </p:grpSpPr>
        <p:sp>
          <p:nvSpPr>
            <p:cNvPr id="592" name="Google Shape;592;p29"/>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9"/>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94" name="Google Shape;594;p29"/>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595" name="Google Shape;595;p29"/>
          <p:cNvGrpSpPr/>
          <p:nvPr/>
        </p:nvGrpSpPr>
        <p:grpSpPr>
          <a:xfrm>
            <a:off x="6760300" y="117804"/>
            <a:ext cx="2161200" cy="256800"/>
            <a:chOff x="6760300" y="96350"/>
            <a:chExt cx="2161200" cy="256800"/>
          </a:xfrm>
        </p:grpSpPr>
        <p:sp>
          <p:nvSpPr>
            <p:cNvPr id="596" name="Google Shape;596;p29"/>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7" name="Google Shape;597;p29"/>
            <p:cNvGrpSpPr/>
            <p:nvPr/>
          </p:nvGrpSpPr>
          <p:grpSpPr>
            <a:xfrm>
              <a:off x="8683878" y="115946"/>
              <a:ext cx="159362" cy="217605"/>
              <a:chOff x="2025348" y="3145361"/>
              <a:chExt cx="406327" cy="554831"/>
            </a:xfrm>
          </p:grpSpPr>
          <p:sp>
            <p:nvSpPr>
              <p:cNvPr id="598" name="Google Shape;598;p29"/>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9"/>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00" name="Google Shape;600;p29"/>
          <p:cNvSpPr txBox="1"/>
          <p:nvPr>
            <p:ph idx="1" type="subTitle"/>
          </p:nvPr>
        </p:nvSpPr>
        <p:spPr>
          <a:xfrm>
            <a:off x="713100" y="1134125"/>
            <a:ext cx="3739500" cy="3474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20B36"/>
              </a:buClr>
              <a:buSzPts val="1600"/>
              <a:buFont typeface="Poppins"/>
              <a:buChar char="●"/>
              <a:defRPr/>
            </a:lvl1pPr>
            <a:lvl2pPr lvl="1" algn="ctr">
              <a:lnSpc>
                <a:spcPct val="100000"/>
              </a:lnSpc>
              <a:spcBef>
                <a:spcPts val="0"/>
              </a:spcBef>
              <a:spcAft>
                <a:spcPts val="0"/>
              </a:spcAft>
              <a:buClr>
                <a:srgbClr val="142850"/>
              </a:buClr>
              <a:buSzPts val="1600"/>
              <a:buFont typeface="Red Hat Text"/>
              <a:buChar char="○"/>
              <a:defRPr/>
            </a:lvl2pPr>
            <a:lvl3pPr lvl="2" algn="ctr">
              <a:lnSpc>
                <a:spcPct val="100000"/>
              </a:lnSpc>
              <a:spcBef>
                <a:spcPts val="0"/>
              </a:spcBef>
              <a:spcAft>
                <a:spcPts val="0"/>
              </a:spcAft>
              <a:buClr>
                <a:srgbClr val="142850"/>
              </a:buClr>
              <a:buSzPts val="1600"/>
              <a:buFont typeface="Red Hat Text"/>
              <a:buChar char="■"/>
              <a:defRPr/>
            </a:lvl3pPr>
            <a:lvl4pPr lvl="3" algn="ctr">
              <a:lnSpc>
                <a:spcPct val="100000"/>
              </a:lnSpc>
              <a:spcBef>
                <a:spcPts val="0"/>
              </a:spcBef>
              <a:spcAft>
                <a:spcPts val="0"/>
              </a:spcAft>
              <a:buClr>
                <a:srgbClr val="142850"/>
              </a:buClr>
              <a:buSzPts val="1600"/>
              <a:buFont typeface="Red Hat Text"/>
              <a:buChar char="●"/>
              <a:defRPr/>
            </a:lvl4pPr>
            <a:lvl5pPr lvl="4" algn="ctr">
              <a:lnSpc>
                <a:spcPct val="100000"/>
              </a:lnSpc>
              <a:spcBef>
                <a:spcPts val="0"/>
              </a:spcBef>
              <a:spcAft>
                <a:spcPts val="0"/>
              </a:spcAft>
              <a:buClr>
                <a:srgbClr val="142850"/>
              </a:buClr>
              <a:buSzPts val="1600"/>
              <a:buFont typeface="Red Hat Text"/>
              <a:buChar char="○"/>
              <a:defRPr/>
            </a:lvl5pPr>
            <a:lvl6pPr lvl="5" algn="ctr">
              <a:lnSpc>
                <a:spcPct val="100000"/>
              </a:lnSpc>
              <a:spcBef>
                <a:spcPts val="0"/>
              </a:spcBef>
              <a:spcAft>
                <a:spcPts val="0"/>
              </a:spcAft>
              <a:buClr>
                <a:srgbClr val="142850"/>
              </a:buClr>
              <a:buSzPts val="1600"/>
              <a:buFont typeface="Red Hat Text"/>
              <a:buChar char="■"/>
              <a:defRPr/>
            </a:lvl6pPr>
            <a:lvl7pPr lvl="6" algn="ctr">
              <a:lnSpc>
                <a:spcPct val="100000"/>
              </a:lnSpc>
              <a:spcBef>
                <a:spcPts val="0"/>
              </a:spcBef>
              <a:spcAft>
                <a:spcPts val="0"/>
              </a:spcAft>
              <a:buClr>
                <a:srgbClr val="142850"/>
              </a:buClr>
              <a:buSzPts val="1600"/>
              <a:buFont typeface="Red Hat Text"/>
              <a:buChar char="●"/>
              <a:defRPr/>
            </a:lvl7pPr>
            <a:lvl8pPr lvl="7" algn="ctr">
              <a:lnSpc>
                <a:spcPct val="100000"/>
              </a:lnSpc>
              <a:spcBef>
                <a:spcPts val="0"/>
              </a:spcBef>
              <a:spcAft>
                <a:spcPts val="0"/>
              </a:spcAft>
              <a:buClr>
                <a:srgbClr val="142850"/>
              </a:buClr>
              <a:buSzPts val="1600"/>
              <a:buFont typeface="Red Hat Text"/>
              <a:buChar char="○"/>
              <a:defRPr/>
            </a:lvl8pPr>
            <a:lvl9pPr lvl="8" algn="ctr">
              <a:lnSpc>
                <a:spcPct val="100000"/>
              </a:lnSpc>
              <a:spcBef>
                <a:spcPts val="0"/>
              </a:spcBef>
              <a:spcAft>
                <a:spcPts val="0"/>
              </a:spcAft>
              <a:buClr>
                <a:srgbClr val="142850"/>
              </a:buClr>
              <a:buSzPts val="1600"/>
              <a:buFont typeface="Red Hat Text"/>
              <a:buChar char="■"/>
              <a:defRPr/>
            </a:lvl9pPr>
          </a:lstStyle>
          <a:p/>
        </p:txBody>
      </p:sp>
      <p:sp>
        <p:nvSpPr>
          <p:cNvPr id="601" name="Google Shape;601;p29"/>
          <p:cNvSpPr txBox="1"/>
          <p:nvPr>
            <p:ph idx="2" type="subTitle"/>
          </p:nvPr>
        </p:nvSpPr>
        <p:spPr>
          <a:xfrm>
            <a:off x="4689400" y="1134125"/>
            <a:ext cx="3739500" cy="3474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20B36"/>
              </a:buClr>
              <a:buSzPts val="1600"/>
              <a:buFont typeface="Poppins"/>
              <a:buChar char="●"/>
              <a:defRPr/>
            </a:lvl1pPr>
            <a:lvl2pPr lvl="1" algn="ctr">
              <a:lnSpc>
                <a:spcPct val="100000"/>
              </a:lnSpc>
              <a:spcBef>
                <a:spcPts val="0"/>
              </a:spcBef>
              <a:spcAft>
                <a:spcPts val="0"/>
              </a:spcAft>
              <a:buClr>
                <a:srgbClr val="142850"/>
              </a:buClr>
              <a:buSzPts val="1600"/>
              <a:buFont typeface="Red Hat Text"/>
              <a:buChar char="○"/>
              <a:defRPr/>
            </a:lvl2pPr>
            <a:lvl3pPr lvl="2" algn="ctr">
              <a:lnSpc>
                <a:spcPct val="100000"/>
              </a:lnSpc>
              <a:spcBef>
                <a:spcPts val="0"/>
              </a:spcBef>
              <a:spcAft>
                <a:spcPts val="0"/>
              </a:spcAft>
              <a:buClr>
                <a:srgbClr val="142850"/>
              </a:buClr>
              <a:buSzPts val="1600"/>
              <a:buFont typeface="Red Hat Text"/>
              <a:buChar char="■"/>
              <a:defRPr/>
            </a:lvl3pPr>
            <a:lvl4pPr lvl="3" algn="ctr">
              <a:lnSpc>
                <a:spcPct val="100000"/>
              </a:lnSpc>
              <a:spcBef>
                <a:spcPts val="0"/>
              </a:spcBef>
              <a:spcAft>
                <a:spcPts val="0"/>
              </a:spcAft>
              <a:buClr>
                <a:srgbClr val="142850"/>
              </a:buClr>
              <a:buSzPts val="1600"/>
              <a:buFont typeface="Red Hat Text"/>
              <a:buChar char="●"/>
              <a:defRPr/>
            </a:lvl4pPr>
            <a:lvl5pPr lvl="4" algn="ctr">
              <a:lnSpc>
                <a:spcPct val="100000"/>
              </a:lnSpc>
              <a:spcBef>
                <a:spcPts val="0"/>
              </a:spcBef>
              <a:spcAft>
                <a:spcPts val="0"/>
              </a:spcAft>
              <a:buClr>
                <a:srgbClr val="142850"/>
              </a:buClr>
              <a:buSzPts val="1600"/>
              <a:buFont typeface="Red Hat Text"/>
              <a:buChar char="○"/>
              <a:defRPr/>
            </a:lvl5pPr>
            <a:lvl6pPr lvl="5" algn="ctr">
              <a:lnSpc>
                <a:spcPct val="100000"/>
              </a:lnSpc>
              <a:spcBef>
                <a:spcPts val="0"/>
              </a:spcBef>
              <a:spcAft>
                <a:spcPts val="0"/>
              </a:spcAft>
              <a:buClr>
                <a:srgbClr val="142850"/>
              </a:buClr>
              <a:buSzPts val="1600"/>
              <a:buFont typeface="Red Hat Text"/>
              <a:buChar char="■"/>
              <a:defRPr/>
            </a:lvl6pPr>
            <a:lvl7pPr lvl="6" algn="ctr">
              <a:lnSpc>
                <a:spcPct val="100000"/>
              </a:lnSpc>
              <a:spcBef>
                <a:spcPts val="0"/>
              </a:spcBef>
              <a:spcAft>
                <a:spcPts val="0"/>
              </a:spcAft>
              <a:buClr>
                <a:srgbClr val="142850"/>
              </a:buClr>
              <a:buSzPts val="1600"/>
              <a:buFont typeface="Red Hat Text"/>
              <a:buChar char="●"/>
              <a:defRPr/>
            </a:lvl7pPr>
            <a:lvl8pPr lvl="7" algn="ctr">
              <a:lnSpc>
                <a:spcPct val="100000"/>
              </a:lnSpc>
              <a:spcBef>
                <a:spcPts val="0"/>
              </a:spcBef>
              <a:spcAft>
                <a:spcPts val="0"/>
              </a:spcAft>
              <a:buClr>
                <a:srgbClr val="142850"/>
              </a:buClr>
              <a:buSzPts val="1600"/>
              <a:buFont typeface="Red Hat Text"/>
              <a:buChar char="○"/>
              <a:defRPr/>
            </a:lvl8pPr>
            <a:lvl9pPr lvl="8" algn="ctr">
              <a:lnSpc>
                <a:spcPct val="100000"/>
              </a:lnSpc>
              <a:spcBef>
                <a:spcPts val="0"/>
              </a:spcBef>
              <a:spcAft>
                <a:spcPts val="0"/>
              </a:spcAft>
              <a:buClr>
                <a:srgbClr val="142850"/>
              </a:buClr>
              <a:buSzPts val="1600"/>
              <a:buFont typeface="Red Hat Text"/>
              <a:buChar char="■"/>
              <a:defRPr/>
            </a:lvl9pPr>
          </a:lstStyle>
          <a:p/>
        </p:txBody>
      </p:sp>
      <p:sp>
        <p:nvSpPr>
          <p:cNvPr id="602" name="Google Shape;602;p29"/>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3" name="Shape 60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7" name="Shape 47"/>
        <p:cNvGrpSpPr/>
        <p:nvPr/>
      </p:nvGrpSpPr>
      <p:grpSpPr>
        <a:xfrm>
          <a:off x="0" y="0"/>
          <a:ext cx="0" cy="0"/>
          <a:chOff x="0" y="0"/>
          <a:chExt cx="0" cy="0"/>
        </a:xfrm>
      </p:grpSpPr>
      <p:grpSp>
        <p:nvGrpSpPr>
          <p:cNvPr id="48" name="Google Shape;48;p4"/>
          <p:cNvGrpSpPr/>
          <p:nvPr/>
        </p:nvGrpSpPr>
        <p:grpSpPr>
          <a:xfrm>
            <a:off x="69150" y="137187"/>
            <a:ext cx="9031450" cy="282372"/>
            <a:chOff x="69150" y="137187"/>
            <a:chExt cx="9031450" cy="282372"/>
          </a:xfrm>
        </p:grpSpPr>
        <p:cxnSp>
          <p:nvCxnSpPr>
            <p:cNvPr id="49" name="Google Shape;49;p4"/>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50" name="Google Shape;50;p4"/>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51" name="Google Shape;51;p4"/>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52" name="Google Shape;52;p4"/>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53" name="Google Shape;53;p4"/>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54" name="Google Shape;54;p4"/>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 name="Google Shape;55;p4"/>
          <p:cNvGrpSpPr/>
          <p:nvPr/>
        </p:nvGrpSpPr>
        <p:grpSpPr>
          <a:xfrm>
            <a:off x="234375" y="117804"/>
            <a:ext cx="256800" cy="256800"/>
            <a:chOff x="234375" y="110636"/>
            <a:chExt cx="256800" cy="256800"/>
          </a:xfrm>
        </p:grpSpPr>
        <p:sp>
          <p:nvSpPr>
            <p:cNvPr id="56" name="Google Shape;56;p4"/>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8" name="Google Shape;58;p4"/>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59" name="Google Shape;59;p4"/>
          <p:cNvGrpSpPr/>
          <p:nvPr/>
        </p:nvGrpSpPr>
        <p:grpSpPr>
          <a:xfrm>
            <a:off x="6760300" y="117804"/>
            <a:ext cx="2161200" cy="256800"/>
            <a:chOff x="6760300" y="96350"/>
            <a:chExt cx="2161200" cy="256800"/>
          </a:xfrm>
        </p:grpSpPr>
        <p:sp>
          <p:nvSpPr>
            <p:cNvPr id="60" name="Google Shape;60;p4"/>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 name="Google Shape;61;p4"/>
            <p:cNvGrpSpPr/>
            <p:nvPr/>
          </p:nvGrpSpPr>
          <p:grpSpPr>
            <a:xfrm>
              <a:off x="8683878" y="115946"/>
              <a:ext cx="159362" cy="217605"/>
              <a:chOff x="2025348" y="3145361"/>
              <a:chExt cx="406327" cy="554831"/>
            </a:xfrm>
          </p:grpSpPr>
          <p:sp>
            <p:nvSpPr>
              <p:cNvPr id="62" name="Google Shape;62;p4"/>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4" name="Google Shape;64;p4"/>
          <p:cNvSpPr txBox="1"/>
          <p:nvPr>
            <p:ph type="title"/>
          </p:nvPr>
        </p:nvSpPr>
        <p:spPr>
          <a:xfrm>
            <a:off x="1407500" y="637150"/>
            <a:ext cx="4959000" cy="31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600"/>
              <a:buNone/>
              <a:defRPr sz="24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65" name="Google Shape;65;p4"/>
          <p:cNvSpPr txBox="1"/>
          <p:nvPr>
            <p:ph idx="2" type="title"/>
          </p:nvPr>
        </p:nvSpPr>
        <p:spPr>
          <a:xfrm>
            <a:off x="715100" y="637150"/>
            <a:ext cx="692400" cy="31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66" name="Google Shape;66;p4"/>
          <p:cNvSpPr txBox="1"/>
          <p:nvPr>
            <p:ph idx="1" type="subTitle"/>
          </p:nvPr>
        </p:nvSpPr>
        <p:spPr>
          <a:xfrm>
            <a:off x="722600" y="1019450"/>
            <a:ext cx="5640900" cy="19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
          <p:cNvSpPr txBox="1"/>
          <p:nvPr>
            <p:ph idx="3" type="title"/>
          </p:nvPr>
        </p:nvSpPr>
        <p:spPr>
          <a:xfrm>
            <a:off x="1407500" y="1459300"/>
            <a:ext cx="4959000" cy="31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600"/>
              <a:buNone/>
              <a:defRPr sz="24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68" name="Google Shape;68;p4"/>
          <p:cNvSpPr txBox="1"/>
          <p:nvPr>
            <p:ph idx="4" type="title"/>
          </p:nvPr>
        </p:nvSpPr>
        <p:spPr>
          <a:xfrm>
            <a:off x="718850" y="1459300"/>
            <a:ext cx="692400" cy="31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69" name="Google Shape;69;p4"/>
          <p:cNvSpPr txBox="1"/>
          <p:nvPr>
            <p:ph idx="5" type="subTitle"/>
          </p:nvPr>
        </p:nvSpPr>
        <p:spPr>
          <a:xfrm>
            <a:off x="725560" y="1841600"/>
            <a:ext cx="5640900" cy="19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
          <p:cNvSpPr txBox="1"/>
          <p:nvPr>
            <p:ph idx="6" type="title"/>
          </p:nvPr>
        </p:nvSpPr>
        <p:spPr>
          <a:xfrm>
            <a:off x="1407500" y="2281450"/>
            <a:ext cx="4959000" cy="31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600"/>
              <a:buNone/>
              <a:defRPr sz="24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71" name="Google Shape;71;p4"/>
          <p:cNvSpPr txBox="1"/>
          <p:nvPr>
            <p:ph idx="7" type="title"/>
          </p:nvPr>
        </p:nvSpPr>
        <p:spPr>
          <a:xfrm>
            <a:off x="718850" y="2281450"/>
            <a:ext cx="692400" cy="31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72" name="Google Shape;72;p4"/>
          <p:cNvSpPr txBox="1"/>
          <p:nvPr>
            <p:ph idx="8" type="subTitle"/>
          </p:nvPr>
        </p:nvSpPr>
        <p:spPr>
          <a:xfrm>
            <a:off x="725560" y="2663750"/>
            <a:ext cx="5640900" cy="19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
          <p:cNvSpPr txBox="1"/>
          <p:nvPr>
            <p:ph idx="9" type="title"/>
          </p:nvPr>
        </p:nvSpPr>
        <p:spPr>
          <a:xfrm>
            <a:off x="1407500" y="3179800"/>
            <a:ext cx="4959000" cy="31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600"/>
              <a:buNone/>
              <a:defRPr sz="24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74" name="Google Shape;74;p4"/>
          <p:cNvSpPr txBox="1"/>
          <p:nvPr>
            <p:ph idx="13" type="title"/>
          </p:nvPr>
        </p:nvSpPr>
        <p:spPr>
          <a:xfrm>
            <a:off x="718850" y="3179800"/>
            <a:ext cx="692400" cy="31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75" name="Google Shape;75;p4"/>
          <p:cNvSpPr txBox="1"/>
          <p:nvPr>
            <p:ph idx="14" type="subTitle"/>
          </p:nvPr>
        </p:nvSpPr>
        <p:spPr>
          <a:xfrm>
            <a:off x="725560" y="3562100"/>
            <a:ext cx="5640900" cy="19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
          <p:cNvSpPr txBox="1"/>
          <p:nvPr>
            <p:ph idx="15" type="title"/>
          </p:nvPr>
        </p:nvSpPr>
        <p:spPr>
          <a:xfrm>
            <a:off x="1407500" y="4001950"/>
            <a:ext cx="4959000" cy="31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600"/>
              <a:buNone/>
              <a:defRPr sz="24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77" name="Google Shape;77;p4"/>
          <p:cNvSpPr txBox="1"/>
          <p:nvPr>
            <p:ph idx="16" type="title"/>
          </p:nvPr>
        </p:nvSpPr>
        <p:spPr>
          <a:xfrm>
            <a:off x="718850" y="4001950"/>
            <a:ext cx="692400" cy="31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78" name="Google Shape;78;p4"/>
          <p:cNvSpPr txBox="1"/>
          <p:nvPr>
            <p:ph idx="17" type="subTitle"/>
          </p:nvPr>
        </p:nvSpPr>
        <p:spPr>
          <a:xfrm>
            <a:off x="725560" y="4384250"/>
            <a:ext cx="5640900" cy="19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604" name="Shape 604"/>
        <p:cNvGrpSpPr/>
        <p:nvPr/>
      </p:nvGrpSpPr>
      <p:grpSpPr>
        <a:xfrm>
          <a:off x="0" y="0"/>
          <a:ext cx="0" cy="0"/>
          <a:chOff x="0" y="0"/>
          <a:chExt cx="0" cy="0"/>
        </a:xfrm>
      </p:grpSpPr>
      <p:grpSp>
        <p:nvGrpSpPr>
          <p:cNvPr id="605" name="Google Shape;605;p31"/>
          <p:cNvGrpSpPr/>
          <p:nvPr/>
        </p:nvGrpSpPr>
        <p:grpSpPr>
          <a:xfrm>
            <a:off x="69150" y="137187"/>
            <a:ext cx="9031450" cy="282372"/>
            <a:chOff x="69150" y="137187"/>
            <a:chExt cx="9031450" cy="282372"/>
          </a:xfrm>
        </p:grpSpPr>
        <p:cxnSp>
          <p:nvCxnSpPr>
            <p:cNvPr id="606" name="Google Shape;606;p31"/>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607" name="Google Shape;607;p31"/>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608" name="Google Shape;608;p31"/>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609" name="Google Shape;609;p31"/>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610" name="Google Shape;610;p31"/>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611" name="Google Shape;611;p31"/>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2" name="Google Shape;612;p31"/>
          <p:cNvGrpSpPr/>
          <p:nvPr/>
        </p:nvGrpSpPr>
        <p:grpSpPr>
          <a:xfrm>
            <a:off x="234375" y="117804"/>
            <a:ext cx="256800" cy="256800"/>
            <a:chOff x="234375" y="110636"/>
            <a:chExt cx="256800" cy="256800"/>
          </a:xfrm>
        </p:grpSpPr>
        <p:sp>
          <p:nvSpPr>
            <p:cNvPr id="613" name="Google Shape;613;p31"/>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1"/>
            <p:cNvSpPr/>
            <p:nvPr/>
          </p:nvSpPr>
          <p:spPr>
            <a:xfrm>
              <a:off x="253750" y="130008"/>
              <a:ext cx="218100" cy="218100"/>
            </a:xfrm>
            <a:prstGeom prst="smileyFace">
              <a:avLst>
                <a:gd fmla="val 4653"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15" name="Google Shape;615;p31"/>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sp>
        <p:nvSpPr>
          <p:cNvPr id="616" name="Google Shape;616;p31"/>
          <p:cNvSpPr/>
          <p:nvPr/>
        </p:nvSpPr>
        <p:spPr>
          <a:xfrm>
            <a:off x="6760300" y="117804"/>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7" name="Google Shape;617;p31"/>
          <p:cNvGrpSpPr/>
          <p:nvPr/>
        </p:nvGrpSpPr>
        <p:grpSpPr>
          <a:xfrm>
            <a:off x="8712863" y="137153"/>
            <a:ext cx="132938" cy="218080"/>
            <a:chOff x="4113132" y="2072643"/>
            <a:chExt cx="406290" cy="666503"/>
          </a:xfrm>
        </p:grpSpPr>
        <p:sp>
          <p:nvSpPr>
            <p:cNvPr id="618" name="Google Shape;618;p31"/>
            <p:cNvSpPr/>
            <p:nvPr/>
          </p:nvSpPr>
          <p:spPr>
            <a:xfrm>
              <a:off x="4113132" y="2072643"/>
              <a:ext cx="406290" cy="662825"/>
            </a:xfrm>
            <a:custGeom>
              <a:rect b="b" l="l" r="r" t="t"/>
              <a:pathLst>
                <a:path extrusionOk="0" h="18014" w="11042">
                  <a:moveTo>
                    <a:pt x="0" y="0"/>
                  </a:moveTo>
                  <a:lnTo>
                    <a:pt x="0" y="1001"/>
                  </a:lnTo>
                  <a:lnTo>
                    <a:pt x="0" y="2002"/>
                  </a:lnTo>
                  <a:lnTo>
                    <a:pt x="1001" y="2002"/>
                  </a:lnTo>
                  <a:lnTo>
                    <a:pt x="1001" y="6005"/>
                  </a:lnTo>
                  <a:lnTo>
                    <a:pt x="2002" y="6005"/>
                  </a:lnTo>
                  <a:lnTo>
                    <a:pt x="2002" y="7005"/>
                  </a:lnTo>
                  <a:lnTo>
                    <a:pt x="3002" y="7005"/>
                  </a:lnTo>
                  <a:lnTo>
                    <a:pt x="3002" y="8006"/>
                  </a:lnTo>
                  <a:lnTo>
                    <a:pt x="4003" y="8006"/>
                  </a:lnTo>
                  <a:lnTo>
                    <a:pt x="4003" y="9007"/>
                  </a:lnTo>
                  <a:lnTo>
                    <a:pt x="4003" y="10008"/>
                  </a:lnTo>
                  <a:lnTo>
                    <a:pt x="3002" y="10008"/>
                  </a:lnTo>
                  <a:lnTo>
                    <a:pt x="3002" y="11008"/>
                  </a:lnTo>
                  <a:lnTo>
                    <a:pt x="2002" y="11008"/>
                  </a:lnTo>
                  <a:lnTo>
                    <a:pt x="2002" y="12009"/>
                  </a:lnTo>
                  <a:lnTo>
                    <a:pt x="1001" y="12009"/>
                  </a:lnTo>
                  <a:lnTo>
                    <a:pt x="1001" y="16012"/>
                  </a:lnTo>
                  <a:lnTo>
                    <a:pt x="0" y="16012"/>
                  </a:lnTo>
                  <a:lnTo>
                    <a:pt x="0" y="17013"/>
                  </a:lnTo>
                  <a:lnTo>
                    <a:pt x="0" y="18013"/>
                  </a:lnTo>
                  <a:lnTo>
                    <a:pt x="11042" y="18013"/>
                  </a:lnTo>
                  <a:lnTo>
                    <a:pt x="11042" y="17013"/>
                  </a:lnTo>
                  <a:lnTo>
                    <a:pt x="11042" y="16012"/>
                  </a:lnTo>
                  <a:lnTo>
                    <a:pt x="10041" y="16012"/>
                  </a:lnTo>
                  <a:lnTo>
                    <a:pt x="10041" y="12009"/>
                  </a:lnTo>
                  <a:lnTo>
                    <a:pt x="9040" y="12009"/>
                  </a:lnTo>
                  <a:lnTo>
                    <a:pt x="9040" y="11008"/>
                  </a:lnTo>
                  <a:lnTo>
                    <a:pt x="8039" y="11008"/>
                  </a:lnTo>
                  <a:lnTo>
                    <a:pt x="8039" y="10008"/>
                  </a:lnTo>
                  <a:lnTo>
                    <a:pt x="7039" y="10008"/>
                  </a:lnTo>
                  <a:lnTo>
                    <a:pt x="7039" y="9007"/>
                  </a:lnTo>
                  <a:lnTo>
                    <a:pt x="7039" y="8006"/>
                  </a:lnTo>
                  <a:lnTo>
                    <a:pt x="8039" y="8006"/>
                  </a:lnTo>
                  <a:lnTo>
                    <a:pt x="8039" y="7005"/>
                  </a:lnTo>
                  <a:lnTo>
                    <a:pt x="9040" y="7005"/>
                  </a:lnTo>
                  <a:lnTo>
                    <a:pt x="9040" y="6005"/>
                  </a:lnTo>
                  <a:lnTo>
                    <a:pt x="10041" y="6005"/>
                  </a:lnTo>
                  <a:lnTo>
                    <a:pt x="10041" y="2002"/>
                  </a:lnTo>
                  <a:lnTo>
                    <a:pt x="11042" y="2002"/>
                  </a:lnTo>
                  <a:lnTo>
                    <a:pt x="11042" y="1001"/>
                  </a:lnTo>
                  <a:lnTo>
                    <a:pt x="1104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1"/>
            <p:cNvSpPr/>
            <p:nvPr/>
          </p:nvSpPr>
          <p:spPr>
            <a:xfrm>
              <a:off x="4260422" y="2367223"/>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1"/>
            <p:cNvSpPr/>
            <p:nvPr/>
          </p:nvSpPr>
          <p:spPr>
            <a:xfrm>
              <a:off x="4260422" y="2405269"/>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1"/>
            <p:cNvSpPr/>
            <p:nvPr/>
          </p:nvSpPr>
          <p:spPr>
            <a:xfrm>
              <a:off x="4223590" y="2442064"/>
              <a:ext cx="36869" cy="36869"/>
            </a:xfrm>
            <a:custGeom>
              <a:rect b="b" l="l" r="r" t="t"/>
              <a:pathLst>
                <a:path extrusionOk="0" h="1002" w="1002">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1"/>
            <p:cNvSpPr/>
            <p:nvPr/>
          </p:nvSpPr>
          <p:spPr>
            <a:xfrm>
              <a:off x="4186758" y="2478895"/>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1"/>
            <p:cNvSpPr/>
            <p:nvPr/>
          </p:nvSpPr>
          <p:spPr>
            <a:xfrm>
              <a:off x="4223590" y="2330391"/>
              <a:ext cx="36869" cy="36869"/>
            </a:xfrm>
            <a:custGeom>
              <a:rect b="b" l="l" r="r" t="t"/>
              <a:pathLst>
                <a:path extrusionOk="0" h="1002"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1"/>
            <p:cNvSpPr/>
            <p:nvPr/>
          </p:nvSpPr>
          <p:spPr>
            <a:xfrm>
              <a:off x="4186758" y="2293559"/>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1"/>
            <p:cNvSpPr/>
            <p:nvPr/>
          </p:nvSpPr>
          <p:spPr>
            <a:xfrm>
              <a:off x="4149964" y="2146269"/>
              <a:ext cx="36832" cy="147327"/>
            </a:xfrm>
            <a:custGeom>
              <a:rect b="b" l="l" r="r" t="t"/>
              <a:pathLst>
                <a:path extrusionOk="0" h="4004" w="1001">
                  <a:moveTo>
                    <a:pt x="0" y="1"/>
                  </a:moveTo>
                  <a:lnTo>
                    <a:pt x="0" y="4004"/>
                  </a:lnTo>
                  <a:lnTo>
                    <a:pt x="1001" y="4004"/>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1"/>
            <p:cNvSpPr/>
            <p:nvPr/>
          </p:nvSpPr>
          <p:spPr>
            <a:xfrm>
              <a:off x="4113132" y="2072643"/>
              <a:ext cx="406290" cy="73664"/>
            </a:xfrm>
            <a:custGeom>
              <a:rect b="b" l="l" r="r" t="t"/>
              <a:pathLst>
                <a:path extrusionOk="0" h="2002" w="11042">
                  <a:moveTo>
                    <a:pt x="0" y="0"/>
                  </a:moveTo>
                  <a:lnTo>
                    <a:pt x="0" y="1001"/>
                  </a:lnTo>
                  <a:lnTo>
                    <a:pt x="0" y="2002"/>
                  </a:lnTo>
                  <a:lnTo>
                    <a:pt x="11042" y="2002"/>
                  </a:lnTo>
                  <a:lnTo>
                    <a:pt x="11042" y="1001"/>
                  </a:lnTo>
                  <a:lnTo>
                    <a:pt x="110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31"/>
            <p:cNvSpPr/>
            <p:nvPr/>
          </p:nvSpPr>
          <p:spPr>
            <a:xfrm>
              <a:off x="4334049" y="2367223"/>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1"/>
            <p:cNvSpPr/>
            <p:nvPr/>
          </p:nvSpPr>
          <p:spPr>
            <a:xfrm>
              <a:off x="4334049" y="2405269"/>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1"/>
            <p:cNvSpPr/>
            <p:nvPr/>
          </p:nvSpPr>
          <p:spPr>
            <a:xfrm>
              <a:off x="4370881" y="2442064"/>
              <a:ext cx="36869" cy="36869"/>
            </a:xfrm>
            <a:custGeom>
              <a:rect b="b" l="l" r="r" t="t"/>
              <a:pathLst>
                <a:path extrusionOk="0" h="1002" w="1002">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1"/>
            <p:cNvSpPr/>
            <p:nvPr/>
          </p:nvSpPr>
          <p:spPr>
            <a:xfrm>
              <a:off x="4408927" y="2478895"/>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1"/>
            <p:cNvSpPr/>
            <p:nvPr/>
          </p:nvSpPr>
          <p:spPr>
            <a:xfrm>
              <a:off x="4370881" y="2330391"/>
              <a:ext cx="36869" cy="36869"/>
            </a:xfrm>
            <a:custGeom>
              <a:rect b="b" l="l" r="r" t="t"/>
              <a:pathLst>
                <a:path extrusionOk="0" h="1002"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1"/>
            <p:cNvSpPr/>
            <p:nvPr/>
          </p:nvSpPr>
          <p:spPr>
            <a:xfrm>
              <a:off x="4297217" y="2293559"/>
              <a:ext cx="36869" cy="36869"/>
            </a:xfrm>
            <a:custGeom>
              <a:rect b="b" l="l" r="r" t="t"/>
              <a:pathLst>
                <a:path extrusionOk="0" h="1002" w="1002">
                  <a:moveTo>
                    <a:pt x="1" y="1"/>
                  </a:moveTo>
                  <a:lnTo>
                    <a:pt x="1" y="1001"/>
                  </a:lnTo>
                  <a:lnTo>
                    <a:pt x="1002" y="1001"/>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1"/>
            <p:cNvSpPr/>
            <p:nvPr/>
          </p:nvSpPr>
          <p:spPr>
            <a:xfrm>
              <a:off x="4260422" y="2256728"/>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1"/>
            <p:cNvSpPr/>
            <p:nvPr/>
          </p:nvSpPr>
          <p:spPr>
            <a:xfrm>
              <a:off x="4334049" y="2256728"/>
              <a:ext cx="36869" cy="36869"/>
            </a:xfrm>
            <a:custGeom>
              <a:rect b="b" l="l" r="r" t="t"/>
              <a:pathLst>
                <a:path extrusionOk="0" h="1002" w="1002">
                  <a:moveTo>
                    <a:pt x="1" y="1"/>
                  </a:moveTo>
                  <a:lnTo>
                    <a:pt x="1"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1"/>
            <p:cNvSpPr/>
            <p:nvPr/>
          </p:nvSpPr>
          <p:spPr>
            <a:xfrm>
              <a:off x="4408927" y="2293559"/>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1"/>
            <p:cNvSpPr/>
            <p:nvPr/>
          </p:nvSpPr>
          <p:spPr>
            <a:xfrm>
              <a:off x="4445758" y="2146269"/>
              <a:ext cx="36832" cy="147327"/>
            </a:xfrm>
            <a:custGeom>
              <a:rect b="b" l="l" r="r" t="t"/>
              <a:pathLst>
                <a:path extrusionOk="0" h="4004" w="1001">
                  <a:moveTo>
                    <a:pt x="0" y="1"/>
                  </a:moveTo>
                  <a:lnTo>
                    <a:pt x="0" y="4004"/>
                  </a:lnTo>
                  <a:lnTo>
                    <a:pt x="1001" y="4004"/>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1"/>
            <p:cNvSpPr/>
            <p:nvPr/>
          </p:nvSpPr>
          <p:spPr>
            <a:xfrm>
              <a:off x="4149964" y="2515727"/>
              <a:ext cx="36832" cy="147327"/>
            </a:xfrm>
            <a:custGeom>
              <a:rect b="b" l="l" r="r" t="t"/>
              <a:pathLst>
                <a:path extrusionOk="0" h="4004" w="1001">
                  <a:moveTo>
                    <a:pt x="0" y="0"/>
                  </a:moveTo>
                  <a:lnTo>
                    <a:pt x="0" y="4003"/>
                  </a:lnTo>
                  <a:lnTo>
                    <a:pt x="1001" y="4003"/>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1"/>
            <p:cNvSpPr/>
            <p:nvPr/>
          </p:nvSpPr>
          <p:spPr>
            <a:xfrm>
              <a:off x="4113132" y="2663017"/>
              <a:ext cx="406290" cy="76129"/>
            </a:xfrm>
            <a:custGeom>
              <a:rect b="b" l="l" r="r" t="t"/>
              <a:pathLst>
                <a:path extrusionOk="0" h="2069" w="11042">
                  <a:moveTo>
                    <a:pt x="0" y="0"/>
                  </a:moveTo>
                  <a:lnTo>
                    <a:pt x="0" y="1068"/>
                  </a:lnTo>
                  <a:lnTo>
                    <a:pt x="0" y="2068"/>
                  </a:lnTo>
                  <a:lnTo>
                    <a:pt x="11042" y="2068"/>
                  </a:lnTo>
                  <a:lnTo>
                    <a:pt x="11042" y="1068"/>
                  </a:lnTo>
                  <a:lnTo>
                    <a:pt x="110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1"/>
            <p:cNvSpPr/>
            <p:nvPr/>
          </p:nvSpPr>
          <p:spPr>
            <a:xfrm>
              <a:off x="4223590" y="2515727"/>
              <a:ext cx="185373" cy="110495"/>
            </a:xfrm>
            <a:custGeom>
              <a:rect b="b" l="l" r="r" t="t"/>
              <a:pathLst>
                <a:path extrusionOk="0" h="3003" w="5038">
                  <a:moveTo>
                    <a:pt x="2002" y="0"/>
                  </a:moveTo>
                  <a:lnTo>
                    <a:pt x="2002" y="1001"/>
                  </a:lnTo>
                  <a:lnTo>
                    <a:pt x="1001" y="1001"/>
                  </a:lnTo>
                  <a:lnTo>
                    <a:pt x="1001" y="2002"/>
                  </a:lnTo>
                  <a:lnTo>
                    <a:pt x="0" y="2002"/>
                  </a:lnTo>
                  <a:lnTo>
                    <a:pt x="0" y="3002"/>
                  </a:lnTo>
                  <a:lnTo>
                    <a:pt x="5037" y="3002"/>
                  </a:lnTo>
                  <a:lnTo>
                    <a:pt x="5037" y="2002"/>
                  </a:lnTo>
                  <a:lnTo>
                    <a:pt x="4003" y="2002"/>
                  </a:lnTo>
                  <a:lnTo>
                    <a:pt x="4003" y="1001"/>
                  </a:lnTo>
                  <a:lnTo>
                    <a:pt x="3003" y="1001"/>
                  </a:lnTo>
                  <a:lnTo>
                    <a:pt x="30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31"/>
            <p:cNvSpPr/>
            <p:nvPr/>
          </p:nvSpPr>
          <p:spPr>
            <a:xfrm>
              <a:off x="4445758" y="2515727"/>
              <a:ext cx="36832" cy="147327"/>
            </a:xfrm>
            <a:custGeom>
              <a:rect b="b" l="l" r="r" t="t"/>
              <a:pathLst>
                <a:path extrusionOk="0" h="4004" w="1001">
                  <a:moveTo>
                    <a:pt x="0" y="0"/>
                  </a:moveTo>
                  <a:lnTo>
                    <a:pt x="0" y="4003"/>
                  </a:lnTo>
                  <a:lnTo>
                    <a:pt x="1001" y="4003"/>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
    <p:spTree>
      <p:nvGrpSpPr>
        <p:cNvPr id="641" name="Shape 641"/>
        <p:cNvGrpSpPr/>
        <p:nvPr/>
      </p:nvGrpSpPr>
      <p:grpSpPr>
        <a:xfrm>
          <a:off x="0" y="0"/>
          <a:ext cx="0" cy="0"/>
          <a:chOff x="0" y="0"/>
          <a:chExt cx="0" cy="0"/>
        </a:xfrm>
      </p:grpSpPr>
      <p:grpSp>
        <p:nvGrpSpPr>
          <p:cNvPr id="642" name="Google Shape;642;p32"/>
          <p:cNvGrpSpPr/>
          <p:nvPr/>
        </p:nvGrpSpPr>
        <p:grpSpPr>
          <a:xfrm>
            <a:off x="69150" y="137187"/>
            <a:ext cx="9031450" cy="282372"/>
            <a:chOff x="69150" y="137187"/>
            <a:chExt cx="9031450" cy="282372"/>
          </a:xfrm>
        </p:grpSpPr>
        <p:cxnSp>
          <p:nvCxnSpPr>
            <p:cNvPr id="643" name="Google Shape;643;p32"/>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644" name="Google Shape;644;p32"/>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645" name="Google Shape;645;p32"/>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646" name="Google Shape;646;p32"/>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647" name="Google Shape;647;p32"/>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648" name="Google Shape;648;p32"/>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9" name="Google Shape;649;p32"/>
          <p:cNvGrpSpPr/>
          <p:nvPr/>
        </p:nvGrpSpPr>
        <p:grpSpPr>
          <a:xfrm>
            <a:off x="234375" y="117804"/>
            <a:ext cx="256800" cy="256800"/>
            <a:chOff x="234375" y="110636"/>
            <a:chExt cx="256800" cy="256800"/>
          </a:xfrm>
        </p:grpSpPr>
        <p:sp>
          <p:nvSpPr>
            <p:cNvPr id="650" name="Google Shape;650;p32"/>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32"/>
            <p:cNvSpPr/>
            <p:nvPr/>
          </p:nvSpPr>
          <p:spPr>
            <a:xfrm>
              <a:off x="253750" y="130008"/>
              <a:ext cx="218100" cy="218100"/>
            </a:xfrm>
            <a:prstGeom prst="leftRightArrowCallout">
              <a:avLst>
                <a:gd fmla="val 34916" name="adj1"/>
                <a:gd fmla="val 25000" name="adj2"/>
                <a:gd fmla="val 35030" name="adj3"/>
                <a:gd fmla="val 48123" name="adj4"/>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52" name="Google Shape;652;p32"/>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sp>
        <p:nvSpPr>
          <p:cNvPr id="653" name="Google Shape;653;p32"/>
          <p:cNvSpPr/>
          <p:nvPr/>
        </p:nvSpPr>
        <p:spPr>
          <a:xfrm>
            <a:off x="6760300" y="117804"/>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32"/>
          <p:cNvSpPr/>
          <p:nvPr/>
        </p:nvSpPr>
        <p:spPr>
          <a:xfrm>
            <a:off x="8690995" y="137150"/>
            <a:ext cx="152400" cy="218100"/>
          </a:xfrm>
          <a:prstGeom prst="curvedLeftArrow">
            <a:avLst>
              <a:gd fmla="val 25000" name="adj1"/>
              <a:gd fmla="val 50000" name="adj2"/>
              <a:gd fmla="val 25000" name="adj3"/>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2">
    <p:spTree>
      <p:nvGrpSpPr>
        <p:cNvPr id="655" name="Shape 655"/>
        <p:cNvGrpSpPr/>
        <p:nvPr/>
      </p:nvGrpSpPr>
      <p:grpSpPr>
        <a:xfrm>
          <a:off x="0" y="0"/>
          <a:ext cx="0" cy="0"/>
          <a:chOff x="0" y="0"/>
          <a:chExt cx="0" cy="0"/>
        </a:xfrm>
      </p:grpSpPr>
      <p:grpSp>
        <p:nvGrpSpPr>
          <p:cNvPr id="656" name="Google Shape;656;p33"/>
          <p:cNvGrpSpPr/>
          <p:nvPr/>
        </p:nvGrpSpPr>
        <p:grpSpPr>
          <a:xfrm>
            <a:off x="69150" y="137187"/>
            <a:ext cx="9031450" cy="282372"/>
            <a:chOff x="69150" y="137187"/>
            <a:chExt cx="9031450" cy="282372"/>
          </a:xfrm>
        </p:grpSpPr>
        <p:cxnSp>
          <p:nvCxnSpPr>
            <p:cNvPr id="657" name="Google Shape;657;p33"/>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658" name="Google Shape;658;p33"/>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659" name="Google Shape;659;p33"/>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660" name="Google Shape;660;p33"/>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661" name="Google Shape;661;p33"/>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662" name="Google Shape;662;p33"/>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3" name="Google Shape;663;p33"/>
          <p:cNvGrpSpPr/>
          <p:nvPr/>
        </p:nvGrpSpPr>
        <p:grpSpPr>
          <a:xfrm>
            <a:off x="234375" y="117804"/>
            <a:ext cx="256800" cy="256800"/>
            <a:chOff x="234375" y="110636"/>
            <a:chExt cx="256800" cy="256800"/>
          </a:xfrm>
        </p:grpSpPr>
        <p:sp>
          <p:nvSpPr>
            <p:cNvPr id="664" name="Google Shape;664;p33"/>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3"/>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66" name="Google Shape;666;p33"/>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667" name="Google Shape;667;p33"/>
          <p:cNvGrpSpPr/>
          <p:nvPr/>
        </p:nvGrpSpPr>
        <p:grpSpPr>
          <a:xfrm>
            <a:off x="6760300" y="117804"/>
            <a:ext cx="2161200" cy="256800"/>
            <a:chOff x="6760300" y="96350"/>
            <a:chExt cx="2161200" cy="256800"/>
          </a:xfrm>
        </p:grpSpPr>
        <p:sp>
          <p:nvSpPr>
            <p:cNvPr id="668" name="Google Shape;668;p33"/>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9" name="Google Shape;669;p33"/>
            <p:cNvGrpSpPr/>
            <p:nvPr/>
          </p:nvGrpSpPr>
          <p:grpSpPr>
            <a:xfrm>
              <a:off x="8683881" y="115948"/>
              <a:ext cx="159362" cy="217605"/>
              <a:chOff x="2025348" y="3145361"/>
              <a:chExt cx="406327" cy="554831"/>
            </a:xfrm>
          </p:grpSpPr>
          <p:sp>
            <p:nvSpPr>
              <p:cNvPr id="670" name="Google Shape;670;p33"/>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3"/>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72" name="Google Shape;672;p33"/>
          <p:cNvSpPr txBox="1"/>
          <p:nvPr>
            <p:ph type="title"/>
          </p:nvPr>
        </p:nvSpPr>
        <p:spPr>
          <a:xfrm>
            <a:off x="1407500" y="637150"/>
            <a:ext cx="49590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3" name="Google Shape;673;p33"/>
          <p:cNvSpPr txBox="1"/>
          <p:nvPr>
            <p:ph hasCustomPrompt="1" idx="2" type="title"/>
          </p:nvPr>
        </p:nvSpPr>
        <p:spPr>
          <a:xfrm>
            <a:off x="715100" y="637150"/>
            <a:ext cx="6924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4" name="Google Shape;674;p33"/>
          <p:cNvSpPr txBox="1"/>
          <p:nvPr>
            <p:ph idx="1" type="subTitle"/>
          </p:nvPr>
        </p:nvSpPr>
        <p:spPr>
          <a:xfrm>
            <a:off x="722600" y="1019450"/>
            <a:ext cx="5640900" cy="1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0"/>
              </a:spcAft>
              <a:buSzPts val="1400"/>
              <a:buNone/>
              <a:defRPr/>
            </a:lvl9pPr>
          </a:lstStyle>
          <a:p/>
        </p:txBody>
      </p:sp>
      <p:sp>
        <p:nvSpPr>
          <p:cNvPr id="675" name="Google Shape;675;p33"/>
          <p:cNvSpPr txBox="1"/>
          <p:nvPr>
            <p:ph idx="3" type="title"/>
          </p:nvPr>
        </p:nvSpPr>
        <p:spPr>
          <a:xfrm>
            <a:off x="1407500" y="1459300"/>
            <a:ext cx="49590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6" name="Google Shape;676;p33"/>
          <p:cNvSpPr txBox="1"/>
          <p:nvPr>
            <p:ph hasCustomPrompt="1" idx="4" type="title"/>
          </p:nvPr>
        </p:nvSpPr>
        <p:spPr>
          <a:xfrm>
            <a:off x="718850" y="1459300"/>
            <a:ext cx="6924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7" name="Google Shape;677;p33"/>
          <p:cNvSpPr txBox="1"/>
          <p:nvPr>
            <p:ph idx="5" type="subTitle"/>
          </p:nvPr>
        </p:nvSpPr>
        <p:spPr>
          <a:xfrm>
            <a:off x="725560" y="1841600"/>
            <a:ext cx="5640900" cy="1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0"/>
              </a:spcAft>
              <a:buSzPts val="1400"/>
              <a:buNone/>
              <a:defRPr/>
            </a:lvl9pPr>
          </a:lstStyle>
          <a:p/>
        </p:txBody>
      </p:sp>
      <p:sp>
        <p:nvSpPr>
          <p:cNvPr id="678" name="Google Shape;678;p33"/>
          <p:cNvSpPr txBox="1"/>
          <p:nvPr>
            <p:ph idx="6" type="title"/>
          </p:nvPr>
        </p:nvSpPr>
        <p:spPr>
          <a:xfrm>
            <a:off x="1407500" y="2281450"/>
            <a:ext cx="49590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9" name="Google Shape;679;p33"/>
          <p:cNvSpPr txBox="1"/>
          <p:nvPr>
            <p:ph hasCustomPrompt="1" idx="7" type="title"/>
          </p:nvPr>
        </p:nvSpPr>
        <p:spPr>
          <a:xfrm>
            <a:off x="718850" y="2281450"/>
            <a:ext cx="6924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0" name="Google Shape;680;p33"/>
          <p:cNvSpPr txBox="1"/>
          <p:nvPr>
            <p:ph idx="8" type="subTitle"/>
          </p:nvPr>
        </p:nvSpPr>
        <p:spPr>
          <a:xfrm>
            <a:off x="725560" y="2663750"/>
            <a:ext cx="5640900" cy="1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0"/>
              </a:spcAft>
              <a:buSzPts val="1400"/>
              <a:buNone/>
              <a:defRPr/>
            </a:lvl9pPr>
          </a:lstStyle>
          <a:p/>
        </p:txBody>
      </p:sp>
      <p:sp>
        <p:nvSpPr>
          <p:cNvPr id="681" name="Google Shape;681;p33"/>
          <p:cNvSpPr txBox="1"/>
          <p:nvPr>
            <p:ph idx="9" type="title"/>
          </p:nvPr>
        </p:nvSpPr>
        <p:spPr>
          <a:xfrm>
            <a:off x="1407500" y="3179800"/>
            <a:ext cx="49590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82" name="Google Shape;682;p33"/>
          <p:cNvSpPr txBox="1"/>
          <p:nvPr>
            <p:ph hasCustomPrompt="1" idx="13" type="title"/>
          </p:nvPr>
        </p:nvSpPr>
        <p:spPr>
          <a:xfrm>
            <a:off x="718850" y="3179800"/>
            <a:ext cx="6924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3" name="Google Shape;683;p33"/>
          <p:cNvSpPr txBox="1"/>
          <p:nvPr>
            <p:ph idx="14" type="subTitle"/>
          </p:nvPr>
        </p:nvSpPr>
        <p:spPr>
          <a:xfrm>
            <a:off x="725560" y="3562100"/>
            <a:ext cx="5640900" cy="1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0"/>
              </a:spcAft>
              <a:buSzPts val="1400"/>
              <a:buNone/>
              <a:defRPr/>
            </a:lvl9pPr>
          </a:lstStyle>
          <a:p/>
        </p:txBody>
      </p:sp>
      <p:sp>
        <p:nvSpPr>
          <p:cNvPr id="684" name="Google Shape;684;p33"/>
          <p:cNvSpPr txBox="1"/>
          <p:nvPr>
            <p:ph idx="15" type="title"/>
          </p:nvPr>
        </p:nvSpPr>
        <p:spPr>
          <a:xfrm>
            <a:off x="1407500" y="4001950"/>
            <a:ext cx="49590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85" name="Google Shape;685;p33"/>
          <p:cNvSpPr txBox="1"/>
          <p:nvPr>
            <p:ph hasCustomPrompt="1" idx="16" type="title"/>
          </p:nvPr>
        </p:nvSpPr>
        <p:spPr>
          <a:xfrm>
            <a:off x="718850" y="4001950"/>
            <a:ext cx="6924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6" name="Google Shape;686;p33"/>
          <p:cNvSpPr txBox="1"/>
          <p:nvPr>
            <p:ph idx="17" type="subTitle"/>
          </p:nvPr>
        </p:nvSpPr>
        <p:spPr>
          <a:xfrm>
            <a:off x="725560" y="4384250"/>
            <a:ext cx="5640900" cy="1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687" name="Shape 687"/>
        <p:cNvGrpSpPr/>
        <p:nvPr/>
      </p:nvGrpSpPr>
      <p:grpSpPr>
        <a:xfrm>
          <a:off x="0" y="0"/>
          <a:ext cx="0" cy="0"/>
          <a:chOff x="0" y="0"/>
          <a:chExt cx="0" cy="0"/>
        </a:xfrm>
      </p:grpSpPr>
      <p:grpSp>
        <p:nvGrpSpPr>
          <p:cNvPr id="688" name="Google Shape;688;p34"/>
          <p:cNvGrpSpPr/>
          <p:nvPr/>
        </p:nvGrpSpPr>
        <p:grpSpPr>
          <a:xfrm>
            <a:off x="69150" y="137187"/>
            <a:ext cx="9031450" cy="282372"/>
            <a:chOff x="69150" y="137187"/>
            <a:chExt cx="9031450" cy="282372"/>
          </a:xfrm>
        </p:grpSpPr>
        <p:cxnSp>
          <p:nvCxnSpPr>
            <p:cNvPr id="689" name="Google Shape;689;p34"/>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690" name="Google Shape;690;p34"/>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691" name="Google Shape;691;p34"/>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692" name="Google Shape;692;p34"/>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693" name="Google Shape;693;p34"/>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694" name="Google Shape;694;p34"/>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5" name="Google Shape;695;p34"/>
          <p:cNvGrpSpPr/>
          <p:nvPr/>
        </p:nvGrpSpPr>
        <p:grpSpPr>
          <a:xfrm>
            <a:off x="234375" y="117804"/>
            <a:ext cx="256800" cy="256800"/>
            <a:chOff x="234375" y="110636"/>
            <a:chExt cx="256800" cy="256800"/>
          </a:xfrm>
        </p:grpSpPr>
        <p:sp>
          <p:nvSpPr>
            <p:cNvPr id="696" name="Google Shape;696;p34"/>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4"/>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8" name="Google Shape;698;p34"/>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699" name="Google Shape;699;p34"/>
          <p:cNvGrpSpPr/>
          <p:nvPr/>
        </p:nvGrpSpPr>
        <p:grpSpPr>
          <a:xfrm>
            <a:off x="6760300" y="117804"/>
            <a:ext cx="2161200" cy="256800"/>
            <a:chOff x="6760300" y="96350"/>
            <a:chExt cx="2161200" cy="256800"/>
          </a:xfrm>
        </p:grpSpPr>
        <p:sp>
          <p:nvSpPr>
            <p:cNvPr id="700" name="Google Shape;700;p34"/>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1" name="Google Shape;701;p34"/>
            <p:cNvGrpSpPr/>
            <p:nvPr/>
          </p:nvGrpSpPr>
          <p:grpSpPr>
            <a:xfrm>
              <a:off x="8683881" y="115948"/>
              <a:ext cx="159362" cy="217605"/>
              <a:chOff x="2025348" y="3145361"/>
              <a:chExt cx="406327" cy="554831"/>
            </a:xfrm>
          </p:grpSpPr>
          <p:sp>
            <p:nvSpPr>
              <p:cNvPr id="702" name="Google Shape;702;p34"/>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4"/>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4" name="Google Shape;704;p34"/>
          <p:cNvSpPr txBox="1"/>
          <p:nvPr>
            <p:ph type="title"/>
          </p:nvPr>
        </p:nvSpPr>
        <p:spPr>
          <a:xfrm>
            <a:off x="715100" y="1547575"/>
            <a:ext cx="4661100" cy="648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05" name="Google Shape;705;p34"/>
          <p:cNvSpPr txBox="1"/>
          <p:nvPr>
            <p:ph idx="1" type="subTitle"/>
          </p:nvPr>
        </p:nvSpPr>
        <p:spPr>
          <a:xfrm>
            <a:off x="715100" y="2305922"/>
            <a:ext cx="4661100" cy="129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706" name="Shape 706"/>
        <p:cNvGrpSpPr/>
        <p:nvPr/>
      </p:nvGrpSpPr>
      <p:grpSpPr>
        <a:xfrm>
          <a:off x="0" y="0"/>
          <a:ext cx="0" cy="0"/>
          <a:chOff x="0" y="0"/>
          <a:chExt cx="0" cy="0"/>
        </a:xfrm>
      </p:grpSpPr>
      <p:grpSp>
        <p:nvGrpSpPr>
          <p:cNvPr id="707" name="Google Shape;707;p35"/>
          <p:cNvGrpSpPr/>
          <p:nvPr/>
        </p:nvGrpSpPr>
        <p:grpSpPr>
          <a:xfrm>
            <a:off x="69150" y="137187"/>
            <a:ext cx="9031450" cy="282372"/>
            <a:chOff x="69150" y="137187"/>
            <a:chExt cx="9031450" cy="282372"/>
          </a:xfrm>
        </p:grpSpPr>
        <p:cxnSp>
          <p:nvCxnSpPr>
            <p:cNvPr id="708" name="Google Shape;708;p35"/>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709" name="Google Shape;709;p35"/>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710" name="Google Shape;710;p35"/>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711" name="Google Shape;711;p35"/>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712" name="Google Shape;712;p35"/>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713" name="Google Shape;713;p35"/>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4" name="Google Shape;714;p35"/>
          <p:cNvGrpSpPr/>
          <p:nvPr/>
        </p:nvGrpSpPr>
        <p:grpSpPr>
          <a:xfrm>
            <a:off x="234375" y="117804"/>
            <a:ext cx="256800" cy="256800"/>
            <a:chOff x="234375" y="110636"/>
            <a:chExt cx="256800" cy="256800"/>
          </a:xfrm>
        </p:grpSpPr>
        <p:sp>
          <p:nvSpPr>
            <p:cNvPr id="715" name="Google Shape;715;p35"/>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5"/>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17" name="Google Shape;717;p35"/>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718" name="Google Shape;718;p35"/>
          <p:cNvGrpSpPr/>
          <p:nvPr/>
        </p:nvGrpSpPr>
        <p:grpSpPr>
          <a:xfrm>
            <a:off x="6760300" y="117804"/>
            <a:ext cx="2161200" cy="256800"/>
            <a:chOff x="6760300" y="96350"/>
            <a:chExt cx="2161200" cy="256800"/>
          </a:xfrm>
        </p:grpSpPr>
        <p:sp>
          <p:nvSpPr>
            <p:cNvPr id="719" name="Google Shape;719;p35"/>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0" name="Google Shape;720;p35"/>
            <p:cNvGrpSpPr/>
            <p:nvPr/>
          </p:nvGrpSpPr>
          <p:grpSpPr>
            <a:xfrm>
              <a:off x="8683881" y="115948"/>
              <a:ext cx="159362" cy="217605"/>
              <a:chOff x="2025348" y="3145361"/>
              <a:chExt cx="406327" cy="554831"/>
            </a:xfrm>
          </p:grpSpPr>
          <p:sp>
            <p:nvSpPr>
              <p:cNvPr id="721" name="Google Shape;721;p35"/>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5"/>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23" name="Google Shape;723;p35"/>
          <p:cNvSpPr txBox="1"/>
          <p:nvPr>
            <p:ph type="title"/>
          </p:nvPr>
        </p:nvSpPr>
        <p:spPr>
          <a:xfrm>
            <a:off x="1908675" y="2364788"/>
            <a:ext cx="53265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24" name="Google Shape;724;p35"/>
          <p:cNvSpPr txBox="1"/>
          <p:nvPr>
            <p:ph hasCustomPrompt="1" idx="2" type="title"/>
          </p:nvPr>
        </p:nvSpPr>
        <p:spPr>
          <a:xfrm>
            <a:off x="2996625" y="1522988"/>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25" name="Google Shape;725;p35"/>
          <p:cNvSpPr txBox="1"/>
          <p:nvPr>
            <p:ph idx="1" type="subTitle"/>
          </p:nvPr>
        </p:nvSpPr>
        <p:spPr>
          <a:xfrm>
            <a:off x="1908825" y="3310913"/>
            <a:ext cx="5326500" cy="30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BLANK_1_1_1">
    <p:spTree>
      <p:nvGrpSpPr>
        <p:cNvPr id="726" name="Shape 726"/>
        <p:cNvGrpSpPr/>
        <p:nvPr/>
      </p:nvGrpSpPr>
      <p:grpSpPr>
        <a:xfrm>
          <a:off x="0" y="0"/>
          <a:ext cx="0" cy="0"/>
          <a:chOff x="0" y="0"/>
          <a:chExt cx="0" cy="0"/>
        </a:xfrm>
      </p:grpSpPr>
      <p:grpSp>
        <p:nvGrpSpPr>
          <p:cNvPr id="727" name="Google Shape;727;p36"/>
          <p:cNvGrpSpPr/>
          <p:nvPr/>
        </p:nvGrpSpPr>
        <p:grpSpPr>
          <a:xfrm>
            <a:off x="69150" y="137187"/>
            <a:ext cx="9031450" cy="282372"/>
            <a:chOff x="69150" y="137187"/>
            <a:chExt cx="9031450" cy="282372"/>
          </a:xfrm>
        </p:grpSpPr>
        <p:cxnSp>
          <p:nvCxnSpPr>
            <p:cNvPr id="728" name="Google Shape;728;p36"/>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729" name="Google Shape;729;p36"/>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730" name="Google Shape;730;p36"/>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731" name="Google Shape;731;p36"/>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732" name="Google Shape;732;p36"/>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733" name="Google Shape;733;p36"/>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4" name="Google Shape;734;p36"/>
          <p:cNvGrpSpPr/>
          <p:nvPr/>
        </p:nvGrpSpPr>
        <p:grpSpPr>
          <a:xfrm>
            <a:off x="234375" y="117804"/>
            <a:ext cx="256800" cy="256800"/>
            <a:chOff x="234375" y="110636"/>
            <a:chExt cx="256800" cy="256800"/>
          </a:xfrm>
        </p:grpSpPr>
        <p:sp>
          <p:nvSpPr>
            <p:cNvPr id="735" name="Google Shape;735;p36"/>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6"/>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37" name="Google Shape;737;p36"/>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738" name="Google Shape;738;p36"/>
          <p:cNvGrpSpPr/>
          <p:nvPr/>
        </p:nvGrpSpPr>
        <p:grpSpPr>
          <a:xfrm>
            <a:off x="6760300" y="117804"/>
            <a:ext cx="2161200" cy="256800"/>
            <a:chOff x="6760300" y="96350"/>
            <a:chExt cx="2161200" cy="256800"/>
          </a:xfrm>
        </p:grpSpPr>
        <p:sp>
          <p:nvSpPr>
            <p:cNvPr id="739" name="Google Shape;739;p36"/>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0" name="Google Shape;740;p36"/>
            <p:cNvGrpSpPr/>
            <p:nvPr/>
          </p:nvGrpSpPr>
          <p:grpSpPr>
            <a:xfrm>
              <a:off x="8683881" y="115948"/>
              <a:ext cx="159362" cy="217605"/>
              <a:chOff x="2025348" y="3145361"/>
              <a:chExt cx="406327" cy="554831"/>
            </a:xfrm>
          </p:grpSpPr>
          <p:sp>
            <p:nvSpPr>
              <p:cNvPr id="741" name="Google Shape;741;p36"/>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6"/>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43" name="Google Shape;743;p36"/>
          <p:cNvSpPr txBox="1"/>
          <p:nvPr>
            <p:ph type="title"/>
          </p:nvPr>
        </p:nvSpPr>
        <p:spPr>
          <a:xfrm>
            <a:off x="2290050" y="3277575"/>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44" name="Google Shape;744;p36"/>
          <p:cNvSpPr txBox="1"/>
          <p:nvPr>
            <p:ph idx="1" type="subTitle"/>
          </p:nvPr>
        </p:nvSpPr>
        <p:spPr>
          <a:xfrm>
            <a:off x="715050" y="1334025"/>
            <a:ext cx="77139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800"/>
            </a:lvl1pPr>
            <a:lvl2pPr lvl="1" rtl="0" algn="ctr">
              <a:lnSpc>
                <a:spcPct val="100000"/>
              </a:lnSpc>
              <a:spcBef>
                <a:spcPts val="1600"/>
              </a:spcBef>
              <a:spcAft>
                <a:spcPts val="0"/>
              </a:spcAft>
              <a:buSzPts val="2500"/>
              <a:buNone/>
              <a:defRPr sz="2500"/>
            </a:lvl2pPr>
            <a:lvl3pPr lvl="2" rtl="0" algn="ctr">
              <a:lnSpc>
                <a:spcPct val="100000"/>
              </a:lnSpc>
              <a:spcBef>
                <a:spcPts val="1600"/>
              </a:spcBef>
              <a:spcAft>
                <a:spcPts val="0"/>
              </a:spcAft>
              <a:buSzPts val="2500"/>
              <a:buNone/>
              <a:defRPr sz="2500"/>
            </a:lvl3pPr>
            <a:lvl4pPr lvl="3" rtl="0" algn="ctr">
              <a:lnSpc>
                <a:spcPct val="100000"/>
              </a:lnSpc>
              <a:spcBef>
                <a:spcPts val="1600"/>
              </a:spcBef>
              <a:spcAft>
                <a:spcPts val="0"/>
              </a:spcAft>
              <a:buSzPts val="2500"/>
              <a:buNone/>
              <a:defRPr sz="2500"/>
            </a:lvl4pPr>
            <a:lvl5pPr lvl="4" rtl="0" algn="ctr">
              <a:lnSpc>
                <a:spcPct val="100000"/>
              </a:lnSpc>
              <a:spcBef>
                <a:spcPts val="1600"/>
              </a:spcBef>
              <a:spcAft>
                <a:spcPts val="0"/>
              </a:spcAft>
              <a:buSzPts val="2500"/>
              <a:buNone/>
              <a:defRPr sz="2500"/>
            </a:lvl5pPr>
            <a:lvl6pPr lvl="5" rtl="0" algn="ctr">
              <a:lnSpc>
                <a:spcPct val="100000"/>
              </a:lnSpc>
              <a:spcBef>
                <a:spcPts val="1600"/>
              </a:spcBef>
              <a:spcAft>
                <a:spcPts val="0"/>
              </a:spcAft>
              <a:buSzPts val="2500"/>
              <a:buNone/>
              <a:defRPr sz="2500"/>
            </a:lvl6pPr>
            <a:lvl7pPr lvl="6" rtl="0" algn="ctr">
              <a:lnSpc>
                <a:spcPct val="100000"/>
              </a:lnSpc>
              <a:spcBef>
                <a:spcPts val="1600"/>
              </a:spcBef>
              <a:spcAft>
                <a:spcPts val="0"/>
              </a:spcAft>
              <a:buSzPts val="2500"/>
              <a:buNone/>
              <a:defRPr sz="2500"/>
            </a:lvl7pPr>
            <a:lvl8pPr lvl="7" rtl="0" algn="ctr">
              <a:lnSpc>
                <a:spcPct val="100000"/>
              </a:lnSpc>
              <a:spcBef>
                <a:spcPts val="1600"/>
              </a:spcBef>
              <a:spcAft>
                <a:spcPts val="0"/>
              </a:spcAft>
              <a:buSzPts val="2500"/>
              <a:buNone/>
              <a:defRPr sz="2500"/>
            </a:lvl8pPr>
            <a:lvl9pPr lvl="8" rtl="0" algn="ctr">
              <a:lnSpc>
                <a:spcPct val="100000"/>
              </a:lnSpc>
              <a:spcBef>
                <a:spcPts val="1600"/>
              </a:spcBef>
              <a:spcAft>
                <a:spcPts val="0"/>
              </a:spcAft>
              <a:buSzPts val="2500"/>
              <a:buNone/>
              <a:defRPr sz="25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1">
  <p:cSld name="TITLE_AND_TWO_COLUMNS_1">
    <p:spTree>
      <p:nvGrpSpPr>
        <p:cNvPr id="745" name="Shape 745"/>
        <p:cNvGrpSpPr/>
        <p:nvPr/>
      </p:nvGrpSpPr>
      <p:grpSpPr>
        <a:xfrm>
          <a:off x="0" y="0"/>
          <a:ext cx="0" cy="0"/>
          <a:chOff x="0" y="0"/>
          <a:chExt cx="0" cy="0"/>
        </a:xfrm>
      </p:grpSpPr>
      <p:grpSp>
        <p:nvGrpSpPr>
          <p:cNvPr id="746" name="Google Shape;746;p37"/>
          <p:cNvGrpSpPr/>
          <p:nvPr/>
        </p:nvGrpSpPr>
        <p:grpSpPr>
          <a:xfrm>
            <a:off x="69150" y="137187"/>
            <a:ext cx="9031450" cy="282372"/>
            <a:chOff x="69150" y="137187"/>
            <a:chExt cx="9031450" cy="282372"/>
          </a:xfrm>
        </p:grpSpPr>
        <p:cxnSp>
          <p:nvCxnSpPr>
            <p:cNvPr id="747" name="Google Shape;747;p37"/>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748" name="Google Shape;748;p37"/>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749" name="Google Shape;749;p37"/>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750" name="Google Shape;750;p37"/>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751" name="Google Shape;751;p37"/>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752" name="Google Shape;752;p37"/>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3" name="Google Shape;753;p37"/>
          <p:cNvGrpSpPr/>
          <p:nvPr/>
        </p:nvGrpSpPr>
        <p:grpSpPr>
          <a:xfrm>
            <a:off x="234375" y="117804"/>
            <a:ext cx="256800" cy="256800"/>
            <a:chOff x="234375" y="110636"/>
            <a:chExt cx="256800" cy="256800"/>
          </a:xfrm>
        </p:grpSpPr>
        <p:sp>
          <p:nvSpPr>
            <p:cNvPr id="754" name="Google Shape;754;p37"/>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7"/>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56" name="Google Shape;756;p37"/>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757" name="Google Shape;757;p37"/>
          <p:cNvGrpSpPr/>
          <p:nvPr/>
        </p:nvGrpSpPr>
        <p:grpSpPr>
          <a:xfrm>
            <a:off x="6760300" y="117804"/>
            <a:ext cx="2161200" cy="256800"/>
            <a:chOff x="6760300" y="96350"/>
            <a:chExt cx="2161200" cy="256800"/>
          </a:xfrm>
        </p:grpSpPr>
        <p:sp>
          <p:nvSpPr>
            <p:cNvPr id="758" name="Google Shape;758;p37"/>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9" name="Google Shape;759;p37"/>
            <p:cNvGrpSpPr/>
            <p:nvPr/>
          </p:nvGrpSpPr>
          <p:grpSpPr>
            <a:xfrm>
              <a:off x="8683881" y="115948"/>
              <a:ext cx="159362" cy="217605"/>
              <a:chOff x="2025348" y="3145361"/>
              <a:chExt cx="406327" cy="554831"/>
            </a:xfrm>
          </p:grpSpPr>
          <p:sp>
            <p:nvSpPr>
              <p:cNvPr id="760" name="Google Shape;760;p37"/>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7"/>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62" name="Google Shape;762;p37"/>
          <p:cNvSpPr txBox="1"/>
          <p:nvPr>
            <p:ph idx="1" type="subTitle"/>
          </p:nvPr>
        </p:nvSpPr>
        <p:spPr>
          <a:xfrm>
            <a:off x="897338" y="1992600"/>
            <a:ext cx="3390600" cy="44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400">
                <a:latin typeface="Chakra Petch Medium"/>
                <a:ea typeface="Chakra Petch Medium"/>
                <a:cs typeface="Chakra Petch Medium"/>
                <a:sym typeface="Chakra Petch Medium"/>
              </a:defRPr>
            </a:lvl1pPr>
            <a:lvl2pPr lvl="1"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9pPr>
          </a:lstStyle>
          <a:p/>
        </p:txBody>
      </p:sp>
      <p:sp>
        <p:nvSpPr>
          <p:cNvPr id="763" name="Google Shape;763;p37"/>
          <p:cNvSpPr txBox="1"/>
          <p:nvPr>
            <p:ph idx="2" type="subTitle"/>
          </p:nvPr>
        </p:nvSpPr>
        <p:spPr>
          <a:xfrm>
            <a:off x="4856037" y="1992600"/>
            <a:ext cx="3390600" cy="44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400">
                <a:latin typeface="Chakra Petch Medium"/>
                <a:ea typeface="Chakra Petch Medium"/>
                <a:cs typeface="Chakra Petch Medium"/>
                <a:sym typeface="Chakra Petch Medium"/>
              </a:defRPr>
            </a:lvl1pPr>
            <a:lvl2pPr lvl="1"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9pPr>
          </a:lstStyle>
          <a:p/>
        </p:txBody>
      </p:sp>
      <p:sp>
        <p:nvSpPr>
          <p:cNvPr id="764" name="Google Shape;764;p37"/>
          <p:cNvSpPr txBox="1"/>
          <p:nvPr>
            <p:ph idx="3" type="subTitle"/>
          </p:nvPr>
        </p:nvSpPr>
        <p:spPr>
          <a:xfrm>
            <a:off x="897338" y="2437500"/>
            <a:ext cx="33906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765" name="Google Shape;765;p37"/>
          <p:cNvSpPr txBox="1"/>
          <p:nvPr>
            <p:ph idx="4" type="subTitle"/>
          </p:nvPr>
        </p:nvSpPr>
        <p:spPr>
          <a:xfrm>
            <a:off x="4856038" y="2437500"/>
            <a:ext cx="33906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766" name="Google Shape;766;p3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767" name="Shape 767"/>
        <p:cNvGrpSpPr/>
        <p:nvPr/>
      </p:nvGrpSpPr>
      <p:grpSpPr>
        <a:xfrm>
          <a:off x="0" y="0"/>
          <a:ext cx="0" cy="0"/>
          <a:chOff x="0" y="0"/>
          <a:chExt cx="0" cy="0"/>
        </a:xfrm>
      </p:grpSpPr>
      <p:grpSp>
        <p:nvGrpSpPr>
          <p:cNvPr id="768" name="Google Shape;768;p38"/>
          <p:cNvGrpSpPr/>
          <p:nvPr/>
        </p:nvGrpSpPr>
        <p:grpSpPr>
          <a:xfrm>
            <a:off x="69150" y="137187"/>
            <a:ext cx="9031450" cy="282372"/>
            <a:chOff x="69150" y="137187"/>
            <a:chExt cx="9031450" cy="282372"/>
          </a:xfrm>
        </p:grpSpPr>
        <p:cxnSp>
          <p:nvCxnSpPr>
            <p:cNvPr id="769" name="Google Shape;769;p38"/>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770" name="Google Shape;770;p38"/>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771" name="Google Shape;771;p38"/>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772" name="Google Shape;772;p38"/>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773" name="Google Shape;773;p38"/>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774" name="Google Shape;774;p38"/>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5" name="Google Shape;775;p38"/>
          <p:cNvGrpSpPr/>
          <p:nvPr/>
        </p:nvGrpSpPr>
        <p:grpSpPr>
          <a:xfrm>
            <a:off x="234375" y="117804"/>
            <a:ext cx="256800" cy="256800"/>
            <a:chOff x="234375" y="110636"/>
            <a:chExt cx="256800" cy="256800"/>
          </a:xfrm>
        </p:grpSpPr>
        <p:sp>
          <p:nvSpPr>
            <p:cNvPr id="776" name="Google Shape;776;p38"/>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8"/>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78" name="Google Shape;778;p38"/>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779" name="Google Shape;779;p38"/>
          <p:cNvGrpSpPr/>
          <p:nvPr/>
        </p:nvGrpSpPr>
        <p:grpSpPr>
          <a:xfrm>
            <a:off x="6760300" y="117804"/>
            <a:ext cx="2161200" cy="256800"/>
            <a:chOff x="6760300" y="96350"/>
            <a:chExt cx="2161200" cy="256800"/>
          </a:xfrm>
        </p:grpSpPr>
        <p:sp>
          <p:nvSpPr>
            <p:cNvPr id="780" name="Google Shape;780;p38"/>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1" name="Google Shape;781;p38"/>
            <p:cNvGrpSpPr/>
            <p:nvPr/>
          </p:nvGrpSpPr>
          <p:grpSpPr>
            <a:xfrm>
              <a:off x="8683881" y="115948"/>
              <a:ext cx="159362" cy="217605"/>
              <a:chOff x="2025348" y="3145361"/>
              <a:chExt cx="406327" cy="554831"/>
            </a:xfrm>
          </p:grpSpPr>
          <p:sp>
            <p:nvSpPr>
              <p:cNvPr id="782" name="Google Shape;782;p38"/>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8"/>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84" name="Google Shape;784;p38"/>
          <p:cNvSpPr txBox="1"/>
          <p:nvPr>
            <p:ph type="title"/>
          </p:nvPr>
        </p:nvSpPr>
        <p:spPr>
          <a:xfrm>
            <a:off x="715100" y="4044450"/>
            <a:ext cx="7713900" cy="564000"/>
          </a:xfrm>
          <a:prstGeom prst="rect">
            <a:avLst/>
          </a:prstGeom>
          <a:solidFill>
            <a:schemeClr val="lt1"/>
          </a:solidFill>
        </p:spPr>
        <p:txBody>
          <a:bodyPr anchorCtr="0" anchor="ctr" bIns="91425" lIns="91425" spcFirstLastPara="1" rIns="91425" wrap="square" tIns="91425">
            <a:noAutofit/>
          </a:bodyPr>
          <a:lstStyle>
            <a:lvl1pPr lvl="0" rtl="0" algn="l">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1">
    <p:spTree>
      <p:nvGrpSpPr>
        <p:cNvPr id="785" name="Shape 785"/>
        <p:cNvGrpSpPr/>
        <p:nvPr/>
      </p:nvGrpSpPr>
      <p:grpSpPr>
        <a:xfrm>
          <a:off x="0" y="0"/>
          <a:ext cx="0" cy="0"/>
          <a:chOff x="0" y="0"/>
          <a:chExt cx="0" cy="0"/>
        </a:xfrm>
      </p:grpSpPr>
      <p:grpSp>
        <p:nvGrpSpPr>
          <p:cNvPr id="786" name="Google Shape;786;p39"/>
          <p:cNvGrpSpPr/>
          <p:nvPr/>
        </p:nvGrpSpPr>
        <p:grpSpPr>
          <a:xfrm>
            <a:off x="69150" y="137187"/>
            <a:ext cx="9031450" cy="282372"/>
            <a:chOff x="69150" y="137187"/>
            <a:chExt cx="9031450" cy="282372"/>
          </a:xfrm>
        </p:grpSpPr>
        <p:cxnSp>
          <p:nvCxnSpPr>
            <p:cNvPr id="787" name="Google Shape;787;p39"/>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788" name="Google Shape;788;p39"/>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789" name="Google Shape;789;p39"/>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790" name="Google Shape;790;p39"/>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791" name="Google Shape;791;p39"/>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792" name="Google Shape;792;p39"/>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3" name="Google Shape;793;p39"/>
          <p:cNvGrpSpPr/>
          <p:nvPr/>
        </p:nvGrpSpPr>
        <p:grpSpPr>
          <a:xfrm>
            <a:off x="234375" y="117804"/>
            <a:ext cx="256800" cy="256800"/>
            <a:chOff x="234375" y="110636"/>
            <a:chExt cx="256800" cy="256800"/>
          </a:xfrm>
        </p:grpSpPr>
        <p:sp>
          <p:nvSpPr>
            <p:cNvPr id="794" name="Google Shape;794;p39"/>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9"/>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96" name="Google Shape;796;p39"/>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797" name="Google Shape;797;p39"/>
          <p:cNvGrpSpPr/>
          <p:nvPr/>
        </p:nvGrpSpPr>
        <p:grpSpPr>
          <a:xfrm>
            <a:off x="6760300" y="117804"/>
            <a:ext cx="2161200" cy="256800"/>
            <a:chOff x="6760300" y="96350"/>
            <a:chExt cx="2161200" cy="256800"/>
          </a:xfrm>
        </p:grpSpPr>
        <p:sp>
          <p:nvSpPr>
            <p:cNvPr id="798" name="Google Shape;798;p39"/>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9" name="Google Shape;799;p39"/>
            <p:cNvGrpSpPr/>
            <p:nvPr/>
          </p:nvGrpSpPr>
          <p:grpSpPr>
            <a:xfrm>
              <a:off x="8683881" y="115948"/>
              <a:ext cx="159362" cy="217605"/>
              <a:chOff x="2025348" y="3145361"/>
              <a:chExt cx="406327" cy="554831"/>
            </a:xfrm>
          </p:grpSpPr>
          <p:sp>
            <p:nvSpPr>
              <p:cNvPr id="800" name="Google Shape;800;p39"/>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9"/>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02" name="Google Shape;802;p39"/>
          <p:cNvSpPr txBox="1"/>
          <p:nvPr>
            <p:ph idx="1" type="subTitle"/>
          </p:nvPr>
        </p:nvSpPr>
        <p:spPr>
          <a:xfrm>
            <a:off x="1844400" y="2739675"/>
            <a:ext cx="5455200" cy="69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803" name="Google Shape;803;p39"/>
          <p:cNvSpPr txBox="1"/>
          <p:nvPr>
            <p:ph type="title"/>
          </p:nvPr>
        </p:nvSpPr>
        <p:spPr>
          <a:xfrm>
            <a:off x="1844413" y="1467150"/>
            <a:ext cx="5455200" cy="1029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11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1_1_2_2">
    <p:spTree>
      <p:nvGrpSpPr>
        <p:cNvPr id="804" name="Shape 804"/>
        <p:cNvGrpSpPr/>
        <p:nvPr/>
      </p:nvGrpSpPr>
      <p:grpSpPr>
        <a:xfrm>
          <a:off x="0" y="0"/>
          <a:ext cx="0" cy="0"/>
          <a:chOff x="0" y="0"/>
          <a:chExt cx="0" cy="0"/>
        </a:xfrm>
      </p:grpSpPr>
      <p:grpSp>
        <p:nvGrpSpPr>
          <p:cNvPr id="805" name="Google Shape;805;p40"/>
          <p:cNvGrpSpPr/>
          <p:nvPr/>
        </p:nvGrpSpPr>
        <p:grpSpPr>
          <a:xfrm>
            <a:off x="69150" y="137187"/>
            <a:ext cx="9031450" cy="282372"/>
            <a:chOff x="69150" y="137187"/>
            <a:chExt cx="9031450" cy="282372"/>
          </a:xfrm>
        </p:grpSpPr>
        <p:cxnSp>
          <p:nvCxnSpPr>
            <p:cNvPr id="806" name="Google Shape;806;p40"/>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40"/>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40"/>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809" name="Google Shape;809;p40"/>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810" name="Google Shape;810;p40"/>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811" name="Google Shape;811;p40"/>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2" name="Google Shape;812;p40"/>
          <p:cNvGrpSpPr/>
          <p:nvPr/>
        </p:nvGrpSpPr>
        <p:grpSpPr>
          <a:xfrm>
            <a:off x="234375" y="117804"/>
            <a:ext cx="256800" cy="256800"/>
            <a:chOff x="234375" y="110636"/>
            <a:chExt cx="256800" cy="256800"/>
          </a:xfrm>
        </p:grpSpPr>
        <p:sp>
          <p:nvSpPr>
            <p:cNvPr id="813" name="Google Shape;813;p40"/>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0"/>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15" name="Google Shape;815;p40"/>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816" name="Google Shape;816;p40"/>
          <p:cNvGrpSpPr/>
          <p:nvPr/>
        </p:nvGrpSpPr>
        <p:grpSpPr>
          <a:xfrm>
            <a:off x="6760300" y="117804"/>
            <a:ext cx="2161200" cy="256800"/>
            <a:chOff x="6760300" y="96350"/>
            <a:chExt cx="2161200" cy="256800"/>
          </a:xfrm>
        </p:grpSpPr>
        <p:sp>
          <p:nvSpPr>
            <p:cNvPr id="817" name="Google Shape;817;p40"/>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8" name="Google Shape;818;p40"/>
            <p:cNvGrpSpPr/>
            <p:nvPr/>
          </p:nvGrpSpPr>
          <p:grpSpPr>
            <a:xfrm>
              <a:off x="8683881" y="115948"/>
              <a:ext cx="159362" cy="217605"/>
              <a:chOff x="2025348" y="3145361"/>
              <a:chExt cx="406327" cy="554831"/>
            </a:xfrm>
          </p:grpSpPr>
          <p:sp>
            <p:nvSpPr>
              <p:cNvPr id="819" name="Google Shape;819;p40"/>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0"/>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1" name="Google Shape;821;p40"/>
          <p:cNvSpPr txBox="1"/>
          <p:nvPr>
            <p:ph type="title"/>
          </p:nvPr>
        </p:nvSpPr>
        <p:spPr>
          <a:xfrm>
            <a:off x="720000" y="16613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22" name="Google Shape;822;p40"/>
          <p:cNvSpPr txBox="1"/>
          <p:nvPr>
            <p:ph idx="1" type="subTitle"/>
          </p:nvPr>
        </p:nvSpPr>
        <p:spPr>
          <a:xfrm>
            <a:off x="720000" y="2247880"/>
            <a:ext cx="2336400" cy="6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823" name="Google Shape;823;p40"/>
          <p:cNvSpPr txBox="1"/>
          <p:nvPr>
            <p:ph idx="2" type="title"/>
          </p:nvPr>
        </p:nvSpPr>
        <p:spPr>
          <a:xfrm>
            <a:off x="3403800" y="16613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24" name="Google Shape;824;p40"/>
          <p:cNvSpPr txBox="1"/>
          <p:nvPr>
            <p:ph idx="3" type="subTitle"/>
          </p:nvPr>
        </p:nvSpPr>
        <p:spPr>
          <a:xfrm>
            <a:off x="3403800" y="2247880"/>
            <a:ext cx="2336400" cy="6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825" name="Google Shape;825;p40"/>
          <p:cNvSpPr txBox="1"/>
          <p:nvPr>
            <p:ph idx="4" type="title"/>
          </p:nvPr>
        </p:nvSpPr>
        <p:spPr>
          <a:xfrm>
            <a:off x="6087600" y="16613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26" name="Google Shape;826;p40"/>
          <p:cNvSpPr txBox="1"/>
          <p:nvPr>
            <p:ph idx="5" type="subTitle"/>
          </p:nvPr>
        </p:nvSpPr>
        <p:spPr>
          <a:xfrm>
            <a:off x="6087600" y="2247880"/>
            <a:ext cx="2336400" cy="6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827" name="Google Shape;827;p40"/>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9" name="Shape 79"/>
        <p:cNvGrpSpPr/>
        <p:nvPr/>
      </p:nvGrpSpPr>
      <p:grpSpPr>
        <a:xfrm>
          <a:off x="0" y="0"/>
          <a:ext cx="0" cy="0"/>
          <a:chOff x="0" y="0"/>
          <a:chExt cx="0" cy="0"/>
        </a:xfrm>
      </p:grpSpPr>
      <p:grpSp>
        <p:nvGrpSpPr>
          <p:cNvPr id="80" name="Google Shape;80;p5"/>
          <p:cNvGrpSpPr/>
          <p:nvPr/>
        </p:nvGrpSpPr>
        <p:grpSpPr>
          <a:xfrm>
            <a:off x="69150" y="137187"/>
            <a:ext cx="9031450" cy="282372"/>
            <a:chOff x="69150" y="137187"/>
            <a:chExt cx="9031450" cy="282372"/>
          </a:xfrm>
        </p:grpSpPr>
        <p:cxnSp>
          <p:nvCxnSpPr>
            <p:cNvPr id="81" name="Google Shape;81;p5"/>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82" name="Google Shape;82;p5"/>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83" name="Google Shape;83;p5"/>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84" name="Google Shape;84;p5"/>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85" name="Google Shape;85;p5"/>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86" name="Google Shape;86;p5"/>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 name="Google Shape;87;p5"/>
          <p:cNvGrpSpPr/>
          <p:nvPr/>
        </p:nvGrpSpPr>
        <p:grpSpPr>
          <a:xfrm>
            <a:off x="234375" y="117804"/>
            <a:ext cx="256800" cy="256800"/>
            <a:chOff x="234375" y="110636"/>
            <a:chExt cx="256800" cy="256800"/>
          </a:xfrm>
        </p:grpSpPr>
        <p:sp>
          <p:nvSpPr>
            <p:cNvPr id="88" name="Google Shape;88;p5"/>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0" name="Google Shape;90;p5"/>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91" name="Google Shape;91;p5"/>
          <p:cNvGrpSpPr/>
          <p:nvPr/>
        </p:nvGrpSpPr>
        <p:grpSpPr>
          <a:xfrm>
            <a:off x="6760300" y="117804"/>
            <a:ext cx="2161200" cy="256800"/>
            <a:chOff x="6760300" y="96350"/>
            <a:chExt cx="2161200" cy="256800"/>
          </a:xfrm>
        </p:grpSpPr>
        <p:sp>
          <p:nvSpPr>
            <p:cNvPr id="92" name="Google Shape;92;p5"/>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 name="Google Shape;93;p5"/>
            <p:cNvGrpSpPr/>
            <p:nvPr/>
          </p:nvGrpSpPr>
          <p:grpSpPr>
            <a:xfrm>
              <a:off x="8683878" y="115946"/>
              <a:ext cx="159362" cy="217605"/>
              <a:chOff x="2025348" y="3145361"/>
              <a:chExt cx="406327" cy="554831"/>
            </a:xfrm>
          </p:grpSpPr>
          <p:sp>
            <p:nvSpPr>
              <p:cNvPr id="94" name="Google Shape;94;p5"/>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5"/>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6" name="Google Shape;96;p5"/>
          <p:cNvSpPr txBox="1"/>
          <p:nvPr>
            <p:ph type="title"/>
          </p:nvPr>
        </p:nvSpPr>
        <p:spPr>
          <a:xfrm>
            <a:off x="715100" y="1547575"/>
            <a:ext cx="4661100" cy="648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7" name="Google Shape;97;p5"/>
          <p:cNvSpPr txBox="1"/>
          <p:nvPr>
            <p:ph idx="1" type="subTitle"/>
          </p:nvPr>
        </p:nvSpPr>
        <p:spPr>
          <a:xfrm>
            <a:off x="715100" y="2305922"/>
            <a:ext cx="4661100" cy="1290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1">
  <p:cSld name="CUSTOM_1_1">
    <p:spTree>
      <p:nvGrpSpPr>
        <p:cNvPr id="828" name="Shape 828"/>
        <p:cNvGrpSpPr/>
        <p:nvPr/>
      </p:nvGrpSpPr>
      <p:grpSpPr>
        <a:xfrm>
          <a:off x="0" y="0"/>
          <a:ext cx="0" cy="0"/>
          <a:chOff x="0" y="0"/>
          <a:chExt cx="0" cy="0"/>
        </a:xfrm>
      </p:grpSpPr>
      <p:grpSp>
        <p:nvGrpSpPr>
          <p:cNvPr id="829" name="Google Shape;829;p41"/>
          <p:cNvGrpSpPr/>
          <p:nvPr/>
        </p:nvGrpSpPr>
        <p:grpSpPr>
          <a:xfrm>
            <a:off x="69150" y="137187"/>
            <a:ext cx="9031450" cy="282372"/>
            <a:chOff x="69150" y="137187"/>
            <a:chExt cx="9031450" cy="282372"/>
          </a:xfrm>
        </p:grpSpPr>
        <p:cxnSp>
          <p:nvCxnSpPr>
            <p:cNvPr id="830" name="Google Shape;830;p41"/>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831" name="Google Shape;831;p41"/>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832" name="Google Shape;832;p41"/>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833" name="Google Shape;833;p41"/>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834" name="Google Shape;834;p41"/>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835" name="Google Shape;835;p41"/>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6" name="Google Shape;836;p41"/>
          <p:cNvGrpSpPr/>
          <p:nvPr/>
        </p:nvGrpSpPr>
        <p:grpSpPr>
          <a:xfrm>
            <a:off x="234375" y="117804"/>
            <a:ext cx="256800" cy="256800"/>
            <a:chOff x="234375" y="110636"/>
            <a:chExt cx="256800" cy="256800"/>
          </a:xfrm>
        </p:grpSpPr>
        <p:sp>
          <p:nvSpPr>
            <p:cNvPr id="837" name="Google Shape;837;p41"/>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1"/>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39" name="Google Shape;839;p41"/>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840" name="Google Shape;840;p41"/>
          <p:cNvGrpSpPr/>
          <p:nvPr/>
        </p:nvGrpSpPr>
        <p:grpSpPr>
          <a:xfrm>
            <a:off x="6760300" y="117804"/>
            <a:ext cx="2161200" cy="256800"/>
            <a:chOff x="6760300" y="96350"/>
            <a:chExt cx="2161200" cy="256800"/>
          </a:xfrm>
        </p:grpSpPr>
        <p:sp>
          <p:nvSpPr>
            <p:cNvPr id="841" name="Google Shape;841;p41"/>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2" name="Google Shape;842;p41"/>
            <p:cNvGrpSpPr/>
            <p:nvPr/>
          </p:nvGrpSpPr>
          <p:grpSpPr>
            <a:xfrm>
              <a:off x="8683881" y="115948"/>
              <a:ext cx="159362" cy="217605"/>
              <a:chOff x="2025348" y="3145361"/>
              <a:chExt cx="406327" cy="554831"/>
            </a:xfrm>
          </p:grpSpPr>
          <p:sp>
            <p:nvSpPr>
              <p:cNvPr id="843" name="Google Shape;843;p41"/>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1"/>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5" name="Google Shape;845;p41"/>
          <p:cNvSpPr txBox="1"/>
          <p:nvPr>
            <p:ph type="title"/>
          </p:nvPr>
        </p:nvSpPr>
        <p:spPr>
          <a:xfrm>
            <a:off x="715100" y="2371250"/>
            <a:ext cx="53265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a:lvl1pPr>
            <a:lvl2pPr lvl="1" rtl="0" algn="l">
              <a:spcBef>
                <a:spcPts val="0"/>
              </a:spcBef>
              <a:spcAft>
                <a:spcPts val="0"/>
              </a:spcAft>
              <a:buSzPts val="3600"/>
              <a:buNone/>
              <a:defRPr sz="3600"/>
            </a:lvl2pPr>
            <a:lvl3pPr lvl="2" rtl="0" algn="l">
              <a:spcBef>
                <a:spcPts val="0"/>
              </a:spcBef>
              <a:spcAft>
                <a:spcPts val="0"/>
              </a:spcAft>
              <a:buSzPts val="3600"/>
              <a:buNone/>
              <a:defRPr sz="3600"/>
            </a:lvl3pPr>
            <a:lvl4pPr lvl="3" rtl="0" algn="l">
              <a:spcBef>
                <a:spcPts val="0"/>
              </a:spcBef>
              <a:spcAft>
                <a:spcPts val="0"/>
              </a:spcAft>
              <a:buSzPts val="3600"/>
              <a:buNone/>
              <a:defRPr sz="3600"/>
            </a:lvl4pPr>
            <a:lvl5pPr lvl="4" rtl="0" algn="l">
              <a:spcBef>
                <a:spcPts val="0"/>
              </a:spcBef>
              <a:spcAft>
                <a:spcPts val="0"/>
              </a:spcAft>
              <a:buSzPts val="3600"/>
              <a:buNone/>
              <a:defRPr sz="3600"/>
            </a:lvl5pPr>
            <a:lvl6pPr lvl="5" rtl="0" algn="l">
              <a:spcBef>
                <a:spcPts val="0"/>
              </a:spcBef>
              <a:spcAft>
                <a:spcPts val="0"/>
              </a:spcAft>
              <a:buSzPts val="3600"/>
              <a:buNone/>
              <a:defRPr sz="3600"/>
            </a:lvl6pPr>
            <a:lvl7pPr lvl="6" rtl="0" algn="l">
              <a:spcBef>
                <a:spcPts val="0"/>
              </a:spcBef>
              <a:spcAft>
                <a:spcPts val="0"/>
              </a:spcAft>
              <a:buSzPts val="3600"/>
              <a:buNone/>
              <a:defRPr sz="3600"/>
            </a:lvl7pPr>
            <a:lvl8pPr lvl="7" rtl="0" algn="l">
              <a:spcBef>
                <a:spcPts val="0"/>
              </a:spcBef>
              <a:spcAft>
                <a:spcPts val="0"/>
              </a:spcAft>
              <a:buSzPts val="3600"/>
              <a:buNone/>
              <a:defRPr sz="3600"/>
            </a:lvl8pPr>
            <a:lvl9pPr lvl="8" rtl="0" algn="l">
              <a:spcBef>
                <a:spcPts val="0"/>
              </a:spcBef>
              <a:spcAft>
                <a:spcPts val="0"/>
              </a:spcAft>
              <a:buSzPts val="3600"/>
              <a:buNone/>
              <a:defRPr sz="3600"/>
            </a:lvl9pPr>
          </a:lstStyle>
          <a:p/>
        </p:txBody>
      </p:sp>
      <p:sp>
        <p:nvSpPr>
          <p:cNvPr id="846" name="Google Shape;846;p41"/>
          <p:cNvSpPr txBox="1"/>
          <p:nvPr>
            <p:ph hasCustomPrompt="1" idx="2" type="title"/>
          </p:nvPr>
        </p:nvSpPr>
        <p:spPr>
          <a:xfrm>
            <a:off x="715100" y="1300850"/>
            <a:ext cx="31509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6000"/>
            </a:lvl1pPr>
            <a:lvl2pPr lvl="1" rtl="0" algn="l">
              <a:spcBef>
                <a:spcPts val="0"/>
              </a:spcBef>
              <a:spcAft>
                <a:spcPts val="0"/>
              </a:spcAft>
              <a:buSzPts val="6000"/>
              <a:buNone/>
              <a:defRPr sz="6000"/>
            </a:lvl2pPr>
            <a:lvl3pPr lvl="2" rtl="0" algn="l">
              <a:spcBef>
                <a:spcPts val="0"/>
              </a:spcBef>
              <a:spcAft>
                <a:spcPts val="0"/>
              </a:spcAft>
              <a:buSzPts val="6000"/>
              <a:buNone/>
              <a:defRPr sz="6000"/>
            </a:lvl3pPr>
            <a:lvl4pPr lvl="3" rtl="0" algn="l">
              <a:spcBef>
                <a:spcPts val="0"/>
              </a:spcBef>
              <a:spcAft>
                <a:spcPts val="0"/>
              </a:spcAft>
              <a:buSzPts val="6000"/>
              <a:buNone/>
              <a:defRPr sz="6000"/>
            </a:lvl4pPr>
            <a:lvl5pPr lvl="4" rtl="0" algn="l">
              <a:spcBef>
                <a:spcPts val="0"/>
              </a:spcBef>
              <a:spcAft>
                <a:spcPts val="0"/>
              </a:spcAft>
              <a:buSzPts val="6000"/>
              <a:buNone/>
              <a:defRPr sz="6000"/>
            </a:lvl5pPr>
            <a:lvl6pPr lvl="5" rtl="0" algn="l">
              <a:spcBef>
                <a:spcPts val="0"/>
              </a:spcBef>
              <a:spcAft>
                <a:spcPts val="0"/>
              </a:spcAft>
              <a:buSzPts val="6000"/>
              <a:buNone/>
              <a:defRPr sz="6000"/>
            </a:lvl6pPr>
            <a:lvl7pPr lvl="6" rtl="0" algn="l">
              <a:spcBef>
                <a:spcPts val="0"/>
              </a:spcBef>
              <a:spcAft>
                <a:spcPts val="0"/>
              </a:spcAft>
              <a:buSzPts val="6000"/>
              <a:buNone/>
              <a:defRPr sz="6000"/>
            </a:lvl7pPr>
            <a:lvl8pPr lvl="7" rtl="0" algn="l">
              <a:spcBef>
                <a:spcPts val="0"/>
              </a:spcBef>
              <a:spcAft>
                <a:spcPts val="0"/>
              </a:spcAft>
              <a:buSzPts val="6000"/>
              <a:buNone/>
              <a:defRPr sz="6000"/>
            </a:lvl8pPr>
            <a:lvl9pPr lvl="8" rtl="0" algn="l">
              <a:spcBef>
                <a:spcPts val="0"/>
              </a:spcBef>
              <a:spcAft>
                <a:spcPts val="0"/>
              </a:spcAft>
              <a:buSzPts val="6000"/>
              <a:buNone/>
              <a:defRPr sz="6000"/>
            </a:lvl9pPr>
          </a:lstStyle>
          <a:p>
            <a:r>
              <a:t>xx%</a:t>
            </a:r>
          </a:p>
        </p:txBody>
      </p:sp>
      <p:sp>
        <p:nvSpPr>
          <p:cNvPr id="847" name="Google Shape;847;p41"/>
          <p:cNvSpPr txBox="1"/>
          <p:nvPr>
            <p:ph idx="1" type="subTitle"/>
          </p:nvPr>
        </p:nvSpPr>
        <p:spPr>
          <a:xfrm>
            <a:off x="715100" y="3545975"/>
            <a:ext cx="5326500" cy="30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848" name="Shape 848"/>
        <p:cNvGrpSpPr/>
        <p:nvPr/>
      </p:nvGrpSpPr>
      <p:grpSpPr>
        <a:xfrm>
          <a:off x="0" y="0"/>
          <a:ext cx="0" cy="0"/>
          <a:chOff x="0" y="0"/>
          <a:chExt cx="0" cy="0"/>
        </a:xfrm>
      </p:grpSpPr>
      <p:grpSp>
        <p:nvGrpSpPr>
          <p:cNvPr id="849" name="Google Shape;849;p42"/>
          <p:cNvGrpSpPr/>
          <p:nvPr/>
        </p:nvGrpSpPr>
        <p:grpSpPr>
          <a:xfrm>
            <a:off x="69150" y="137187"/>
            <a:ext cx="9031450" cy="282372"/>
            <a:chOff x="69150" y="137187"/>
            <a:chExt cx="9031450" cy="282372"/>
          </a:xfrm>
        </p:grpSpPr>
        <p:cxnSp>
          <p:nvCxnSpPr>
            <p:cNvPr id="850" name="Google Shape;850;p42"/>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851" name="Google Shape;851;p42"/>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852" name="Google Shape;852;p42"/>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853" name="Google Shape;853;p42"/>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854" name="Google Shape;854;p42"/>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855" name="Google Shape;855;p42"/>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6" name="Google Shape;856;p42"/>
          <p:cNvGrpSpPr/>
          <p:nvPr/>
        </p:nvGrpSpPr>
        <p:grpSpPr>
          <a:xfrm>
            <a:off x="234375" y="117804"/>
            <a:ext cx="256800" cy="256800"/>
            <a:chOff x="234375" y="110636"/>
            <a:chExt cx="256800" cy="256800"/>
          </a:xfrm>
        </p:grpSpPr>
        <p:sp>
          <p:nvSpPr>
            <p:cNvPr id="857" name="Google Shape;857;p42"/>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2"/>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59" name="Google Shape;859;p42"/>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860" name="Google Shape;860;p42"/>
          <p:cNvGrpSpPr/>
          <p:nvPr/>
        </p:nvGrpSpPr>
        <p:grpSpPr>
          <a:xfrm>
            <a:off x="6760300" y="117804"/>
            <a:ext cx="2161200" cy="256800"/>
            <a:chOff x="6760300" y="96350"/>
            <a:chExt cx="2161200" cy="256800"/>
          </a:xfrm>
        </p:grpSpPr>
        <p:sp>
          <p:nvSpPr>
            <p:cNvPr id="861" name="Google Shape;861;p42"/>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2" name="Google Shape;862;p42"/>
            <p:cNvGrpSpPr/>
            <p:nvPr/>
          </p:nvGrpSpPr>
          <p:grpSpPr>
            <a:xfrm>
              <a:off x="8683881" y="115948"/>
              <a:ext cx="159362" cy="217605"/>
              <a:chOff x="2025348" y="3145361"/>
              <a:chExt cx="406327" cy="554831"/>
            </a:xfrm>
          </p:grpSpPr>
          <p:sp>
            <p:nvSpPr>
              <p:cNvPr id="863" name="Google Shape;863;p42"/>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2"/>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5" name="Google Shape;865;p42"/>
          <p:cNvSpPr txBox="1"/>
          <p:nvPr>
            <p:ph type="title"/>
          </p:nvPr>
        </p:nvSpPr>
        <p:spPr>
          <a:xfrm>
            <a:off x="720000" y="1913963"/>
            <a:ext cx="3602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66" name="Google Shape;866;p42"/>
          <p:cNvSpPr txBox="1"/>
          <p:nvPr>
            <p:ph idx="1" type="subTitle"/>
          </p:nvPr>
        </p:nvSpPr>
        <p:spPr>
          <a:xfrm>
            <a:off x="720000" y="2424288"/>
            <a:ext cx="3602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867" name="Google Shape;867;p42"/>
          <p:cNvSpPr txBox="1"/>
          <p:nvPr>
            <p:ph idx="2" type="title"/>
          </p:nvPr>
        </p:nvSpPr>
        <p:spPr>
          <a:xfrm>
            <a:off x="4821900" y="1913963"/>
            <a:ext cx="3602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68" name="Google Shape;868;p42"/>
          <p:cNvSpPr txBox="1"/>
          <p:nvPr>
            <p:ph idx="3" type="subTitle"/>
          </p:nvPr>
        </p:nvSpPr>
        <p:spPr>
          <a:xfrm>
            <a:off x="4821900" y="2424288"/>
            <a:ext cx="3602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869" name="Google Shape;869;p42"/>
          <p:cNvSpPr txBox="1"/>
          <p:nvPr>
            <p:ph idx="4" type="title"/>
          </p:nvPr>
        </p:nvSpPr>
        <p:spPr>
          <a:xfrm>
            <a:off x="720000" y="3613375"/>
            <a:ext cx="3602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70" name="Google Shape;870;p42"/>
          <p:cNvSpPr txBox="1"/>
          <p:nvPr>
            <p:ph idx="5" type="subTitle"/>
          </p:nvPr>
        </p:nvSpPr>
        <p:spPr>
          <a:xfrm>
            <a:off x="720000" y="4123700"/>
            <a:ext cx="3602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871" name="Google Shape;871;p42"/>
          <p:cNvSpPr txBox="1"/>
          <p:nvPr>
            <p:ph idx="6" type="title"/>
          </p:nvPr>
        </p:nvSpPr>
        <p:spPr>
          <a:xfrm>
            <a:off x="4821900" y="3613375"/>
            <a:ext cx="3602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72" name="Google Shape;872;p42"/>
          <p:cNvSpPr txBox="1"/>
          <p:nvPr>
            <p:ph idx="7" type="subTitle"/>
          </p:nvPr>
        </p:nvSpPr>
        <p:spPr>
          <a:xfrm>
            <a:off x="4821900" y="4123700"/>
            <a:ext cx="3602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873" name="Google Shape;873;p42"/>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1">
  <p:cSld name="CUSTOM_2_1">
    <p:spTree>
      <p:nvGrpSpPr>
        <p:cNvPr id="874" name="Shape 874"/>
        <p:cNvGrpSpPr/>
        <p:nvPr/>
      </p:nvGrpSpPr>
      <p:grpSpPr>
        <a:xfrm>
          <a:off x="0" y="0"/>
          <a:ext cx="0" cy="0"/>
          <a:chOff x="0" y="0"/>
          <a:chExt cx="0" cy="0"/>
        </a:xfrm>
      </p:grpSpPr>
      <p:grpSp>
        <p:nvGrpSpPr>
          <p:cNvPr id="875" name="Google Shape;875;p43"/>
          <p:cNvGrpSpPr/>
          <p:nvPr/>
        </p:nvGrpSpPr>
        <p:grpSpPr>
          <a:xfrm>
            <a:off x="69150" y="137187"/>
            <a:ext cx="9031450" cy="282372"/>
            <a:chOff x="69150" y="137187"/>
            <a:chExt cx="9031450" cy="282372"/>
          </a:xfrm>
        </p:grpSpPr>
        <p:cxnSp>
          <p:nvCxnSpPr>
            <p:cNvPr id="876" name="Google Shape;876;p43"/>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877" name="Google Shape;877;p43"/>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878" name="Google Shape;878;p43"/>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879" name="Google Shape;879;p43"/>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880" name="Google Shape;880;p43"/>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881" name="Google Shape;881;p43"/>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2" name="Google Shape;882;p43"/>
          <p:cNvGrpSpPr/>
          <p:nvPr/>
        </p:nvGrpSpPr>
        <p:grpSpPr>
          <a:xfrm>
            <a:off x="234375" y="117804"/>
            <a:ext cx="256800" cy="256800"/>
            <a:chOff x="234375" y="110636"/>
            <a:chExt cx="256800" cy="256800"/>
          </a:xfrm>
        </p:grpSpPr>
        <p:sp>
          <p:nvSpPr>
            <p:cNvPr id="883" name="Google Shape;883;p43"/>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3"/>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85" name="Google Shape;885;p43"/>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886" name="Google Shape;886;p43"/>
          <p:cNvGrpSpPr/>
          <p:nvPr/>
        </p:nvGrpSpPr>
        <p:grpSpPr>
          <a:xfrm>
            <a:off x="6760300" y="117804"/>
            <a:ext cx="2161200" cy="256800"/>
            <a:chOff x="6760300" y="96350"/>
            <a:chExt cx="2161200" cy="256800"/>
          </a:xfrm>
        </p:grpSpPr>
        <p:sp>
          <p:nvSpPr>
            <p:cNvPr id="887" name="Google Shape;887;p43"/>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8" name="Google Shape;888;p43"/>
            <p:cNvGrpSpPr/>
            <p:nvPr/>
          </p:nvGrpSpPr>
          <p:grpSpPr>
            <a:xfrm>
              <a:off x="8683881" y="115948"/>
              <a:ext cx="159362" cy="217605"/>
              <a:chOff x="2025348" y="3145361"/>
              <a:chExt cx="406327" cy="554831"/>
            </a:xfrm>
          </p:grpSpPr>
          <p:sp>
            <p:nvSpPr>
              <p:cNvPr id="889" name="Google Shape;889;p43"/>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3"/>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91" name="Google Shape;891;p43"/>
          <p:cNvSpPr txBox="1"/>
          <p:nvPr>
            <p:ph type="title"/>
          </p:nvPr>
        </p:nvSpPr>
        <p:spPr>
          <a:xfrm>
            <a:off x="1772850" y="2364800"/>
            <a:ext cx="66561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892" name="Google Shape;892;p43"/>
          <p:cNvSpPr txBox="1"/>
          <p:nvPr>
            <p:ph hasCustomPrompt="1" idx="2" type="title"/>
          </p:nvPr>
        </p:nvSpPr>
        <p:spPr>
          <a:xfrm>
            <a:off x="5278000" y="1294388"/>
            <a:ext cx="31509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
        <p:nvSpPr>
          <p:cNvPr id="893" name="Google Shape;893;p43"/>
          <p:cNvSpPr txBox="1"/>
          <p:nvPr>
            <p:ph idx="1" type="subTitle"/>
          </p:nvPr>
        </p:nvSpPr>
        <p:spPr>
          <a:xfrm>
            <a:off x="1772775" y="3539525"/>
            <a:ext cx="6656100" cy="309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500"/>
            </a:lvl1pPr>
            <a:lvl2pPr lvl="1" rtl="0" algn="r">
              <a:lnSpc>
                <a:spcPct val="100000"/>
              </a:lnSpc>
              <a:spcBef>
                <a:spcPts val="160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spTree>
      <p:nvGrpSpPr>
        <p:cNvPr id="894" name="Shape 894"/>
        <p:cNvGrpSpPr/>
        <p:nvPr/>
      </p:nvGrpSpPr>
      <p:grpSpPr>
        <a:xfrm>
          <a:off x="0" y="0"/>
          <a:ext cx="0" cy="0"/>
          <a:chOff x="0" y="0"/>
          <a:chExt cx="0" cy="0"/>
        </a:xfrm>
      </p:grpSpPr>
      <p:grpSp>
        <p:nvGrpSpPr>
          <p:cNvPr id="895" name="Google Shape;895;p44"/>
          <p:cNvGrpSpPr/>
          <p:nvPr/>
        </p:nvGrpSpPr>
        <p:grpSpPr>
          <a:xfrm>
            <a:off x="69150" y="137187"/>
            <a:ext cx="9031450" cy="282372"/>
            <a:chOff x="69150" y="137187"/>
            <a:chExt cx="9031450" cy="282372"/>
          </a:xfrm>
        </p:grpSpPr>
        <p:cxnSp>
          <p:nvCxnSpPr>
            <p:cNvPr id="896" name="Google Shape;896;p44"/>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897" name="Google Shape;897;p44"/>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898" name="Google Shape;898;p44"/>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899" name="Google Shape;899;p44"/>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900" name="Google Shape;900;p44"/>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901" name="Google Shape;901;p44"/>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2" name="Google Shape;902;p44"/>
          <p:cNvGrpSpPr/>
          <p:nvPr/>
        </p:nvGrpSpPr>
        <p:grpSpPr>
          <a:xfrm>
            <a:off x="234375" y="117804"/>
            <a:ext cx="256800" cy="256800"/>
            <a:chOff x="234375" y="110636"/>
            <a:chExt cx="256800" cy="256800"/>
          </a:xfrm>
        </p:grpSpPr>
        <p:sp>
          <p:nvSpPr>
            <p:cNvPr id="903" name="Google Shape;903;p44"/>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4"/>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05" name="Google Shape;905;p44"/>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906" name="Google Shape;906;p44"/>
          <p:cNvGrpSpPr/>
          <p:nvPr/>
        </p:nvGrpSpPr>
        <p:grpSpPr>
          <a:xfrm>
            <a:off x="6760300" y="117804"/>
            <a:ext cx="2161200" cy="256800"/>
            <a:chOff x="6760300" y="96350"/>
            <a:chExt cx="2161200" cy="256800"/>
          </a:xfrm>
        </p:grpSpPr>
        <p:sp>
          <p:nvSpPr>
            <p:cNvPr id="907" name="Google Shape;907;p44"/>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8" name="Google Shape;908;p44"/>
            <p:cNvGrpSpPr/>
            <p:nvPr/>
          </p:nvGrpSpPr>
          <p:grpSpPr>
            <a:xfrm>
              <a:off x="8683881" y="115948"/>
              <a:ext cx="159362" cy="217605"/>
              <a:chOff x="2025348" y="3145361"/>
              <a:chExt cx="406327" cy="554831"/>
            </a:xfrm>
          </p:grpSpPr>
          <p:sp>
            <p:nvSpPr>
              <p:cNvPr id="909" name="Google Shape;909;p44"/>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4"/>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11" name="Google Shape;911;p44"/>
          <p:cNvSpPr txBox="1"/>
          <p:nvPr>
            <p:ph hasCustomPrompt="1" type="title"/>
          </p:nvPr>
        </p:nvSpPr>
        <p:spPr>
          <a:xfrm>
            <a:off x="1284000" y="1459475"/>
            <a:ext cx="6576000" cy="151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12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912" name="Google Shape;912;p44"/>
          <p:cNvSpPr txBox="1"/>
          <p:nvPr>
            <p:ph idx="1" type="subTitle"/>
          </p:nvPr>
        </p:nvSpPr>
        <p:spPr>
          <a:xfrm>
            <a:off x="1284000" y="2970625"/>
            <a:ext cx="65760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5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0"/>
              </a:spcAft>
              <a:buSzPts val="1600"/>
              <a:buNone/>
              <a:defRPr sz="16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BLANK_1_1_1_1_1_1_3">
    <p:spTree>
      <p:nvGrpSpPr>
        <p:cNvPr id="913" name="Shape 913"/>
        <p:cNvGrpSpPr/>
        <p:nvPr/>
      </p:nvGrpSpPr>
      <p:grpSpPr>
        <a:xfrm>
          <a:off x="0" y="0"/>
          <a:ext cx="0" cy="0"/>
          <a:chOff x="0" y="0"/>
          <a:chExt cx="0" cy="0"/>
        </a:xfrm>
      </p:grpSpPr>
      <p:grpSp>
        <p:nvGrpSpPr>
          <p:cNvPr id="914" name="Google Shape;914;p45"/>
          <p:cNvGrpSpPr/>
          <p:nvPr/>
        </p:nvGrpSpPr>
        <p:grpSpPr>
          <a:xfrm>
            <a:off x="69150" y="137187"/>
            <a:ext cx="9031450" cy="282372"/>
            <a:chOff x="69150" y="137187"/>
            <a:chExt cx="9031450" cy="282372"/>
          </a:xfrm>
        </p:grpSpPr>
        <p:cxnSp>
          <p:nvCxnSpPr>
            <p:cNvPr id="915" name="Google Shape;915;p45"/>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916" name="Google Shape;916;p45"/>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917" name="Google Shape;917;p45"/>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918" name="Google Shape;918;p45"/>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919" name="Google Shape;919;p45"/>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920" name="Google Shape;920;p45"/>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1" name="Google Shape;921;p45"/>
          <p:cNvGrpSpPr/>
          <p:nvPr/>
        </p:nvGrpSpPr>
        <p:grpSpPr>
          <a:xfrm>
            <a:off x="234375" y="117804"/>
            <a:ext cx="256800" cy="256800"/>
            <a:chOff x="234375" y="110636"/>
            <a:chExt cx="256800" cy="256800"/>
          </a:xfrm>
        </p:grpSpPr>
        <p:sp>
          <p:nvSpPr>
            <p:cNvPr id="922" name="Google Shape;922;p45"/>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5"/>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24" name="Google Shape;924;p45"/>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925" name="Google Shape;925;p45"/>
          <p:cNvGrpSpPr/>
          <p:nvPr/>
        </p:nvGrpSpPr>
        <p:grpSpPr>
          <a:xfrm>
            <a:off x="6760300" y="117804"/>
            <a:ext cx="2161200" cy="256800"/>
            <a:chOff x="6760300" y="96350"/>
            <a:chExt cx="2161200" cy="256800"/>
          </a:xfrm>
        </p:grpSpPr>
        <p:sp>
          <p:nvSpPr>
            <p:cNvPr id="926" name="Google Shape;926;p45"/>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7" name="Google Shape;927;p45"/>
            <p:cNvGrpSpPr/>
            <p:nvPr/>
          </p:nvGrpSpPr>
          <p:grpSpPr>
            <a:xfrm>
              <a:off x="8683881" y="115948"/>
              <a:ext cx="159362" cy="217605"/>
              <a:chOff x="2025348" y="3145361"/>
              <a:chExt cx="406327" cy="554831"/>
            </a:xfrm>
          </p:grpSpPr>
          <p:sp>
            <p:nvSpPr>
              <p:cNvPr id="928" name="Google Shape;928;p45"/>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5"/>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30" name="Google Shape;930;p45"/>
          <p:cNvSpPr txBox="1"/>
          <p:nvPr>
            <p:ph hasCustomPrompt="1" type="title"/>
          </p:nvPr>
        </p:nvSpPr>
        <p:spPr>
          <a:xfrm>
            <a:off x="1284000" y="540000"/>
            <a:ext cx="6576000" cy="76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31" name="Google Shape;931;p45"/>
          <p:cNvSpPr txBox="1"/>
          <p:nvPr>
            <p:ph idx="1" type="subTitle"/>
          </p:nvPr>
        </p:nvSpPr>
        <p:spPr>
          <a:xfrm>
            <a:off x="1284000" y="1305425"/>
            <a:ext cx="6576000" cy="38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932" name="Google Shape;932;p45"/>
          <p:cNvSpPr txBox="1"/>
          <p:nvPr>
            <p:ph hasCustomPrompt="1" idx="2" type="title"/>
          </p:nvPr>
        </p:nvSpPr>
        <p:spPr>
          <a:xfrm>
            <a:off x="1284000" y="1996149"/>
            <a:ext cx="6576000" cy="76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33" name="Google Shape;933;p45"/>
          <p:cNvSpPr txBox="1"/>
          <p:nvPr>
            <p:ph idx="3" type="subTitle"/>
          </p:nvPr>
        </p:nvSpPr>
        <p:spPr>
          <a:xfrm>
            <a:off x="1284000" y="2761573"/>
            <a:ext cx="6576000" cy="38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934" name="Google Shape;934;p45"/>
          <p:cNvSpPr txBox="1"/>
          <p:nvPr>
            <p:ph hasCustomPrompt="1" idx="4" type="title"/>
          </p:nvPr>
        </p:nvSpPr>
        <p:spPr>
          <a:xfrm>
            <a:off x="1284000" y="3452300"/>
            <a:ext cx="6576000" cy="76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35" name="Google Shape;935;p45"/>
          <p:cNvSpPr txBox="1"/>
          <p:nvPr>
            <p:ph idx="5" type="subTitle"/>
          </p:nvPr>
        </p:nvSpPr>
        <p:spPr>
          <a:xfrm>
            <a:off x="1284000" y="4217598"/>
            <a:ext cx="6576000" cy="38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BLANK_1_1_1_1_1_2">
    <p:spTree>
      <p:nvGrpSpPr>
        <p:cNvPr id="936" name="Shape 936"/>
        <p:cNvGrpSpPr/>
        <p:nvPr/>
      </p:nvGrpSpPr>
      <p:grpSpPr>
        <a:xfrm>
          <a:off x="0" y="0"/>
          <a:ext cx="0" cy="0"/>
          <a:chOff x="0" y="0"/>
          <a:chExt cx="0" cy="0"/>
        </a:xfrm>
      </p:grpSpPr>
      <p:grpSp>
        <p:nvGrpSpPr>
          <p:cNvPr id="937" name="Google Shape;937;p46"/>
          <p:cNvGrpSpPr/>
          <p:nvPr/>
        </p:nvGrpSpPr>
        <p:grpSpPr>
          <a:xfrm>
            <a:off x="69150" y="137187"/>
            <a:ext cx="9031450" cy="282372"/>
            <a:chOff x="69150" y="137187"/>
            <a:chExt cx="9031450" cy="282372"/>
          </a:xfrm>
        </p:grpSpPr>
        <p:cxnSp>
          <p:nvCxnSpPr>
            <p:cNvPr id="938" name="Google Shape;938;p46"/>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939" name="Google Shape;939;p46"/>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940" name="Google Shape;940;p46"/>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941" name="Google Shape;941;p46"/>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942" name="Google Shape;942;p46"/>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943" name="Google Shape;943;p46"/>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4" name="Google Shape;944;p46"/>
          <p:cNvGrpSpPr/>
          <p:nvPr/>
        </p:nvGrpSpPr>
        <p:grpSpPr>
          <a:xfrm>
            <a:off x="234375" y="117804"/>
            <a:ext cx="256800" cy="256800"/>
            <a:chOff x="234375" y="110636"/>
            <a:chExt cx="256800" cy="256800"/>
          </a:xfrm>
        </p:grpSpPr>
        <p:sp>
          <p:nvSpPr>
            <p:cNvPr id="945" name="Google Shape;945;p46"/>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6"/>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46"/>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948" name="Google Shape;948;p46"/>
          <p:cNvGrpSpPr/>
          <p:nvPr/>
        </p:nvGrpSpPr>
        <p:grpSpPr>
          <a:xfrm>
            <a:off x="6760300" y="117804"/>
            <a:ext cx="2161200" cy="256800"/>
            <a:chOff x="6760300" y="96350"/>
            <a:chExt cx="2161200" cy="256800"/>
          </a:xfrm>
        </p:grpSpPr>
        <p:sp>
          <p:nvSpPr>
            <p:cNvPr id="949" name="Google Shape;949;p46"/>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0" name="Google Shape;950;p46"/>
            <p:cNvGrpSpPr/>
            <p:nvPr/>
          </p:nvGrpSpPr>
          <p:grpSpPr>
            <a:xfrm>
              <a:off x="8683881" y="115948"/>
              <a:ext cx="159362" cy="217605"/>
              <a:chOff x="2025348" y="3145361"/>
              <a:chExt cx="406327" cy="554831"/>
            </a:xfrm>
          </p:grpSpPr>
          <p:sp>
            <p:nvSpPr>
              <p:cNvPr id="951" name="Google Shape;951;p46"/>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6"/>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53" name="Google Shape;953;p46"/>
          <p:cNvSpPr txBox="1"/>
          <p:nvPr>
            <p:ph type="title"/>
          </p:nvPr>
        </p:nvSpPr>
        <p:spPr>
          <a:xfrm>
            <a:off x="720000" y="1784425"/>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54" name="Google Shape;954;p46"/>
          <p:cNvSpPr txBox="1"/>
          <p:nvPr>
            <p:ph idx="1" type="subTitle"/>
          </p:nvPr>
        </p:nvSpPr>
        <p:spPr>
          <a:xfrm>
            <a:off x="720000" y="22693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955" name="Google Shape;955;p46"/>
          <p:cNvSpPr txBox="1"/>
          <p:nvPr>
            <p:ph idx="2" type="title"/>
          </p:nvPr>
        </p:nvSpPr>
        <p:spPr>
          <a:xfrm>
            <a:off x="3419271" y="1784425"/>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56" name="Google Shape;956;p46"/>
          <p:cNvSpPr txBox="1"/>
          <p:nvPr>
            <p:ph idx="3" type="subTitle"/>
          </p:nvPr>
        </p:nvSpPr>
        <p:spPr>
          <a:xfrm>
            <a:off x="3419269" y="22693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957" name="Google Shape;957;p46"/>
          <p:cNvSpPr txBox="1"/>
          <p:nvPr>
            <p:ph idx="4" type="title"/>
          </p:nvPr>
        </p:nvSpPr>
        <p:spPr>
          <a:xfrm>
            <a:off x="720000" y="3638750"/>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58" name="Google Shape;958;p46"/>
          <p:cNvSpPr txBox="1"/>
          <p:nvPr>
            <p:ph idx="5" type="subTitle"/>
          </p:nvPr>
        </p:nvSpPr>
        <p:spPr>
          <a:xfrm>
            <a:off x="720000" y="412370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959" name="Google Shape;959;p46"/>
          <p:cNvSpPr txBox="1"/>
          <p:nvPr>
            <p:ph idx="6" type="title"/>
          </p:nvPr>
        </p:nvSpPr>
        <p:spPr>
          <a:xfrm>
            <a:off x="3419271" y="3638750"/>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0" name="Google Shape;960;p46"/>
          <p:cNvSpPr txBox="1"/>
          <p:nvPr>
            <p:ph idx="7" type="subTitle"/>
          </p:nvPr>
        </p:nvSpPr>
        <p:spPr>
          <a:xfrm>
            <a:off x="3419269" y="412370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961" name="Google Shape;961;p46"/>
          <p:cNvSpPr txBox="1"/>
          <p:nvPr>
            <p:ph idx="8" type="title"/>
          </p:nvPr>
        </p:nvSpPr>
        <p:spPr>
          <a:xfrm>
            <a:off x="6118549" y="1784425"/>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2" name="Google Shape;962;p46"/>
          <p:cNvSpPr txBox="1"/>
          <p:nvPr>
            <p:ph idx="9" type="subTitle"/>
          </p:nvPr>
        </p:nvSpPr>
        <p:spPr>
          <a:xfrm>
            <a:off x="6118545" y="22693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963" name="Google Shape;963;p46"/>
          <p:cNvSpPr txBox="1"/>
          <p:nvPr>
            <p:ph idx="13" type="title"/>
          </p:nvPr>
        </p:nvSpPr>
        <p:spPr>
          <a:xfrm>
            <a:off x="6118549" y="3638750"/>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4" name="Google Shape;964;p46"/>
          <p:cNvSpPr txBox="1"/>
          <p:nvPr>
            <p:ph idx="14" type="subTitle"/>
          </p:nvPr>
        </p:nvSpPr>
        <p:spPr>
          <a:xfrm>
            <a:off x="6118545" y="412370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965" name="Google Shape;965;p46"/>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1">
  <p:cSld name="CUSTOM_6_1">
    <p:spTree>
      <p:nvGrpSpPr>
        <p:cNvPr id="966" name="Shape 966"/>
        <p:cNvGrpSpPr/>
        <p:nvPr/>
      </p:nvGrpSpPr>
      <p:grpSpPr>
        <a:xfrm>
          <a:off x="0" y="0"/>
          <a:ext cx="0" cy="0"/>
          <a:chOff x="0" y="0"/>
          <a:chExt cx="0" cy="0"/>
        </a:xfrm>
      </p:grpSpPr>
      <p:grpSp>
        <p:nvGrpSpPr>
          <p:cNvPr id="967" name="Google Shape;967;p47"/>
          <p:cNvGrpSpPr/>
          <p:nvPr/>
        </p:nvGrpSpPr>
        <p:grpSpPr>
          <a:xfrm>
            <a:off x="69150" y="137187"/>
            <a:ext cx="9031450" cy="282372"/>
            <a:chOff x="69150" y="137187"/>
            <a:chExt cx="9031450" cy="282372"/>
          </a:xfrm>
        </p:grpSpPr>
        <p:cxnSp>
          <p:nvCxnSpPr>
            <p:cNvPr id="968" name="Google Shape;968;p47"/>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969" name="Google Shape;969;p47"/>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970" name="Google Shape;970;p47"/>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971" name="Google Shape;971;p47"/>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972" name="Google Shape;972;p47"/>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973" name="Google Shape;973;p47"/>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4" name="Google Shape;974;p47"/>
          <p:cNvGrpSpPr/>
          <p:nvPr/>
        </p:nvGrpSpPr>
        <p:grpSpPr>
          <a:xfrm>
            <a:off x="234375" y="117804"/>
            <a:ext cx="256800" cy="256800"/>
            <a:chOff x="234375" y="110636"/>
            <a:chExt cx="256800" cy="256800"/>
          </a:xfrm>
        </p:grpSpPr>
        <p:sp>
          <p:nvSpPr>
            <p:cNvPr id="975" name="Google Shape;975;p47"/>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7"/>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77" name="Google Shape;977;p47"/>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978" name="Google Shape;978;p47"/>
          <p:cNvGrpSpPr/>
          <p:nvPr/>
        </p:nvGrpSpPr>
        <p:grpSpPr>
          <a:xfrm>
            <a:off x="6760300" y="117804"/>
            <a:ext cx="2161200" cy="256800"/>
            <a:chOff x="6760300" y="96350"/>
            <a:chExt cx="2161200" cy="256800"/>
          </a:xfrm>
        </p:grpSpPr>
        <p:sp>
          <p:nvSpPr>
            <p:cNvPr id="979" name="Google Shape;979;p47"/>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0" name="Google Shape;980;p47"/>
            <p:cNvGrpSpPr/>
            <p:nvPr/>
          </p:nvGrpSpPr>
          <p:grpSpPr>
            <a:xfrm>
              <a:off x="8683881" y="115948"/>
              <a:ext cx="159362" cy="217605"/>
              <a:chOff x="2025348" y="3145361"/>
              <a:chExt cx="406327" cy="554831"/>
            </a:xfrm>
          </p:grpSpPr>
          <p:sp>
            <p:nvSpPr>
              <p:cNvPr id="981" name="Google Shape;981;p47"/>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7"/>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3" name="Google Shape;983;p47"/>
          <p:cNvSpPr txBox="1"/>
          <p:nvPr>
            <p:ph type="title"/>
          </p:nvPr>
        </p:nvSpPr>
        <p:spPr>
          <a:xfrm>
            <a:off x="1311963" y="2361963"/>
            <a:ext cx="6519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84" name="Google Shape;984;p47"/>
          <p:cNvSpPr txBox="1"/>
          <p:nvPr>
            <p:ph hasCustomPrompt="1" idx="2" type="title"/>
          </p:nvPr>
        </p:nvSpPr>
        <p:spPr>
          <a:xfrm>
            <a:off x="2996625" y="1243600"/>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85" name="Google Shape;985;p47"/>
          <p:cNvSpPr txBox="1"/>
          <p:nvPr>
            <p:ph idx="1" type="subTitle"/>
          </p:nvPr>
        </p:nvSpPr>
        <p:spPr>
          <a:xfrm>
            <a:off x="1312121" y="3590288"/>
            <a:ext cx="6519900" cy="30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1">
  <p:cSld name="CUSTOM_8_1">
    <p:spTree>
      <p:nvGrpSpPr>
        <p:cNvPr id="986" name="Shape 986"/>
        <p:cNvGrpSpPr/>
        <p:nvPr/>
      </p:nvGrpSpPr>
      <p:grpSpPr>
        <a:xfrm>
          <a:off x="0" y="0"/>
          <a:ext cx="0" cy="0"/>
          <a:chOff x="0" y="0"/>
          <a:chExt cx="0" cy="0"/>
        </a:xfrm>
      </p:grpSpPr>
      <p:grpSp>
        <p:nvGrpSpPr>
          <p:cNvPr id="987" name="Google Shape;987;p48"/>
          <p:cNvGrpSpPr/>
          <p:nvPr/>
        </p:nvGrpSpPr>
        <p:grpSpPr>
          <a:xfrm>
            <a:off x="69150" y="137187"/>
            <a:ext cx="9031450" cy="282372"/>
            <a:chOff x="69150" y="137187"/>
            <a:chExt cx="9031450" cy="282372"/>
          </a:xfrm>
        </p:grpSpPr>
        <p:cxnSp>
          <p:nvCxnSpPr>
            <p:cNvPr id="988" name="Google Shape;988;p48"/>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989" name="Google Shape;989;p48"/>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990" name="Google Shape;990;p48"/>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991" name="Google Shape;991;p48"/>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992" name="Google Shape;992;p48"/>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993" name="Google Shape;993;p48"/>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4" name="Google Shape;994;p48"/>
          <p:cNvGrpSpPr/>
          <p:nvPr/>
        </p:nvGrpSpPr>
        <p:grpSpPr>
          <a:xfrm>
            <a:off x="234375" y="117804"/>
            <a:ext cx="256800" cy="256800"/>
            <a:chOff x="234375" y="110636"/>
            <a:chExt cx="256800" cy="256800"/>
          </a:xfrm>
        </p:grpSpPr>
        <p:sp>
          <p:nvSpPr>
            <p:cNvPr id="995" name="Google Shape;995;p48"/>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8"/>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97" name="Google Shape;997;p48"/>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998" name="Google Shape;998;p48"/>
          <p:cNvGrpSpPr/>
          <p:nvPr/>
        </p:nvGrpSpPr>
        <p:grpSpPr>
          <a:xfrm>
            <a:off x="6760300" y="117804"/>
            <a:ext cx="2161200" cy="256800"/>
            <a:chOff x="6760300" y="96350"/>
            <a:chExt cx="2161200" cy="256800"/>
          </a:xfrm>
        </p:grpSpPr>
        <p:sp>
          <p:nvSpPr>
            <p:cNvPr id="999" name="Google Shape;999;p48"/>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0" name="Google Shape;1000;p48"/>
            <p:cNvGrpSpPr/>
            <p:nvPr/>
          </p:nvGrpSpPr>
          <p:grpSpPr>
            <a:xfrm>
              <a:off x="8683881" y="115948"/>
              <a:ext cx="159362" cy="217605"/>
              <a:chOff x="2025348" y="3145361"/>
              <a:chExt cx="406327" cy="554831"/>
            </a:xfrm>
          </p:grpSpPr>
          <p:sp>
            <p:nvSpPr>
              <p:cNvPr id="1001" name="Google Shape;1001;p48"/>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8"/>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03" name="Google Shape;1003;p4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04" name="Google Shape;1004;p48"/>
          <p:cNvSpPr txBox="1"/>
          <p:nvPr>
            <p:ph idx="1" type="subTitle"/>
          </p:nvPr>
        </p:nvSpPr>
        <p:spPr>
          <a:xfrm>
            <a:off x="3452813" y="33098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2pPr>
            <a:lvl3pPr lvl="2"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3pPr>
            <a:lvl4pPr lvl="3"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4pPr>
            <a:lvl5pPr lvl="4"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5pPr>
            <a:lvl6pPr lvl="5"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6pPr>
            <a:lvl7pPr lvl="6"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7pPr>
            <a:lvl8pPr lvl="7"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8pPr>
            <a:lvl9pPr lvl="8" rtl="0" algn="ctr">
              <a:lnSpc>
                <a:spcPct val="100000"/>
              </a:lnSpc>
              <a:spcBef>
                <a:spcPts val="1600"/>
              </a:spcBef>
              <a:spcAft>
                <a:spcPts val="1600"/>
              </a:spcAft>
              <a:buSzPts val="2400"/>
              <a:buFont typeface="Chakra Petch Medium"/>
              <a:buNone/>
              <a:defRPr sz="2400">
                <a:latin typeface="Chakra Petch Medium"/>
                <a:ea typeface="Chakra Petch Medium"/>
                <a:cs typeface="Chakra Petch Medium"/>
                <a:sym typeface="Chakra Petch Medium"/>
              </a:defRPr>
            </a:lvl9pPr>
          </a:lstStyle>
          <a:p/>
        </p:txBody>
      </p:sp>
      <p:sp>
        <p:nvSpPr>
          <p:cNvPr id="1005" name="Google Shape;1005;p48"/>
          <p:cNvSpPr txBox="1"/>
          <p:nvPr>
            <p:ph idx="2" type="subTitle"/>
          </p:nvPr>
        </p:nvSpPr>
        <p:spPr>
          <a:xfrm>
            <a:off x="3452713" y="3820050"/>
            <a:ext cx="22383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1600"/>
              </a:spcBef>
              <a:spcAft>
                <a:spcPts val="0"/>
              </a:spcAft>
              <a:buSzPts val="1500"/>
              <a:buNone/>
              <a:defRPr sz="1500"/>
            </a:lvl2pPr>
            <a:lvl3pPr lvl="2" rtl="0" algn="ctr">
              <a:lnSpc>
                <a:spcPct val="100000"/>
              </a:lnSpc>
              <a:spcBef>
                <a:spcPts val="1600"/>
              </a:spcBef>
              <a:spcAft>
                <a:spcPts val="0"/>
              </a:spcAft>
              <a:buSzPts val="1500"/>
              <a:buNone/>
              <a:defRPr sz="1500"/>
            </a:lvl3pPr>
            <a:lvl4pPr lvl="3" rtl="0" algn="ctr">
              <a:lnSpc>
                <a:spcPct val="100000"/>
              </a:lnSpc>
              <a:spcBef>
                <a:spcPts val="1600"/>
              </a:spcBef>
              <a:spcAft>
                <a:spcPts val="0"/>
              </a:spcAft>
              <a:buSzPts val="1500"/>
              <a:buNone/>
              <a:defRPr sz="1500"/>
            </a:lvl4pPr>
            <a:lvl5pPr lvl="4" rtl="0" algn="ctr">
              <a:lnSpc>
                <a:spcPct val="100000"/>
              </a:lnSpc>
              <a:spcBef>
                <a:spcPts val="1600"/>
              </a:spcBef>
              <a:spcAft>
                <a:spcPts val="0"/>
              </a:spcAft>
              <a:buSzPts val="1500"/>
              <a:buNone/>
              <a:defRPr sz="1500"/>
            </a:lvl5pPr>
            <a:lvl6pPr lvl="5" rtl="0" algn="ctr">
              <a:lnSpc>
                <a:spcPct val="100000"/>
              </a:lnSpc>
              <a:spcBef>
                <a:spcPts val="1600"/>
              </a:spcBef>
              <a:spcAft>
                <a:spcPts val="0"/>
              </a:spcAft>
              <a:buSzPts val="1500"/>
              <a:buNone/>
              <a:defRPr sz="1500"/>
            </a:lvl6pPr>
            <a:lvl7pPr lvl="6" rtl="0" algn="ctr">
              <a:lnSpc>
                <a:spcPct val="100000"/>
              </a:lnSpc>
              <a:spcBef>
                <a:spcPts val="1600"/>
              </a:spcBef>
              <a:spcAft>
                <a:spcPts val="0"/>
              </a:spcAft>
              <a:buSzPts val="1500"/>
              <a:buNone/>
              <a:defRPr sz="1500"/>
            </a:lvl7pPr>
            <a:lvl8pPr lvl="7" rtl="0" algn="ctr">
              <a:lnSpc>
                <a:spcPct val="100000"/>
              </a:lnSpc>
              <a:spcBef>
                <a:spcPts val="1600"/>
              </a:spcBef>
              <a:spcAft>
                <a:spcPts val="0"/>
              </a:spcAft>
              <a:buSzPts val="1500"/>
              <a:buNone/>
              <a:defRPr sz="1500"/>
            </a:lvl8pPr>
            <a:lvl9pPr lvl="8" rtl="0" algn="ctr">
              <a:lnSpc>
                <a:spcPct val="100000"/>
              </a:lnSpc>
              <a:spcBef>
                <a:spcPts val="1600"/>
              </a:spcBef>
              <a:spcAft>
                <a:spcPts val="1600"/>
              </a:spcAft>
              <a:buSzPts val="1500"/>
              <a:buNone/>
              <a:defRPr sz="1500"/>
            </a:lvl9pPr>
          </a:lstStyle>
          <a:p/>
        </p:txBody>
      </p:sp>
      <p:sp>
        <p:nvSpPr>
          <p:cNvPr id="1006" name="Google Shape;1006;p48"/>
          <p:cNvSpPr txBox="1"/>
          <p:nvPr>
            <p:ph idx="3" type="subTitle"/>
          </p:nvPr>
        </p:nvSpPr>
        <p:spPr>
          <a:xfrm>
            <a:off x="1034163" y="33098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2pPr>
            <a:lvl3pPr lvl="2"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3pPr>
            <a:lvl4pPr lvl="3"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4pPr>
            <a:lvl5pPr lvl="4"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5pPr>
            <a:lvl6pPr lvl="5"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6pPr>
            <a:lvl7pPr lvl="6"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7pPr>
            <a:lvl8pPr lvl="7"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8pPr>
            <a:lvl9pPr lvl="8" rtl="0" algn="ctr">
              <a:lnSpc>
                <a:spcPct val="100000"/>
              </a:lnSpc>
              <a:spcBef>
                <a:spcPts val="1600"/>
              </a:spcBef>
              <a:spcAft>
                <a:spcPts val="1600"/>
              </a:spcAft>
              <a:buSzPts val="2400"/>
              <a:buFont typeface="Chakra Petch Medium"/>
              <a:buNone/>
              <a:defRPr sz="2400">
                <a:latin typeface="Chakra Petch Medium"/>
                <a:ea typeface="Chakra Petch Medium"/>
                <a:cs typeface="Chakra Petch Medium"/>
                <a:sym typeface="Chakra Petch Medium"/>
              </a:defRPr>
            </a:lvl9pPr>
          </a:lstStyle>
          <a:p/>
        </p:txBody>
      </p:sp>
      <p:sp>
        <p:nvSpPr>
          <p:cNvPr id="1007" name="Google Shape;1007;p48"/>
          <p:cNvSpPr txBox="1"/>
          <p:nvPr>
            <p:ph idx="4" type="subTitle"/>
          </p:nvPr>
        </p:nvSpPr>
        <p:spPr>
          <a:xfrm>
            <a:off x="1034063" y="3820050"/>
            <a:ext cx="22383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1600"/>
              </a:spcBef>
              <a:spcAft>
                <a:spcPts val="0"/>
              </a:spcAft>
              <a:buSzPts val="1500"/>
              <a:buNone/>
              <a:defRPr sz="1500"/>
            </a:lvl2pPr>
            <a:lvl3pPr lvl="2" rtl="0" algn="ctr">
              <a:lnSpc>
                <a:spcPct val="100000"/>
              </a:lnSpc>
              <a:spcBef>
                <a:spcPts val="1600"/>
              </a:spcBef>
              <a:spcAft>
                <a:spcPts val="0"/>
              </a:spcAft>
              <a:buSzPts val="1500"/>
              <a:buNone/>
              <a:defRPr sz="1500"/>
            </a:lvl3pPr>
            <a:lvl4pPr lvl="3" rtl="0" algn="ctr">
              <a:lnSpc>
                <a:spcPct val="100000"/>
              </a:lnSpc>
              <a:spcBef>
                <a:spcPts val="1600"/>
              </a:spcBef>
              <a:spcAft>
                <a:spcPts val="0"/>
              </a:spcAft>
              <a:buSzPts val="1500"/>
              <a:buNone/>
              <a:defRPr sz="1500"/>
            </a:lvl4pPr>
            <a:lvl5pPr lvl="4" rtl="0" algn="ctr">
              <a:lnSpc>
                <a:spcPct val="100000"/>
              </a:lnSpc>
              <a:spcBef>
                <a:spcPts val="1600"/>
              </a:spcBef>
              <a:spcAft>
                <a:spcPts val="0"/>
              </a:spcAft>
              <a:buSzPts val="1500"/>
              <a:buNone/>
              <a:defRPr sz="1500"/>
            </a:lvl5pPr>
            <a:lvl6pPr lvl="5" rtl="0" algn="ctr">
              <a:lnSpc>
                <a:spcPct val="100000"/>
              </a:lnSpc>
              <a:spcBef>
                <a:spcPts val="1600"/>
              </a:spcBef>
              <a:spcAft>
                <a:spcPts val="0"/>
              </a:spcAft>
              <a:buSzPts val="1500"/>
              <a:buNone/>
              <a:defRPr sz="1500"/>
            </a:lvl6pPr>
            <a:lvl7pPr lvl="6" rtl="0" algn="ctr">
              <a:lnSpc>
                <a:spcPct val="100000"/>
              </a:lnSpc>
              <a:spcBef>
                <a:spcPts val="1600"/>
              </a:spcBef>
              <a:spcAft>
                <a:spcPts val="0"/>
              </a:spcAft>
              <a:buSzPts val="1500"/>
              <a:buNone/>
              <a:defRPr sz="1500"/>
            </a:lvl7pPr>
            <a:lvl8pPr lvl="7" rtl="0" algn="ctr">
              <a:lnSpc>
                <a:spcPct val="100000"/>
              </a:lnSpc>
              <a:spcBef>
                <a:spcPts val="1600"/>
              </a:spcBef>
              <a:spcAft>
                <a:spcPts val="0"/>
              </a:spcAft>
              <a:buSzPts val="1500"/>
              <a:buNone/>
              <a:defRPr sz="1500"/>
            </a:lvl8pPr>
            <a:lvl9pPr lvl="8" rtl="0" algn="ctr">
              <a:lnSpc>
                <a:spcPct val="100000"/>
              </a:lnSpc>
              <a:spcBef>
                <a:spcPts val="1600"/>
              </a:spcBef>
              <a:spcAft>
                <a:spcPts val="1600"/>
              </a:spcAft>
              <a:buSzPts val="1500"/>
              <a:buNone/>
              <a:defRPr sz="1500"/>
            </a:lvl9pPr>
          </a:lstStyle>
          <a:p/>
        </p:txBody>
      </p:sp>
      <p:sp>
        <p:nvSpPr>
          <p:cNvPr id="1008" name="Google Shape;1008;p48"/>
          <p:cNvSpPr txBox="1"/>
          <p:nvPr>
            <p:ph idx="5" type="subTitle"/>
          </p:nvPr>
        </p:nvSpPr>
        <p:spPr>
          <a:xfrm>
            <a:off x="5871538" y="33098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2pPr>
            <a:lvl3pPr lvl="2"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3pPr>
            <a:lvl4pPr lvl="3"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4pPr>
            <a:lvl5pPr lvl="4"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5pPr>
            <a:lvl6pPr lvl="5"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6pPr>
            <a:lvl7pPr lvl="6"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7pPr>
            <a:lvl8pPr lvl="7"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8pPr>
            <a:lvl9pPr lvl="8" rtl="0" algn="ctr">
              <a:lnSpc>
                <a:spcPct val="100000"/>
              </a:lnSpc>
              <a:spcBef>
                <a:spcPts val="1600"/>
              </a:spcBef>
              <a:spcAft>
                <a:spcPts val="1600"/>
              </a:spcAft>
              <a:buSzPts val="2400"/>
              <a:buFont typeface="Chakra Petch Medium"/>
              <a:buNone/>
              <a:defRPr sz="2400">
                <a:latin typeface="Chakra Petch Medium"/>
                <a:ea typeface="Chakra Petch Medium"/>
                <a:cs typeface="Chakra Petch Medium"/>
                <a:sym typeface="Chakra Petch Medium"/>
              </a:defRPr>
            </a:lvl9pPr>
          </a:lstStyle>
          <a:p/>
        </p:txBody>
      </p:sp>
      <p:sp>
        <p:nvSpPr>
          <p:cNvPr id="1009" name="Google Shape;1009;p48"/>
          <p:cNvSpPr txBox="1"/>
          <p:nvPr>
            <p:ph idx="6" type="subTitle"/>
          </p:nvPr>
        </p:nvSpPr>
        <p:spPr>
          <a:xfrm>
            <a:off x="5871438" y="3820050"/>
            <a:ext cx="22383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1600"/>
              </a:spcBef>
              <a:spcAft>
                <a:spcPts val="0"/>
              </a:spcAft>
              <a:buSzPts val="1500"/>
              <a:buNone/>
              <a:defRPr sz="1500"/>
            </a:lvl2pPr>
            <a:lvl3pPr lvl="2" rtl="0" algn="ctr">
              <a:lnSpc>
                <a:spcPct val="100000"/>
              </a:lnSpc>
              <a:spcBef>
                <a:spcPts val="1600"/>
              </a:spcBef>
              <a:spcAft>
                <a:spcPts val="0"/>
              </a:spcAft>
              <a:buSzPts val="1500"/>
              <a:buNone/>
              <a:defRPr sz="1500"/>
            </a:lvl3pPr>
            <a:lvl4pPr lvl="3" rtl="0" algn="ctr">
              <a:lnSpc>
                <a:spcPct val="100000"/>
              </a:lnSpc>
              <a:spcBef>
                <a:spcPts val="1600"/>
              </a:spcBef>
              <a:spcAft>
                <a:spcPts val="0"/>
              </a:spcAft>
              <a:buSzPts val="1500"/>
              <a:buNone/>
              <a:defRPr sz="1500"/>
            </a:lvl4pPr>
            <a:lvl5pPr lvl="4" rtl="0" algn="ctr">
              <a:lnSpc>
                <a:spcPct val="100000"/>
              </a:lnSpc>
              <a:spcBef>
                <a:spcPts val="1600"/>
              </a:spcBef>
              <a:spcAft>
                <a:spcPts val="0"/>
              </a:spcAft>
              <a:buSzPts val="1500"/>
              <a:buNone/>
              <a:defRPr sz="1500"/>
            </a:lvl5pPr>
            <a:lvl6pPr lvl="5" rtl="0" algn="ctr">
              <a:lnSpc>
                <a:spcPct val="100000"/>
              </a:lnSpc>
              <a:spcBef>
                <a:spcPts val="1600"/>
              </a:spcBef>
              <a:spcAft>
                <a:spcPts val="0"/>
              </a:spcAft>
              <a:buSzPts val="1500"/>
              <a:buNone/>
              <a:defRPr sz="1500"/>
            </a:lvl6pPr>
            <a:lvl7pPr lvl="6" rtl="0" algn="ctr">
              <a:lnSpc>
                <a:spcPct val="100000"/>
              </a:lnSpc>
              <a:spcBef>
                <a:spcPts val="1600"/>
              </a:spcBef>
              <a:spcAft>
                <a:spcPts val="0"/>
              </a:spcAft>
              <a:buSzPts val="1500"/>
              <a:buNone/>
              <a:defRPr sz="1500"/>
            </a:lvl7pPr>
            <a:lvl8pPr lvl="7" rtl="0" algn="ctr">
              <a:lnSpc>
                <a:spcPct val="100000"/>
              </a:lnSpc>
              <a:spcBef>
                <a:spcPts val="1600"/>
              </a:spcBef>
              <a:spcAft>
                <a:spcPts val="0"/>
              </a:spcAft>
              <a:buSzPts val="1500"/>
              <a:buNone/>
              <a:defRPr sz="1500"/>
            </a:lvl8pPr>
            <a:lvl9pPr lvl="8" rtl="0" algn="ctr">
              <a:lnSpc>
                <a:spcPct val="100000"/>
              </a:lnSpc>
              <a:spcBef>
                <a:spcPts val="1600"/>
              </a:spcBef>
              <a:spcAft>
                <a:spcPts val="1600"/>
              </a:spcAft>
              <a:buSzPts val="1500"/>
              <a:buNone/>
              <a:defRPr sz="1500"/>
            </a:lvl9pPr>
          </a:lstStyle>
          <a:p/>
        </p:txBody>
      </p:sp>
      <p:sp>
        <p:nvSpPr>
          <p:cNvPr id="1010" name="Google Shape;1010;p48"/>
          <p:cNvSpPr txBox="1"/>
          <p:nvPr>
            <p:ph hasCustomPrompt="1" idx="7" type="title"/>
          </p:nvPr>
        </p:nvSpPr>
        <p:spPr>
          <a:xfrm>
            <a:off x="1421325" y="1983400"/>
            <a:ext cx="1464300" cy="58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r>
              <a:t>xx%</a:t>
            </a:r>
          </a:p>
        </p:txBody>
      </p:sp>
      <p:sp>
        <p:nvSpPr>
          <p:cNvPr id="1011" name="Google Shape;1011;p48"/>
          <p:cNvSpPr txBox="1"/>
          <p:nvPr>
            <p:ph hasCustomPrompt="1" idx="8" type="title"/>
          </p:nvPr>
        </p:nvSpPr>
        <p:spPr>
          <a:xfrm>
            <a:off x="3839750" y="1983400"/>
            <a:ext cx="1464300" cy="58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r>
              <a:t>xx%</a:t>
            </a:r>
          </a:p>
        </p:txBody>
      </p:sp>
      <p:sp>
        <p:nvSpPr>
          <p:cNvPr id="1012" name="Google Shape;1012;p48"/>
          <p:cNvSpPr txBox="1"/>
          <p:nvPr>
            <p:ph hasCustomPrompt="1" idx="9" type="title"/>
          </p:nvPr>
        </p:nvSpPr>
        <p:spPr>
          <a:xfrm>
            <a:off x="6258175" y="1983400"/>
            <a:ext cx="1464600" cy="58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r>
              <a:t>xx%</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1">
  <p:cSld name="CUSTOM_3_1">
    <p:spTree>
      <p:nvGrpSpPr>
        <p:cNvPr id="1013" name="Shape 1013"/>
        <p:cNvGrpSpPr/>
        <p:nvPr/>
      </p:nvGrpSpPr>
      <p:grpSpPr>
        <a:xfrm>
          <a:off x="0" y="0"/>
          <a:ext cx="0" cy="0"/>
          <a:chOff x="0" y="0"/>
          <a:chExt cx="0" cy="0"/>
        </a:xfrm>
      </p:grpSpPr>
      <p:grpSp>
        <p:nvGrpSpPr>
          <p:cNvPr id="1014" name="Google Shape;1014;p49"/>
          <p:cNvGrpSpPr/>
          <p:nvPr/>
        </p:nvGrpSpPr>
        <p:grpSpPr>
          <a:xfrm>
            <a:off x="69150" y="137187"/>
            <a:ext cx="9031450" cy="282372"/>
            <a:chOff x="69150" y="137187"/>
            <a:chExt cx="9031450" cy="282372"/>
          </a:xfrm>
        </p:grpSpPr>
        <p:cxnSp>
          <p:nvCxnSpPr>
            <p:cNvPr id="1015" name="Google Shape;1015;p49"/>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016" name="Google Shape;1016;p49"/>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017" name="Google Shape;1017;p49"/>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018" name="Google Shape;1018;p49"/>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019" name="Google Shape;1019;p49"/>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020" name="Google Shape;1020;p49"/>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1" name="Google Shape;1021;p49"/>
          <p:cNvGrpSpPr/>
          <p:nvPr/>
        </p:nvGrpSpPr>
        <p:grpSpPr>
          <a:xfrm>
            <a:off x="234375" y="117804"/>
            <a:ext cx="256800" cy="256800"/>
            <a:chOff x="234375" y="110636"/>
            <a:chExt cx="256800" cy="256800"/>
          </a:xfrm>
        </p:grpSpPr>
        <p:sp>
          <p:nvSpPr>
            <p:cNvPr id="1022" name="Google Shape;1022;p49"/>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9"/>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49"/>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025" name="Google Shape;1025;p49"/>
          <p:cNvGrpSpPr/>
          <p:nvPr/>
        </p:nvGrpSpPr>
        <p:grpSpPr>
          <a:xfrm>
            <a:off x="6760300" y="117804"/>
            <a:ext cx="2161200" cy="256800"/>
            <a:chOff x="6760300" y="96350"/>
            <a:chExt cx="2161200" cy="256800"/>
          </a:xfrm>
        </p:grpSpPr>
        <p:sp>
          <p:nvSpPr>
            <p:cNvPr id="1026" name="Google Shape;1026;p49"/>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7" name="Google Shape;1027;p49"/>
            <p:cNvGrpSpPr/>
            <p:nvPr/>
          </p:nvGrpSpPr>
          <p:grpSpPr>
            <a:xfrm>
              <a:off x="8683881" y="115948"/>
              <a:ext cx="159362" cy="217605"/>
              <a:chOff x="2025348" y="3145361"/>
              <a:chExt cx="406327" cy="554831"/>
            </a:xfrm>
          </p:grpSpPr>
          <p:sp>
            <p:nvSpPr>
              <p:cNvPr id="1028" name="Google Shape;1028;p49"/>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9"/>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30" name="Google Shape;1030;p49"/>
          <p:cNvSpPr txBox="1"/>
          <p:nvPr>
            <p:ph idx="1" type="subTitle"/>
          </p:nvPr>
        </p:nvSpPr>
        <p:spPr>
          <a:xfrm>
            <a:off x="715100" y="2793988"/>
            <a:ext cx="4163400" cy="118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sz="1500"/>
            </a:lvl1pPr>
            <a:lvl2pPr lvl="1" rtl="0" algn="ctr">
              <a:lnSpc>
                <a:spcPct val="100000"/>
              </a:lnSpc>
              <a:spcBef>
                <a:spcPts val="1600"/>
              </a:spcBef>
              <a:spcAft>
                <a:spcPts val="0"/>
              </a:spcAft>
              <a:buSzPts val="1500"/>
              <a:buNone/>
              <a:defRPr sz="1500"/>
            </a:lvl2pPr>
            <a:lvl3pPr lvl="2" rtl="0" algn="ctr">
              <a:lnSpc>
                <a:spcPct val="100000"/>
              </a:lnSpc>
              <a:spcBef>
                <a:spcPts val="1600"/>
              </a:spcBef>
              <a:spcAft>
                <a:spcPts val="0"/>
              </a:spcAft>
              <a:buSzPts val="1500"/>
              <a:buNone/>
              <a:defRPr sz="1500"/>
            </a:lvl3pPr>
            <a:lvl4pPr lvl="3" rtl="0" algn="ctr">
              <a:lnSpc>
                <a:spcPct val="100000"/>
              </a:lnSpc>
              <a:spcBef>
                <a:spcPts val="1600"/>
              </a:spcBef>
              <a:spcAft>
                <a:spcPts val="0"/>
              </a:spcAft>
              <a:buSzPts val="1500"/>
              <a:buNone/>
              <a:defRPr sz="1500"/>
            </a:lvl4pPr>
            <a:lvl5pPr lvl="4" rtl="0" algn="ctr">
              <a:lnSpc>
                <a:spcPct val="100000"/>
              </a:lnSpc>
              <a:spcBef>
                <a:spcPts val="1600"/>
              </a:spcBef>
              <a:spcAft>
                <a:spcPts val="0"/>
              </a:spcAft>
              <a:buSzPts val="1500"/>
              <a:buNone/>
              <a:defRPr sz="1500"/>
            </a:lvl5pPr>
            <a:lvl6pPr lvl="5" rtl="0" algn="ctr">
              <a:lnSpc>
                <a:spcPct val="100000"/>
              </a:lnSpc>
              <a:spcBef>
                <a:spcPts val="1600"/>
              </a:spcBef>
              <a:spcAft>
                <a:spcPts val="0"/>
              </a:spcAft>
              <a:buSzPts val="1500"/>
              <a:buNone/>
              <a:defRPr sz="1500"/>
            </a:lvl6pPr>
            <a:lvl7pPr lvl="6" rtl="0" algn="ctr">
              <a:lnSpc>
                <a:spcPct val="100000"/>
              </a:lnSpc>
              <a:spcBef>
                <a:spcPts val="1600"/>
              </a:spcBef>
              <a:spcAft>
                <a:spcPts val="0"/>
              </a:spcAft>
              <a:buSzPts val="1500"/>
              <a:buNone/>
              <a:defRPr sz="1500"/>
            </a:lvl7pPr>
            <a:lvl8pPr lvl="7" rtl="0" algn="ctr">
              <a:lnSpc>
                <a:spcPct val="100000"/>
              </a:lnSpc>
              <a:spcBef>
                <a:spcPts val="1600"/>
              </a:spcBef>
              <a:spcAft>
                <a:spcPts val="0"/>
              </a:spcAft>
              <a:buSzPts val="1500"/>
              <a:buNone/>
              <a:defRPr sz="1500"/>
            </a:lvl8pPr>
            <a:lvl9pPr lvl="8" rtl="0" algn="ctr">
              <a:lnSpc>
                <a:spcPct val="100000"/>
              </a:lnSpc>
              <a:spcBef>
                <a:spcPts val="1600"/>
              </a:spcBef>
              <a:spcAft>
                <a:spcPts val="0"/>
              </a:spcAft>
              <a:buSzPts val="1500"/>
              <a:buNone/>
              <a:defRPr sz="1500"/>
            </a:lvl9pPr>
          </a:lstStyle>
          <a:p/>
        </p:txBody>
      </p:sp>
      <p:sp>
        <p:nvSpPr>
          <p:cNvPr id="1031" name="Google Shape;1031;p49"/>
          <p:cNvSpPr txBox="1"/>
          <p:nvPr>
            <p:ph type="title"/>
          </p:nvPr>
        </p:nvSpPr>
        <p:spPr>
          <a:xfrm>
            <a:off x="715100" y="1169300"/>
            <a:ext cx="4163400" cy="1472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1">
  <p:cSld name="BLANK_1_1_1_2_1_1">
    <p:spTree>
      <p:nvGrpSpPr>
        <p:cNvPr id="1032" name="Shape 1032"/>
        <p:cNvGrpSpPr/>
        <p:nvPr/>
      </p:nvGrpSpPr>
      <p:grpSpPr>
        <a:xfrm>
          <a:off x="0" y="0"/>
          <a:ext cx="0" cy="0"/>
          <a:chOff x="0" y="0"/>
          <a:chExt cx="0" cy="0"/>
        </a:xfrm>
      </p:grpSpPr>
      <p:grpSp>
        <p:nvGrpSpPr>
          <p:cNvPr id="1033" name="Google Shape;1033;p50"/>
          <p:cNvGrpSpPr/>
          <p:nvPr/>
        </p:nvGrpSpPr>
        <p:grpSpPr>
          <a:xfrm>
            <a:off x="69150" y="137187"/>
            <a:ext cx="9031450" cy="282372"/>
            <a:chOff x="69150" y="137187"/>
            <a:chExt cx="9031450" cy="282372"/>
          </a:xfrm>
        </p:grpSpPr>
        <p:cxnSp>
          <p:nvCxnSpPr>
            <p:cNvPr id="1034" name="Google Shape;1034;p50"/>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035" name="Google Shape;1035;p50"/>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036" name="Google Shape;1036;p50"/>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037" name="Google Shape;1037;p50"/>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038" name="Google Shape;1038;p50"/>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039" name="Google Shape;1039;p50"/>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0" name="Google Shape;1040;p50"/>
          <p:cNvGrpSpPr/>
          <p:nvPr/>
        </p:nvGrpSpPr>
        <p:grpSpPr>
          <a:xfrm>
            <a:off x="234375" y="117804"/>
            <a:ext cx="256800" cy="256800"/>
            <a:chOff x="234375" y="110636"/>
            <a:chExt cx="256800" cy="256800"/>
          </a:xfrm>
        </p:grpSpPr>
        <p:sp>
          <p:nvSpPr>
            <p:cNvPr id="1041" name="Google Shape;1041;p50"/>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0"/>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43" name="Google Shape;1043;p50"/>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044" name="Google Shape;1044;p50"/>
          <p:cNvGrpSpPr/>
          <p:nvPr/>
        </p:nvGrpSpPr>
        <p:grpSpPr>
          <a:xfrm>
            <a:off x="6760300" y="117804"/>
            <a:ext cx="2161200" cy="256800"/>
            <a:chOff x="6760300" y="96350"/>
            <a:chExt cx="2161200" cy="256800"/>
          </a:xfrm>
        </p:grpSpPr>
        <p:sp>
          <p:nvSpPr>
            <p:cNvPr id="1045" name="Google Shape;1045;p50"/>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6" name="Google Shape;1046;p50"/>
            <p:cNvGrpSpPr/>
            <p:nvPr/>
          </p:nvGrpSpPr>
          <p:grpSpPr>
            <a:xfrm>
              <a:off x="8683881" y="115948"/>
              <a:ext cx="159362" cy="217605"/>
              <a:chOff x="2025348" y="3145361"/>
              <a:chExt cx="406327" cy="554831"/>
            </a:xfrm>
          </p:grpSpPr>
          <p:sp>
            <p:nvSpPr>
              <p:cNvPr id="1047" name="Google Shape;1047;p50"/>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0"/>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9" name="Google Shape;1049;p50"/>
          <p:cNvSpPr txBox="1"/>
          <p:nvPr>
            <p:ph type="title"/>
          </p:nvPr>
        </p:nvSpPr>
        <p:spPr>
          <a:xfrm>
            <a:off x="720000" y="3103925"/>
            <a:ext cx="2514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50" name="Google Shape;1050;p50"/>
          <p:cNvSpPr txBox="1"/>
          <p:nvPr>
            <p:ph idx="1" type="subTitle"/>
          </p:nvPr>
        </p:nvSpPr>
        <p:spPr>
          <a:xfrm>
            <a:off x="720000" y="3631625"/>
            <a:ext cx="2514300" cy="62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1051" name="Google Shape;1051;p50"/>
          <p:cNvSpPr txBox="1"/>
          <p:nvPr>
            <p:ph idx="2" type="title"/>
          </p:nvPr>
        </p:nvSpPr>
        <p:spPr>
          <a:xfrm>
            <a:off x="3314850" y="3103925"/>
            <a:ext cx="2514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52" name="Google Shape;1052;p50"/>
          <p:cNvSpPr txBox="1"/>
          <p:nvPr>
            <p:ph idx="3" type="subTitle"/>
          </p:nvPr>
        </p:nvSpPr>
        <p:spPr>
          <a:xfrm>
            <a:off x="3314850" y="3631625"/>
            <a:ext cx="2514300" cy="62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1053" name="Google Shape;1053;p50"/>
          <p:cNvSpPr txBox="1"/>
          <p:nvPr>
            <p:ph idx="4" type="title"/>
          </p:nvPr>
        </p:nvSpPr>
        <p:spPr>
          <a:xfrm>
            <a:off x="5909700" y="3103925"/>
            <a:ext cx="2514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54" name="Google Shape;1054;p50"/>
          <p:cNvSpPr txBox="1"/>
          <p:nvPr>
            <p:ph idx="5" type="subTitle"/>
          </p:nvPr>
        </p:nvSpPr>
        <p:spPr>
          <a:xfrm>
            <a:off x="5909700" y="3631625"/>
            <a:ext cx="2514300" cy="62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1055" name="Google Shape;1055;p50"/>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grpSp>
        <p:nvGrpSpPr>
          <p:cNvPr id="99" name="Google Shape;99;p6"/>
          <p:cNvGrpSpPr/>
          <p:nvPr/>
        </p:nvGrpSpPr>
        <p:grpSpPr>
          <a:xfrm>
            <a:off x="69150" y="137187"/>
            <a:ext cx="9031450" cy="282372"/>
            <a:chOff x="69150" y="137187"/>
            <a:chExt cx="9031450" cy="282372"/>
          </a:xfrm>
        </p:grpSpPr>
        <p:cxnSp>
          <p:nvCxnSpPr>
            <p:cNvPr id="100" name="Google Shape;100;p6"/>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101" name="Google Shape;101;p6"/>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102" name="Google Shape;102;p6"/>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103" name="Google Shape;103;p6"/>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104" name="Google Shape;104;p6"/>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105" name="Google Shape;105;p6"/>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6" name="Google Shape;106;p6"/>
          <p:cNvGrpSpPr/>
          <p:nvPr/>
        </p:nvGrpSpPr>
        <p:grpSpPr>
          <a:xfrm>
            <a:off x="234375" y="117804"/>
            <a:ext cx="256800" cy="256800"/>
            <a:chOff x="234375" y="110636"/>
            <a:chExt cx="256800" cy="256800"/>
          </a:xfrm>
        </p:grpSpPr>
        <p:sp>
          <p:nvSpPr>
            <p:cNvPr id="107" name="Google Shape;107;p6"/>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6"/>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9" name="Google Shape;109;p6"/>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110" name="Google Shape;110;p6"/>
          <p:cNvGrpSpPr/>
          <p:nvPr/>
        </p:nvGrpSpPr>
        <p:grpSpPr>
          <a:xfrm>
            <a:off x="6760300" y="117804"/>
            <a:ext cx="2161200" cy="256800"/>
            <a:chOff x="6760300" y="96350"/>
            <a:chExt cx="2161200" cy="256800"/>
          </a:xfrm>
        </p:grpSpPr>
        <p:sp>
          <p:nvSpPr>
            <p:cNvPr id="111" name="Google Shape;111;p6"/>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 name="Google Shape;112;p6"/>
            <p:cNvGrpSpPr/>
            <p:nvPr/>
          </p:nvGrpSpPr>
          <p:grpSpPr>
            <a:xfrm>
              <a:off x="8683878" y="115946"/>
              <a:ext cx="159362" cy="217605"/>
              <a:chOff x="2025348" y="3145361"/>
              <a:chExt cx="406327" cy="554831"/>
            </a:xfrm>
          </p:grpSpPr>
          <p:sp>
            <p:nvSpPr>
              <p:cNvPr id="113" name="Google Shape;113;p6"/>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6"/>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5" name="Google Shape;115;p6"/>
          <p:cNvSpPr txBox="1"/>
          <p:nvPr>
            <p:ph type="title"/>
          </p:nvPr>
        </p:nvSpPr>
        <p:spPr>
          <a:xfrm>
            <a:off x="1908675" y="2364788"/>
            <a:ext cx="53265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6" name="Google Shape;116;p6"/>
          <p:cNvSpPr txBox="1"/>
          <p:nvPr>
            <p:ph idx="2" type="title"/>
          </p:nvPr>
        </p:nvSpPr>
        <p:spPr>
          <a:xfrm>
            <a:off x="2996625" y="1522988"/>
            <a:ext cx="31509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17" name="Google Shape;117;p6"/>
          <p:cNvSpPr txBox="1"/>
          <p:nvPr>
            <p:ph idx="1" type="subTitle"/>
          </p:nvPr>
        </p:nvSpPr>
        <p:spPr>
          <a:xfrm>
            <a:off x="1908825" y="3310913"/>
            <a:ext cx="5326500" cy="30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1">
  <p:cSld name="CUSTOM_5_1">
    <p:spTree>
      <p:nvGrpSpPr>
        <p:cNvPr id="1056" name="Shape 1056"/>
        <p:cNvGrpSpPr/>
        <p:nvPr/>
      </p:nvGrpSpPr>
      <p:grpSpPr>
        <a:xfrm>
          <a:off x="0" y="0"/>
          <a:ext cx="0" cy="0"/>
          <a:chOff x="0" y="0"/>
          <a:chExt cx="0" cy="0"/>
        </a:xfrm>
      </p:grpSpPr>
      <p:grpSp>
        <p:nvGrpSpPr>
          <p:cNvPr id="1057" name="Google Shape;1057;p51"/>
          <p:cNvGrpSpPr/>
          <p:nvPr/>
        </p:nvGrpSpPr>
        <p:grpSpPr>
          <a:xfrm>
            <a:off x="69150" y="137187"/>
            <a:ext cx="9031450" cy="282372"/>
            <a:chOff x="69150" y="137187"/>
            <a:chExt cx="9031450" cy="282372"/>
          </a:xfrm>
        </p:grpSpPr>
        <p:cxnSp>
          <p:nvCxnSpPr>
            <p:cNvPr id="1058" name="Google Shape;1058;p51"/>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059" name="Google Shape;1059;p51"/>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060" name="Google Shape;1060;p51"/>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061" name="Google Shape;1061;p51"/>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062" name="Google Shape;1062;p51"/>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063" name="Google Shape;1063;p51"/>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4" name="Google Shape;1064;p51"/>
          <p:cNvGrpSpPr/>
          <p:nvPr/>
        </p:nvGrpSpPr>
        <p:grpSpPr>
          <a:xfrm>
            <a:off x="234375" y="117804"/>
            <a:ext cx="256800" cy="256800"/>
            <a:chOff x="234375" y="110636"/>
            <a:chExt cx="256800" cy="256800"/>
          </a:xfrm>
        </p:grpSpPr>
        <p:sp>
          <p:nvSpPr>
            <p:cNvPr id="1065" name="Google Shape;1065;p51"/>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1"/>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67" name="Google Shape;1067;p51"/>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sp>
        <p:nvSpPr>
          <p:cNvPr id="1068" name="Google Shape;1068;p51"/>
          <p:cNvSpPr txBox="1"/>
          <p:nvPr>
            <p:ph idx="1" type="subTitle"/>
          </p:nvPr>
        </p:nvSpPr>
        <p:spPr>
          <a:xfrm>
            <a:off x="721000" y="1893600"/>
            <a:ext cx="3931800" cy="135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sz="1500"/>
            </a:lvl1pPr>
            <a:lvl2pPr lvl="1" rtl="0">
              <a:lnSpc>
                <a:spcPct val="100000"/>
              </a:lnSpc>
              <a:spcBef>
                <a:spcPts val="1600"/>
              </a:spcBef>
              <a:spcAft>
                <a:spcPts val="0"/>
              </a:spcAft>
              <a:buSzPts val="1500"/>
              <a:buNone/>
              <a:defRPr sz="1500"/>
            </a:lvl2pPr>
            <a:lvl3pPr lvl="2" rtl="0">
              <a:lnSpc>
                <a:spcPct val="100000"/>
              </a:lnSpc>
              <a:spcBef>
                <a:spcPts val="1600"/>
              </a:spcBef>
              <a:spcAft>
                <a:spcPts val="0"/>
              </a:spcAft>
              <a:buSzPts val="1500"/>
              <a:buNone/>
              <a:defRPr sz="1500"/>
            </a:lvl3pPr>
            <a:lvl4pPr lvl="3" rtl="0">
              <a:lnSpc>
                <a:spcPct val="100000"/>
              </a:lnSpc>
              <a:spcBef>
                <a:spcPts val="1600"/>
              </a:spcBef>
              <a:spcAft>
                <a:spcPts val="0"/>
              </a:spcAft>
              <a:buSzPts val="1500"/>
              <a:buNone/>
              <a:defRPr sz="1500"/>
            </a:lvl4pPr>
            <a:lvl5pPr lvl="4" rtl="0">
              <a:lnSpc>
                <a:spcPct val="100000"/>
              </a:lnSpc>
              <a:spcBef>
                <a:spcPts val="1600"/>
              </a:spcBef>
              <a:spcAft>
                <a:spcPts val="0"/>
              </a:spcAft>
              <a:buSzPts val="1500"/>
              <a:buNone/>
              <a:defRPr sz="1500"/>
            </a:lvl5pPr>
            <a:lvl6pPr lvl="5" rtl="0">
              <a:lnSpc>
                <a:spcPct val="100000"/>
              </a:lnSpc>
              <a:spcBef>
                <a:spcPts val="1600"/>
              </a:spcBef>
              <a:spcAft>
                <a:spcPts val="0"/>
              </a:spcAft>
              <a:buSzPts val="1500"/>
              <a:buNone/>
              <a:defRPr sz="1500"/>
            </a:lvl6pPr>
            <a:lvl7pPr lvl="6" rtl="0">
              <a:lnSpc>
                <a:spcPct val="100000"/>
              </a:lnSpc>
              <a:spcBef>
                <a:spcPts val="1600"/>
              </a:spcBef>
              <a:spcAft>
                <a:spcPts val="0"/>
              </a:spcAft>
              <a:buSzPts val="1500"/>
              <a:buNone/>
              <a:defRPr sz="1500"/>
            </a:lvl7pPr>
            <a:lvl8pPr lvl="7" rtl="0">
              <a:lnSpc>
                <a:spcPct val="100000"/>
              </a:lnSpc>
              <a:spcBef>
                <a:spcPts val="1600"/>
              </a:spcBef>
              <a:spcAft>
                <a:spcPts val="0"/>
              </a:spcAft>
              <a:buSzPts val="1500"/>
              <a:buNone/>
              <a:defRPr sz="1500"/>
            </a:lvl8pPr>
            <a:lvl9pPr lvl="8" rtl="0">
              <a:lnSpc>
                <a:spcPct val="100000"/>
              </a:lnSpc>
              <a:spcBef>
                <a:spcPts val="1600"/>
              </a:spcBef>
              <a:spcAft>
                <a:spcPts val="0"/>
              </a:spcAft>
              <a:buSzPts val="1500"/>
              <a:buNone/>
              <a:defRPr sz="1500"/>
            </a:lvl9pPr>
          </a:lstStyle>
          <a:p/>
        </p:txBody>
      </p:sp>
      <p:sp>
        <p:nvSpPr>
          <p:cNvPr id="1069" name="Google Shape;1069;p5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070" name="Google Shape;1070;p51"/>
          <p:cNvGrpSpPr/>
          <p:nvPr/>
        </p:nvGrpSpPr>
        <p:grpSpPr>
          <a:xfrm>
            <a:off x="6760300" y="117804"/>
            <a:ext cx="2161200" cy="256800"/>
            <a:chOff x="6760300" y="96350"/>
            <a:chExt cx="2161200" cy="256800"/>
          </a:xfrm>
        </p:grpSpPr>
        <p:sp>
          <p:nvSpPr>
            <p:cNvPr id="1071" name="Google Shape;1071;p51"/>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2" name="Google Shape;1072;p51"/>
            <p:cNvGrpSpPr/>
            <p:nvPr/>
          </p:nvGrpSpPr>
          <p:grpSpPr>
            <a:xfrm>
              <a:off x="8683881" y="115948"/>
              <a:ext cx="159362" cy="217605"/>
              <a:chOff x="2025348" y="3145361"/>
              <a:chExt cx="406327" cy="554831"/>
            </a:xfrm>
          </p:grpSpPr>
          <p:sp>
            <p:nvSpPr>
              <p:cNvPr id="1073" name="Google Shape;1073;p51"/>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1"/>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1">
  <p:cSld name="CUSTOM_4_1">
    <p:spTree>
      <p:nvGrpSpPr>
        <p:cNvPr id="1075" name="Shape 1075"/>
        <p:cNvGrpSpPr/>
        <p:nvPr/>
      </p:nvGrpSpPr>
      <p:grpSpPr>
        <a:xfrm>
          <a:off x="0" y="0"/>
          <a:ext cx="0" cy="0"/>
          <a:chOff x="0" y="0"/>
          <a:chExt cx="0" cy="0"/>
        </a:xfrm>
      </p:grpSpPr>
      <p:grpSp>
        <p:nvGrpSpPr>
          <p:cNvPr id="1076" name="Google Shape;1076;p52"/>
          <p:cNvGrpSpPr/>
          <p:nvPr/>
        </p:nvGrpSpPr>
        <p:grpSpPr>
          <a:xfrm>
            <a:off x="69150" y="137187"/>
            <a:ext cx="9031450" cy="282372"/>
            <a:chOff x="69150" y="137187"/>
            <a:chExt cx="9031450" cy="282372"/>
          </a:xfrm>
        </p:grpSpPr>
        <p:cxnSp>
          <p:nvCxnSpPr>
            <p:cNvPr id="1077" name="Google Shape;1077;p52"/>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078" name="Google Shape;1078;p52"/>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079" name="Google Shape;1079;p52"/>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080" name="Google Shape;1080;p52"/>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081" name="Google Shape;1081;p52"/>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082" name="Google Shape;1082;p52"/>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3" name="Google Shape;1083;p52"/>
          <p:cNvGrpSpPr/>
          <p:nvPr/>
        </p:nvGrpSpPr>
        <p:grpSpPr>
          <a:xfrm>
            <a:off x="234375" y="117804"/>
            <a:ext cx="256800" cy="256800"/>
            <a:chOff x="234375" y="110636"/>
            <a:chExt cx="256800" cy="256800"/>
          </a:xfrm>
        </p:grpSpPr>
        <p:sp>
          <p:nvSpPr>
            <p:cNvPr id="1084" name="Google Shape;1084;p52"/>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2"/>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86" name="Google Shape;1086;p52"/>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087" name="Google Shape;1087;p52"/>
          <p:cNvGrpSpPr/>
          <p:nvPr/>
        </p:nvGrpSpPr>
        <p:grpSpPr>
          <a:xfrm>
            <a:off x="6760300" y="117804"/>
            <a:ext cx="2161200" cy="256800"/>
            <a:chOff x="6760300" y="96350"/>
            <a:chExt cx="2161200" cy="256800"/>
          </a:xfrm>
        </p:grpSpPr>
        <p:sp>
          <p:nvSpPr>
            <p:cNvPr id="1088" name="Google Shape;1088;p52"/>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9" name="Google Shape;1089;p52"/>
            <p:cNvGrpSpPr/>
            <p:nvPr/>
          </p:nvGrpSpPr>
          <p:grpSpPr>
            <a:xfrm>
              <a:off x="8683881" y="115948"/>
              <a:ext cx="159362" cy="217605"/>
              <a:chOff x="2025348" y="3145361"/>
              <a:chExt cx="406327" cy="554831"/>
            </a:xfrm>
          </p:grpSpPr>
          <p:sp>
            <p:nvSpPr>
              <p:cNvPr id="1090" name="Google Shape;1090;p52"/>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2"/>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92" name="Google Shape;1092;p52"/>
          <p:cNvSpPr txBox="1"/>
          <p:nvPr>
            <p:ph idx="1" type="subTitle"/>
          </p:nvPr>
        </p:nvSpPr>
        <p:spPr>
          <a:xfrm>
            <a:off x="4723725" y="1981650"/>
            <a:ext cx="3705000" cy="1180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500"/>
              <a:buNone/>
              <a:defRPr sz="1500"/>
            </a:lvl1pPr>
            <a:lvl2pPr lvl="1" rtl="0" algn="r">
              <a:lnSpc>
                <a:spcPct val="100000"/>
              </a:lnSpc>
              <a:spcBef>
                <a:spcPts val="1600"/>
              </a:spcBef>
              <a:spcAft>
                <a:spcPts val="0"/>
              </a:spcAft>
              <a:buSzPts val="1500"/>
              <a:buNone/>
              <a:defRPr sz="1500"/>
            </a:lvl2pPr>
            <a:lvl3pPr lvl="2" rtl="0" algn="r">
              <a:lnSpc>
                <a:spcPct val="100000"/>
              </a:lnSpc>
              <a:spcBef>
                <a:spcPts val="1600"/>
              </a:spcBef>
              <a:spcAft>
                <a:spcPts val="0"/>
              </a:spcAft>
              <a:buSzPts val="1500"/>
              <a:buNone/>
              <a:defRPr sz="1500"/>
            </a:lvl3pPr>
            <a:lvl4pPr lvl="3" rtl="0" algn="r">
              <a:lnSpc>
                <a:spcPct val="100000"/>
              </a:lnSpc>
              <a:spcBef>
                <a:spcPts val="1600"/>
              </a:spcBef>
              <a:spcAft>
                <a:spcPts val="0"/>
              </a:spcAft>
              <a:buSzPts val="1500"/>
              <a:buNone/>
              <a:defRPr sz="1500"/>
            </a:lvl4pPr>
            <a:lvl5pPr lvl="4" rtl="0" algn="r">
              <a:lnSpc>
                <a:spcPct val="100000"/>
              </a:lnSpc>
              <a:spcBef>
                <a:spcPts val="1600"/>
              </a:spcBef>
              <a:spcAft>
                <a:spcPts val="0"/>
              </a:spcAft>
              <a:buSzPts val="1500"/>
              <a:buNone/>
              <a:defRPr sz="1500"/>
            </a:lvl5pPr>
            <a:lvl6pPr lvl="5" rtl="0" algn="r">
              <a:lnSpc>
                <a:spcPct val="100000"/>
              </a:lnSpc>
              <a:spcBef>
                <a:spcPts val="1600"/>
              </a:spcBef>
              <a:spcAft>
                <a:spcPts val="0"/>
              </a:spcAft>
              <a:buSzPts val="1500"/>
              <a:buNone/>
              <a:defRPr sz="1500"/>
            </a:lvl6pPr>
            <a:lvl7pPr lvl="6" rtl="0" algn="r">
              <a:lnSpc>
                <a:spcPct val="100000"/>
              </a:lnSpc>
              <a:spcBef>
                <a:spcPts val="1600"/>
              </a:spcBef>
              <a:spcAft>
                <a:spcPts val="0"/>
              </a:spcAft>
              <a:buSzPts val="1500"/>
              <a:buNone/>
              <a:defRPr sz="1500"/>
            </a:lvl7pPr>
            <a:lvl8pPr lvl="7" rtl="0" algn="r">
              <a:lnSpc>
                <a:spcPct val="100000"/>
              </a:lnSpc>
              <a:spcBef>
                <a:spcPts val="1600"/>
              </a:spcBef>
              <a:spcAft>
                <a:spcPts val="0"/>
              </a:spcAft>
              <a:buSzPts val="1500"/>
              <a:buNone/>
              <a:defRPr sz="1500"/>
            </a:lvl8pPr>
            <a:lvl9pPr lvl="8" rtl="0" algn="r">
              <a:lnSpc>
                <a:spcPct val="100000"/>
              </a:lnSpc>
              <a:spcBef>
                <a:spcPts val="1600"/>
              </a:spcBef>
              <a:spcAft>
                <a:spcPts val="0"/>
              </a:spcAft>
              <a:buSzPts val="1500"/>
              <a:buNone/>
              <a:defRPr sz="1500"/>
            </a:lvl9pPr>
          </a:lstStyle>
          <a:p/>
        </p:txBody>
      </p:sp>
      <p:sp>
        <p:nvSpPr>
          <p:cNvPr id="1093" name="Google Shape;1093;p5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1">
  <p:cSld name="BLANK_1_1_1_1_1_1_2_1">
    <p:spTree>
      <p:nvGrpSpPr>
        <p:cNvPr id="1094" name="Shape 1094"/>
        <p:cNvGrpSpPr/>
        <p:nvPr/>
      </p:nvGrpSpPr>
      <p:grpSpPr>
        <a:xfrm>
          <a:off x="0" y="0"/>
          <a:ext cx="0" cy="0"/>
          <a:chOff x="0" y="0"/>
          <a:chExt cx="0" cy="0"/>
        </a:xfrm>
      </p:grpSpPr>
      <p:grpSp>
        <p:nvGrpSpPr>
          <p:cNvPr id="1095" name="Google Shape;1095;p53"/>
          <p:cNvGrpSpPr/>
          <p:nvPr/>
        </p:nvGrpSpPr>
        <p:grpSpPr>
          <a:xfrm>
            <a:off x="69150" y="137187"/>
            <a:ext cx="9031450" cy="282372"/>
            <a:chOff x="69150" y="137187"/>
            <a:chExt cx="9031450" cy="282372"/>
          </a:xfrm>
        </p:grpSpPr>
        <p:cxnSp>
          <p:nvCxnSpPr>
            <p:cNvPr id="1096" name="Google Shape;1096;p53"/>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097" name="Google Shape;1097;p53"/>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098" name="Google Shape;1098;p53"/>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099" name="Google Shape;1099;p53"/>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100" name="Google Shape;1100;p53"/>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101" name="Google Shape;1101;p53"/>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2" name="Google Shape;1102;p53"/>
          <p:cNvGrpSpPr/>
          <p:nvPr/>
        </p:nvGrpSpPr>
        <p:grpSpPr>
          <a:xfrm>
            <a:off x="234375" y="117804"/>
            <a:ext cx="256800" cy="256800"/>
            <a:chOff x="234375" y="110636"/>
            <a:chExt cx="256800" cy="256800"/>
          </a:xfrm>
        </p:grpSpPr>
        <p:sp>
          <p:nvSpPr>
            <p:cNvPr id="1103" name="Google Shape;1103;p53"/>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3"/>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5" name="Google Shape;1105;p53"/>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106" name="Google Shape;1106;p53"/>
          <p:cNvGrpSpPr/>
          <p:nvPr/>
        </p:nvGrpSpPr>
        <p:grpSpPr>
          <a:xfrm>
            <a:off x="6760300" y="117804"/>
            <a:ext cx="2161200" cy="256800"/>
            <a:chOff x="6760300" y="96350"/>
            <a:chExt cx="2161200" cy="256800"/>
          </a:xfrm>
        </p:grpSpPr>
        <p:sp>
          <p:nvSpPr>
            <p:cNvPr id="1107" name="Google Shape;1107;p53"/>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8" name="Google Shape;1108;p53"/>
            <p:cNvGrpSpPr/>
            <p:nvPr/>
          </p:nvGrpSpPr>
          <p:grpSpPr>
            <a:xfrm>
              <a:off x="8683881" y="115948"/>
              <a:ext cx="159362" cy="217605"/>
              <a:chOff x="2025348" y="3145361"/>
              <a:chExt cx="406327" cy="554831"/>
            </a:xfrm>
          </p:grpSpPr>
          <p:sp>
            <p:nvSpPr>
              <p:cNvPr id="1109" name="Google Shape;1109;p53"/>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3"/>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11" name="Google Shape;1111;p53"/>
          <p:cNvSpPr txBox="1"/>
          <p:nvPr>
            <p:ph type="ctrTitle"/>
          </p:nvPr>
        </p:nvSpPr>
        <p:spPr>
          <a:xfrm>
            <a:off x="2425000" y="722750"/>
            <a:ext cx="4297800" cy="94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12" name="Google Shape;1112;p53"/>
          <p:cNvSpPr txBox="1"/>
          <p:nvPr>
            <p:ph idx="1" type="subTitle"/>
          </p:nvPr>
        </p:nvSpPr>
        <p:spPr>
          <a:xfrm>
            <a:off x="2426950" y="1707225"/>
            <a:ext cx="4293900" cy="83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0"/>
              </a:spcAft>
              <a:buSzPts val="1800"/>
              <a:buNone/>
              <a:defRPr sz="1800"/>
            </a:lvl9pPr>
          </a:lstStyle>
          <a:p/>
        </p:txBody>
      </p:sp>
      <p:sp>
        <p:nvSpPr>
          <p:cNvPr id="1113" name="Google Shape;1113;p53"/>
          <p:cNvSpPr txBox="1"/>
          <p:nvPr/>
        </p:nvSpPr>
        <p:spPr>
          <a:xfrm>
            <a:off x="1786325" y="3350375"/>
            <a:ext cx="5597100" cy="866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zh-CN" sz="1200">
                <a:solidFill>
                  <a:schemeClr val="dk1"/>
                </a:solidFill>
                <a:latin typeface="Fira Code"/>
                <a:ea typeface="Fira Code"/>
                <a:cs typeface="Fira Code"/>
                <a:sym typeface="Fira Code"/>
              </a:rPr>
              <a:t>CREDITS: This presentation template was created by </a:t>
            </a:r>
            <a:r>
              <a:rPr b="1" lang="zh-CN" sz="1200">
                <a:solidFill>
                  <a:schemeClr val="dk1"/>
                </a:solidFill>
                <a:uFill>
                  <a:noFill/>
                </a:uFill>
                <a:latin typeface="Fira Code"/>
                <a:ea typeface="Fira Code"/>
                <a:cs typeface="Fira Code"/>
                <a:sym typeface="Fira Code"/>
                <a:hlinkClick r:id="rId2">
                  <a:extLst>
                    <a:ext uri="{A12FA001-AC4F-418D-AE19-62706E023703}">
                      <ahyp:hlinkClr val="tx"/>
                    </a:ext>
                  </a:extLst>
                </a:hlinkClick>
              </a:rPr>
              <a:t>Slidesgo</a:t>
            </a:r>
            <a:r>
              <a:rPr lang="zh-CN" sz="1200">
                <a:solidFill>
                  <a:schemeClr val="dk1"/>
                </a:solidFill>
                <a:latin typeface="Fira Code"/>
                <a:ea typeface="Fira Code"/>
                <a:cs typeface="Fira Code"/>
                <a:sym typeface="Fira Code"/>
              </a:rPr>
              <a:t>, and includes icons by </a:t>
            </a:r>
            <a:r>
              <a:rPr b="1" lang="zh-CN" sz="1200">
                <a:solidFill>
                  <a:schemeClr val="dk1"/>
                </a:solidFill>
                <a:uFill>
                  <a:noFill/>
                </a:uFill>
                <a:latin typeface="Fira Code"/>
                <a:ea typeface="Fira Code"/>
                <a:cs typeface="Fira Code"/>
                <a:sym typeface="Fira Code"/>
                <a:hlinkClick r:id="rId3">
                  <a:extLst>
                    <a:ext uri="{A12FA001-AC4F-418D-AE19-62706E023703}">
                      <ahyp:hlinkClr val="tx"/>
                    </a:ext>
                  </a:extLst>
                </a:hlinkClick>
              </a:rPr>
              <a:t>Flaticon</a:t>
            </a:r>
            <a:r>
              <a:rPr lang="zh-CN" sz="1200">
                <a:solidFill>
                  <a:schemeClr val="dk1"/>
                </a:solidFill>
                <a:latin typeface="Fira Code"/>
                <a:ea typeface="Fira Code"/>
                <a:cs typeface="Fira Code"/>
                <a:sym typeface="Fira Code"/>
              </a:rPr>
              <a:t>, and infographics &amp; images by </a:t>
            </a:r>
            <a:r>
              <a:rPr b="1" lang="zh-CN" sz="1200">
                <a:solidFill>
                  <a:schemeClr val="dk1"/>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a:solidFill>
                <a:schemeClr val="dk1"/>
              </a:solidFill>
              <a:latin typeface="Fira Code"/>
              <a:ea typeface="Fira Code"/>
              <a:cs typeface="Fira Code"/>
              <a:sym typeface="Fira Code"/>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_1">
    <p:spTree>
      <p:nvGrpSpPr>
        <p:cNvPr id="1114" name="Shape 1114"/>
        <p:cNvGrpSpPr/>
        <p:nvPr/>
      </p:nvGrpSpPr>
      <p:grpSpPr>
        <a:xfrm>
          <a:off x="0" y="0"/>
          <a:ext cx="0" cy="0"/>
          <a:chOff x="0" y="0"/>
          <a:chExt cx="0" cy="0"/>
        </a:xfrm>
      </p:grpSpPr>
      <p:sp>
        <p:nvSpPr>
          <p:cNvPr id="1115" name="Google Shape;1115;p54"/>
          <p:cNvSpPr txBox="1"/>
          <p:nvPr>
            <p:ph type="title"/>
          </p:nvPr>
        </p:nvSpPr>
        <p:spPr>
          <a:xfrm>
            <a:off x="1048350" y="323850"/>
            <a:ext cx="7047300" cy="4824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2">
  <p:cSld name="SECTION_TITLE_AND_DESCRIPTION_2">
    <p:spTree>
      <p:nvGrpSpPr>
        <p:cNvPr id="1116" name="Shape 1116"/>
        <p:cNvGrpSpPr/>
        <p:nvPr/>
      </p:nvGrpSpPr>
      <p:grpSpPr>
        <a:xfrm>
          <a:off x="0" y="0"/>
          <a:ext cx="0" cy="0"/>
          <a:chOff x="0" y="0"/>
          <a:chExt cx="0" cy="0"/>
        </a:xfrm>
      </p:grpSpPr>
      <p:grpSp>
        <p:nvGrpSpPr>
          <p:cNvPr id="1117" name="Google Shape;1117;p55"/>
          <p:cNvGrpSpPr/>
          <p:nvPr/>
        </p:nvGrpSpPr>
        <p:grpSpPr>
          <a:xfrm>
            <a:off x="69150" y="137187"/>
            <a:ext cx="9031450" cy="282372"/>
            <a:chOff x="69150" y="137187"/>
            <a:chExt cx="9031450" cy="282372"/>
          </a:xfrm>
        </p:grpSpPr>
        <p:cxnSp>
          <p:nvCxnSpPr>
            <p:cNvPr id="1118" name="Google Shape;1118;p55"/>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119" name="Google Shape;1119;p55"/>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120" name="Google Shape;1120;p55"/>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121" name="Google Shape;1121;p55"/>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122" name="Google Shape;1122;p55"/>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123" name="Google Shape;1123;p55"/>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4" name="Google Shape;1124;p55"/>
          <p:cNvGrpSpPr/>
          <p:nvPr/>
        </p:nvGrpSpPr>
        <p:grpSpPr>
          <a:xfrm>
            <a:off x="234375" y="117804"/>
            <a:ext cx="256800" cy="256800"/>
            <a:chOff x="234375" y="110636"/>
            <a:chExt cx="256800" cy="256800"/>
          </a:xfrm>
        </p:grpSpPr>
        <p:sp>
          <p:nvSpPr>
            <p:cNvPr id="1125" name="Google Shape;1125;p55"/>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5"/>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27" name="Google Shape;1127;p55"/>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128" name="Google Shape;1128;p55"/>
          <p:cNvGrpSpPr/>
          <p:nvPr/>
        </p:nvGrpSpPr>
        <p:grpSpPr>
          <a:xfrm>
            <a:off x="6760300" y="117804"/>
            <a:ext cx="2161200" cy="256800"/>
            <a:chOff x="6760300" y="96350"/>
            <a:chExt cx="2161200" cy="256800"/>
          </a:xfrm>
        </p:grpSpPr>
        <p:sp>
          <p:nvSpPr>
            <p:cNvPr id="1129" name="Google Shape;1129;p55"/>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0" name="Google Shape;1130;p55"/>
            <p:cNvGrpSpPr/>
            <p:nvPr/>
          </p:nvGrpSpPr>
          <p:grpSpPr>
            <a:xfrm>
              <a:off x="8683881" y="115948"/>
              <a:ext cx="159362" cy="217605"/>
              <a:chOff x="2025348" y="3145361"/>
              <a:chExt cx="406327" cy="554831"/>
            </a:xfrm>
          </p:grpSpPr>
          <p:sp>
            <p:nvSpPr>
              <p:cNvPr id="1131" name="Google Shape;1131;p55"/>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5"/>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33" name="Google Shape;1133;p55"/>
          <p:cNvSpPr txBox="1"/>
          <p:nvPr>
            <p:ph type="title"/>
          </p:nvPr>
        </p:nvSpPr>
        <p:spPr>
          <a:xfrm>
            <a:off x="715100" y="1547575"/>
            <a:ext cx="4661100" cy="648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34" name="Google Shape;1134;p55"/>
          <p:cNvSpPr txBox="1"/>
          <p:nvPr>
            <p:ph idx="1" type="subTitle"/>
          </p:nvPr>
        </p:nvSpPr>
        <p:spPr>
          <a:xfrm>
            <a:off x="715100" y="2305922"/>
            <a:ext cx="4661100" cy="129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2">
    <p:spTree>
      <p:nvGrpSpPr>
        <p:cNvPr id="1135" name="Shape 1135"/>
        <p:cNvGrpSpPr/>
        <p:nvPr/>
      </p:nvGrpSpPr>
      <p:grpSpPr>
        <a:xfrm>
          <a:off x="0" y="0"/>
          <a:ext cx="0" cy="0"/>
          <a:chOff x="0" y="0"/>
          <a:chExt cx="0" cy="0"/>
        </a:xfrm>
      </p:grpSpPr>
      <p:grpSp>
        <p:nvGrpSpPr>
          <p:cNvPr id="1136" name="Google Shape;1136;p56"/>
          <p:cNvGrpSpPr/>
          <p:nvPr/>
        </p:nvGrpSpPr>
        <p:grpSpPr>
          <a:xfrm>
            <a:off x="69150" y="137187"/>
            <a:ext cx="9031450" cy="282372"/>
            <a:chOff x="69150" y="137187"/>
            <a:chExt cx="9031450" cy="282372"/>
          </a:xfrm>
        </p:grpSpPr>
        <p:cxnSp>
          <p:nvCxnSpPr>
            <p:cNvPr id="1137" name="Google Shape;1137;p56"/>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138" name="Google Shape;1138;p56"/>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139" name="Google Shape;1139;p56"/>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140" name="Google Shape;1140;p56"/>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141" name="Google Shape;1141;p56"/>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142" name="Google Shape;1142;p56"/>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3" name="Google Shape;1143;p56"/>
          <p:cNvGrpSpPr/>
          <p:nvPr/>
        </p:nvGrpSpPr>
        <p:grpSpPr>
          <a:xfrm>
            <a:off x="234375" y="117804"/>
            <a:ext cx="256800" cy="256800"/>
            <a:chOff x="234375" y="110636"/>
            <a:chExt cx="256800" cy="256800"/>
          </a:xfrm>
        </p:grpSpPr>
        <p:sp>
          <p:nvSpPr>
            <p:cNvPr id="1144" name="Google Shape;1144;p56"/>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6"/>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46" name="Google Shape;1146;p56"/>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147" name="Google Shape;1147;p56"/>
          <p:cNvGrpSpPr/>
          <p:nvPr/>
        </p:nvGrpSpPr>
        <p:grpSpPr>
          <a:xfrm>
            <a:off x="6760300" y="117804"/>
            <a:ext cx="2161200" cy="256800"/>
            <a:chOff x="6760300" y="96350"/>
            <a:chExt cx="2161200" cy="256800"/>
          </a:xfrm>
        </p:grpSpPr>
        <p:sp>
          <p:nvSpPr>
            <p:cNvPr id="1148" name="Google Shape;1148;p56"/>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9" name="Google Shape;1149;p56"/>
            <p:cNvGrpSpPr/>
            <p:nvPr/>
          </p:nvGrpSpPr>
          <p:grpSpPr>
            <a:xfrm>
              <a:off x="8683881" y="115948"/>
              <a:ext cx="159362" cy="217605"/>
              <a:chOff x="2025348" y="3145361"/>
              <a:chExt cx="406327" cy="554831"/>
            </a:xfrm>
          </p:grpSpPr>
          <p:sp>
            <p:nvSpPr>
              <p:cNvPr id="1150" name="Google Shape;1150;p56"/>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6"/>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52" name="Google Shape;1152;p56"/>
          <p:cNvSpPr txBox="1"/>
          <p:nvPr>
            <p:ph type="title"/>
          </p:nvPr>
        </p:nvSpPr>
        <p:spPr>
          <a:xfrm>
            <a:off x="1908675" y="2364788"/>
            <a:ext cx="53265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53" name="Google Shape;1153;p56"/>
          <p:cNvSpPr txBox="1"/>
          <p:nvPr>
            <p:ph hasCustomPrompt="1" idx="2" type="title"/>
          </p:nvPr>
        </p:nvSpPr>
        <p:spPr>
          <a:xfrm>
            <a:off x="2996625" y="1522988"/>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54" name="Google Shape;1154;p56"/>
          <p:cNvSpPr txBox="1"/>
          <p:nvPr>
            <p:ph idx="1" type="subTitle"/>
          </p:nvPr>
        </p:nvSpPr>
        <p:spPr>
          <a:xfrm>
            <a:off x="1908825" y="3310913"/>
            <a:ext cx="5326500" cy="30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2">
    <p:spTree>
      <p:nvGrpSpPr>
        <p:cNvPr id="1155" name="Shape 1155"/>
        <p:cNvGrpSpPr/>
        <p:nvPr/>
      </p:nvGrpSpPr>
      <p:grpSpPr>
        <a:xfrm>
          <a:off x="0" y="0"/>
          <a:ext cx="0" cy="0"/>
          <a:chOff x="0" y="0"/>
          <a:chExt cx="0" cy="0"/>
        </a:xfrm>
      </p:grpSpPr>
      <p:grpSp>
        <p:nvGrpSpPr>
          <p:cNvPr id="1156" name="Google Shape;1156;p57"/>
          <p:cNvGrpSpPr/>
          <p:nvPr/>
        </p:nvGrpSpPr>
        <p:grpSpPr>
          <a:xfrm>
            <a:off x="69150" y="137187"/>
            <a:ext cx="9031450" cy="282372"/>
            <a:chOff x="69150" y="137187"/>
            <a:chExt cx="9031450" cy="282372"/>
          </a:xfrm>
        </p:grpSpPr>
        <p:cxnSp>
          <p:nvCxnSpPr>
            <p:cNvPr id="1157" name="Google Shape;1157;p57"/>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158" name="Google Shape;1158;p57"/>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159" name="Google Shape;1159;p57"/>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160" name="Google Shape;1160;p57"/>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161" name="Google Shape;1161;p57"/>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162" name="Google Shape;1162;p57"/>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3" name="Google Shape;1163;p57"/>
          <p:cNvGrpSpPr/>
          <p:nvPr/>
        </p:nvGrpSpPr>
        <p:grpSpPr>
          <a:xfrm>
            <a:off x="234375" y="117804"/>
            <a:ext cx="256800" cy="256800"/>
            <a:chOff x="234375" y="110636"/>
            <a:chExt cx="256800" cy="256800"/>
          </a:xfrm>
        </p:grpSpPr>
        <p:sp>
          <p:nvSpPr>
            <p:cNvPr id="1164" name="Google Shape;1164;p57"/>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7"/>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66" name="Google Shape;1166;p57"/>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167" name="Google Shape;1167;p57"/>
          <p:cNvGrpSpPr/>
          <p:nvPr/>
        </p:nvGrpSpPr>
        <p:grpSpPr>
          <a:xfrm>
            <a:off x="6760300" y="117804"/>
            <a:ext cx="2161200" cy="256800"/>
            <a:chOff x="6760300" y="96350"/>
            <a:chExt cx="2161200" cy="256800"/>
          </a:xfrm>
        </p:grpSpPr>
        <p:sp>
          <p:nvSpPr>
            <p:cNvPr id="1168" name="Google Shape;1168;p57"/>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9" name="Google Shape;1169;p57"/>
            <p:cNvGrpSpPr/>
            <p:nvPr/>
          </p:nvGrpSpPr>
          <p:grpSpPr>
            <a:xfrm>
              <a:off x="8683881" y="115948"/>
              <a:ext cx="159362" cy="217605"/>
              <a:chOff x="2025348" y="3145361"/>
              <a:chExt cx="406327" cy="554831"/>
            </a:xfrm>
          </p:grpSpPr>
          <p:sp>
            <p:nvSpPr>
              <p:cNvPr id="1170" name="Google Shape;1170;p57"/>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7"/>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72" name="Google Shape;1172;p57"/>
          <p:cNvSpPr txBox="1"/>
          <p:nvPr>
            <p:ph idx="1" type="subTitle"/>
          </p:nvPr>
        </p:nvSpPr>
        <p:spPr>
          <a:xfrm>
            <a:off x="897338" y="1992600"/>
            <a:ext cx="3390600" cy="44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400">
                <a:latin typeface="Chakra Petch Medium"/>
                <a:ea typeface="Chakra Petch Medium"/>
                <a:cs typeface="Chakra Petch Medium"/>
                <a:sym typeface="Chakra Petch Medium"/>
              </a:defRPr>
            </a:lvl1pPr>
            <a:lvl2pPr lvl="1"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9pPr>
          </a:lstStyle>
          <a:p/>
        </p:txBody>
      </p:sp>
      <p:sp>
        <p:nvSpPr>
          <p:cNvPr id="1173" name="Google Shape;1173;p57"/>
          <p:cNvSpPr txBox="1"/>
          <p:nvPr>
            <p:ph idx="2" type="subTitle"/>
          </p:nvPr>
        </p:nvSpPr>
        <p:spPr>
          <a:xfrm>
            <a:off x="4856037" y="1992600"/>
            <a:ext cx="3390600" cy="44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400">
                <a:latin typeface="Chakra Petch Medium"/>
                <a:ea typeface="Chakra Petch Medium"/>
                <a:cs typeface="Chakra Petch Medium"/>
                <a:sym typeface="Chakra Petch Medium"/>
              </a:defRPr>
            </a:lvl1pPr>
            <a:lvl2pPr lvl="1"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1600"/>
              </a:spcBef>
              <a:spcAft>
                <a:spcPts val="0"/>
              </a:spcAft>
              <a:buSzPts val="2500"/>
              <a:buFont typeface="Bebas Neue"/>
              <a:buNone/>
              <a:defRPr sz="2500">
                <a:latin typeface="Bebas Neue"/>
                <a:ea typeface="Bebas Neue"/>
                <a:cs typeface="Bebas Neue"/>
                <a:sym typeface="Bebas Neue"/>
              </a:defRPr>
            </a:lvl9pPr>
          </a:lstStyle>
          <a:p/>
        </p:txBody>
      </p:sp>
      <p:sp>
        <p:nvSpPr>
          <p:cNvPr id="1174" name="Google Shape;1174;p57"/>
          <p:cNvSpPr txBox="1"/>
          <p:nvPr>
            <p:ph idx="3" type="subTitle"/>
          </p:nvPr>
        </p:nvSpPr>
        <p:spPr>
          <a:xfrm>
            <a:off x="897338" y="2437500"/>
            <a:ext cx="33906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1175" name="Google Shape;1175;p57"/>
          <p:cNvSpPr txBox="1"/>
          <p:nvPr>
            <p:ph idx="4" type="subTitle"/>
          </p:nvPr>
        </p:nvSpPr>
        <p:spPr>
          <a:xfrm>
            <a:off x="4856038" y="2437500"/>
            <a:ext cx="33906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1176" name="Google Shape;1176;p5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2">
  <p:cSld name="CAPTION_ONLY_2">
    <p:spTree>
      <p:nvGrpSpPr>
        <p:cNvPr id="1177" name="Shape 1177"/>
        <p:cNvGrpSpPr/>
        <p:nvPr/>
      </p:nvGrpSpPr>
      <p:grpSpPr>
        <a:xfrm>
          <a:off x="0" y="0"/>
          <a:ext cx="0" cy="0"/>
          <a:chOff x="0" y="0"/>
          <a:chExt cx="0" cy="0"/>
        </a:xfrm>
      </p:grpSpPr>
      <p:grpSp>
        <p:nvGrpSpPr>
          <p:cNvPr id="1178" name="Google Shape;1178;p58"/>
          <p:cNvGrpSpPr/>
          <p:nvPr/>
        </p:nvGrpSpPr>
        <p:grpSpPr>
          <a:xfrm>
            <a:off x="69150" y="137187"/>
            <a:ext cx="9031450" cy="282372"/>
            <a:chOff x="69150" y="137187"/>
            <a:chExt cx="9031450" cy="282372"/>
          </a:xfrm>
        </p:grpSpPr>
        <p:cxnSp>
          <p:nvCxnSpPr>
            <p:cNvPr id="1179" name="Google Shape;1179;p58"/>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180" name="Google Shape;1180;p58"/>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181" name="Google Shape;1181;p58"/>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182" name="Google Shape;1182;p58"/>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183" name="Google Shape;1183;p58"/>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184" name="Google Shape;1184;p58"/>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5" name="Google Shape;1185;p58"/>
          <p:cNvGrpSpPr/>
          <p:nvPr/>
        </p:nvGrpSpPr>
        <p:grpSpPr>
          <a:xfrm>
            <a:off x="234375" y="117804"/>
            <a:ext cx="256800" cy="256800"/>
            <a:chOff x="234375" y="110636"/>
            <a:chExt cx="256800" cy="256800"/>
          </a:xfrm>
        </p:grpSpPr>
        <p:sp>
          <p:nvSpPr>
            <p:cNvPr id="1186" name="Google Shape;1186;p58"/>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8"/>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88" name="Google Shape;1188;p58"/>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189" name="Google Shape;1189;p58"/>
          <p:cNvGrpSpPr/>
          <p:nvPr/>
        </p:nvGrpSpPr>
        <p:grpSpPr>
          <a:xfrm>
            <a:off x="6760300" y="117804"/>
            <a:ext cx="2161200" cy="256800"/>
            <a:chOff x="6760300" y="96350"/>
            <a:chExt cx="2161200" cy="256800"/>
          </a:xfrm>
        </p:grpSpPr>
        <p:sp>
          <p:nvSpPr>
            <p:cNvPr id="1190" name="Google Shape;1190;p58"/>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1" name="Google Shape;1191;p58"/>
            <p:cNvGrpSpPr/>
            <p:nvPr/>
          </p:nvGrpSpPr>
          <p:grpSpPr>
            <a:xfrm>
              <a:off x="8683881" y="115948"/>
              <a:ext cx="159362" cy="217605"/>
              <a:chOff x="2025348" y="3145361"/>
              <a:chExt cx="406327" cy="554831"/>
            </a:xfrm>
          </p:grpSpPr>
          <p:sp>
            <p:nvSpPr>
              <p:cNvPr id="1192" name="Google Shape;1192;p58"/>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8"/>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4" name="Google Shape;1194;p58"/>
          <p:cNvSpPr txBox="1"/>
          <p:nvPr>
            <p:ph type="title"/>
          </p:nvPr>
        </p:nvSpPr>
        <p:spPr>
          <a:xfrm>
            <a:off x="715100" y="4044450"/>
            <a:ext cx="7713900" cy="564000"/>
          </a:xfrm>
          <a:prstGeom prst="rect">
            <a:avLst/>
          </a:prstGeom>
          <a:solidFill>
            <a:schemeClr val="lt1"/>
          </a:solidFill>
        </p:spPr>
        <p:txBody>
          <a:bodyPr anchorCtr="0" anchor="ctr" bIns="91425" lIns="91425" spcFirstLastPara="1" rIns="91425" wrap="square" tIns="91425">
            <a:noAutofit/>
          </a:bodyPr>
          <a:lstStyle>
            <a:lvl1pPr lvl="0" rtl="0" algn="l">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BIG_NUMBER_2">
    <p:spTree>
      <p:nvGrpSpPr>
        <p:cNvPr id="1195" name="Shape 1195"/>
        <p:cNvGrpSpPr/>
        <p:nvPr/>
      </p:nvGrpSpPr>
      <p:grpSpPr>
        <a:xfrm>
          <a:off x="0" y="0"/>
          <a:ext cx="0" cy="0"/>
          <a:chOff x="0" y="0"/>
          <a:chExt cx="0" cy="0"/>
        </a:xfrm>
      </p:grpSpPr>
      <p:grpSp>
        <p:nvGrpSpPr>
          <p:cNvPr id="1196" name="Google Shape;1196;p59"/>
          <p:cNvGrpSpPr/>
          <p:nvPr/>
        </p:nvGrpSpPr>
        <p:grpSpPr>
          <a:xfrm>
            <a:off x="69150" y="137187"/>
            <a:ext cx="9031450" cy="282372"/>
            <a:chOff x="69150" y="137187"/>
            <a:chExt cx="9031450" cy="282372"/>
          </a:xfrm>
        </p:grpSpPr>
        <p:cxnSp>
          <p:nvCxnSpPr>
            <p:cNvPr id="1197" name="Google Shape;1197;p59"/>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198" name="Google Shape;1198;p59"/>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199" name="Google Shape;1199;p59"/>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200" name="Google Shape;1200;p59"/>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201" name="Google Shape;1201;p59"/>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202" name="Google Shape;1202;p59"/>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3" name="Google Shape;1203;p59"/>
          <p:cNvGrpSpPr/>
          <p:nvPr/>
        </p:nvGrpSpPr>
        <p:grpSpPr>
          <a:xfrm>
            <a:off x="234375" y="117804"/>
            <a:ext cx="256800" cy="256800"/>
            <a:chOff x="234375" y="110636"/>
            <a:chExt cx="256800" cy="256800"/>
          </a:xfrm>
        </p:grpSpPr>
        <p:sp>
          <p:nvSpPr>
            <p:cNvPr id="1204" name="Google Shape;1204;p59"/>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9"/>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06" name="Google Shape;1206;p59"/>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207" name="Google Shape;1207;p59"/>
          <p:cNvGrpSpPr/>
          <p:nvPr/>
        </p:nvGrpSpPr>
        <p:grpSpPr>
          <a:xfrm>
            <a:off x="6760300" y="117804"/>
            <a:ext cx="2161200" cy="256800"/>
            <a:chOff x="6760300" y="96350"/>
            <a:chExt cx="2161200" cy="256800"/>
          </a:xfrm>
        </p:grpSpPr>
        <p:sp>
          <p:nvSpPr>
            <p:cNvPr id="1208" name="Google Shape;1208;p59"/>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9" name="Google Shape;1209;p59"/>
            <p:cNvGrpSpPr/>
            <p:nvPr/>
          </p:nvGrpSpPr>
          <p:grpSpPr>
            <a:xfrm>
              <a:off x="8683881" y="115948"/>
              <a:ext cx="159362" cy="217605"/>
              <a:chOff x="2025348" y="3145361"/>
              <a:chExt cx="406327" cy="554831"/>
            </a:xfrm>
          </p:grpSpPr>
          <p:sp>
            <p:nvSpPr>
              <p:cNvPr id="1210" name="Google Shape;1210;p59"/>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9"/>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12" name="Google Shape;1212;p59"/>
          <p:cNvSpPr txBox="1"/>
          <p:nvPr>
            <p:ph hasCustomPrompt="1" type="title"/>
          </p:nvPr>
        </p:nvSpPr>
        <p:spPr>
          <a:xfrm>
            <a:off x="1284000" y="1459475"/>
            <a:ext cx="6576000" cy="151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12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213" name="Google Shape;1213;p59"/>
          <p:cNvSpPr txBox="1"/>
          <p:nvPr>
            <p:ph idx="1" type="subTitle"/>
          </p:nvPr>
        </p:nvSpPr>
        <p:spPr>
          <a:xfrm>
            <a:off x="1284000" y="2970625"/>
            <a:ext cx="65760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5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0"/>
              </a:spcAft>
              <a:buSzPts val="1600"/>
              <a:buNone/>
              <a:defRPr sz="16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1">
  <p:cSld name="BLANK_1_1_1_1_1_3">
    <p:spTree>
      <p:nvGrpSpPr>
        <p:cNvPr id="1214" name="Shape 1214"/>
        <p:cNvGrpSpPr/>
        <p:nvPr/>
      </p:nvGrpSpPr>
      <p:grpSpPr>
        <a:xfrm>
          <a:off x="0" y="0"/>
          <a:ext cx="0" cy="0"/>
          <a:chOff x="0" y="0"/>
          <a:chExt cx="0" cy="0"/>
        </a:xfrm>
      </p:grpSpPr>
      <p:grpSp>
        <p:nvGrpSpPr>
          <p:cNvPr id="1215" name="Google Shape;1215;p60"/>
          <p:cNvGrpSpPr/>
          <p:nvPr/>
        </p:nvGrpSpPr>
        <p:grpSpPr>
          <a:xfrm>
            <a:off x="69150" y="137187"/>
            <a:ext cx="9031450" cy="282372"/>
            <a:chOff x="69150" y="137187"/>
            <a:chExt cx="9031450" cy="282372"/>
          </a:xfrm>
        </p:grpSpPr>
        <p:cxnSp>
          <p:nvCxnSpPr>
            <p:cNvPr id="1216" name="Google Shape;1216;p60"/>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217" name="Google Shape;1217;p60"/>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218" name="Google Shape;1218;p60"/>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219" name="Google Shape;1219;p60"/>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220" name="Google Shape;1220;p60"/>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221" name="Google Shape;1221;p60"/>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2" name="Google Shape;1222;p60"/>
          <p:cNvGrpSpPr/>
          <p:nvPr/>
        </p:nvGrpSpPr>
        <p:grpSpPr>
          <a:xfrm>
            <a:off x="234375" y="117804"/>
            <a:ext cx="256800" cy="256800"/>
            <a:chOff x="234375" y="110636"/>
            <a:chExt cx="256800" cy="256800"/>
          </a:xfrm>
        </p:grpSpPr>
        <p:sp>
          <p:nvSpPr>
            <p:cNvPr id="1223" name="Google Shape;1223;p60"/>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60"/>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25" name="Google Shape;1225;p60"/>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226" name="Google Shape;1226;p60"/>
          <p:cNvGrpSpPr/>
          <p:nvPr/>
        </p:nvGrpSpPr>
        <p:grpSpPr>
          <a:xfrm>
            <a:off x="6760300" y="117804"/>
            <a:ext cx="2161200" cy="256800"/>
            <a:chOff x="6760300" y="96350"/>
            <a:chExt cx="2161200" cy="256800"/>
          </a:xfrm>
        </p:grpSpPr>
        <p:sp>
          <p:nvSpPr>
            <p:cNvPr id="1227" name="Google Shape;1227;p60"/>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8" name="Google Shape;1228;p60"/>
            <p:cNvGrpSpPr/>
            <p:nvPr/>
          </p:nvGrpSpPr>
          <p:grpSpPr>
            <a:xfrm>
              <a:off x="8683881" y="115948"/>
              <a:ext cx="159362" cy="217605"/>
              <a:chOff x="2025348" y="3145361"/>
              <a:chExt cx="406327" cy="554831"/>
            </a:xfrm>
          </p:grpSpPr>
          <p:sp>
            <p:nvSpPr>
              <p:cNvPr id="1229" name="Google Shape;1229;p60"/>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60"/>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31" name="Google Shape;1231;p60"/>
          <p:cNvSpPr txBox="1"/>
          <p:nvPr>
            <p:ph type="title"/>
          </p:nvPr>
        </p:nvSpPr>
        <p:spPr>
          <a:xfrm>
            <a:off x="720000" y="1784425"/>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32" name="Google Shape;1232;p60"/>
          <p:cNvSpPr txBox="1"/>
          <p:nvPr>
            <p:ph idx="1" type="subTitle"/>
          </p:nvPr>
        </p:nvSpPr>
        <p:spPr>
          <a:xfrm>
            <a:off x="720000" y="22693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1233" name="Google Shape;1233;p60"/>
          <p:cNvSpPr txBox="1"/>
          <p:nvPr>
            <p:ph idx="2" type="title"/>
          </p:nvPr>
        </p:nvSpPr>
        <p:spPr>
          <a:xfrm>
            <a:off x="3419271" y="1784425"/>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34" name="Google Shape;1234;p60"/>
          <p:cNvSpPr txBox="1"/>
          <p:nvPr>
            <p:ph idx="3" type="subTitle"/>
          </p:nvPr>
        </p:nvSpPr>
        <p:spPr>
          <a:xfrm>
            <a:off x="3419269" y="22693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1235" name="Google Shape;1235;p60"/>
          <p:cNvSpPr txBox="1"/>
          <p:nvPr>
            <p:ph idx="4" type="title"/>
          </p:nvPr>
        </p:nvSpPr>
        <p:spPr>
          <a:xfrm>
            <a:off x="720000" y="3638750"/>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36" name="Google Shape;1236;p60"/>
          <p:cNvSpPr txBox="1"/>
          <p:nvPr>
            <p:ph idx="5" type="subTitle"/>
          </p:nvPr>
        </p:nvSpPr>
        <p:spPr>
          <a:xfrm>
            <a:off x="720000" y="412370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1237" name="Google Shape;1237;p60"/>
          <p:cNvSpPr txBox="1"/>
          <p:nvPr>
            <p:ph idx="6" type="title"/>
          </p:nvPr>
        </p:nvSpPr>
        <p:spPr>
          <a:xfrm>
            <a:off x="3419271" y="3638750"/>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38" name="Google Shape;1238;p60"/>
          <p:cNvSpPr txBox="1"/>
          <p:nvPr>
            <p:ph idx="7" type="subTitle"/>
          </p:nvPr>
        </p:nvSpPr>
        <p:spPr>
          <a:xfrm>
            <a:off x="3419269" y="412370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1239" name="Google Shape;1239;p60"/>
          <p:cNvSpPr txBox="1"/>
          <p:nvPr>
            <p:ph idx="8" type="title"/>
          </p:nvPr>
        </p:nvSpPr>
        <p:spPr>
          <a:xfrm>
            <a:off x="6118549" y="1784425"/>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40" name="Google Shape;1240;p60"/>
          <p:cNvSpPr txBox="1"/>
          <p:nvPr>
            <p:ph idx="9" type="subTitle"/>
          </p:nvPr>
        </p:nvSpPr>
        <p:spPr>
          <a:xfrm>
            <a:off x="6118545" y="22693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1241" name="Google Shape;1241;p60"/>
          <p:cNvSpPr txBox="1"/>
          <p:nvPr>
            <p:ph idx="13" type="title"/>
          </p:nvPr>
        </p:nvSpPr>
        <p:spPr>
          <a:xfrm>
            <a:off x="6118549" y="3638750"/>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42" name="Google Shape;1242;p60"/>
          <p:cNvSpPr txBox="1"/>
          <p:nvPr>
            <p:ph idx="14" type="subTitle"/>
          </p:nvPr>
        </p:nvSpPr>
        <p:spPr>
          <a:xfrm>
            <a:off x="6118545" y="412370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1243" name="Google Shape;1243;p60"/>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8" name="Shape 118"/>
        <p:cNvGrpSpPr/>
        <p:nvPr/>
      </p:nvGrpSpPr>
      <p:grpSpPr>
        <a:xfrm>
          <a:off x="0" y="0"/>
          <a:ext cx="0" cy="0"/>
          <a:chOff x="0" y="0"/>
          <a:chExt cx="0" cy="0"/>
        </a:xfrm>
      </p:grpSpPr>
      <p:grpSp>
        <p:nvGrpSpPr>
          <p:cNvPr id="119" name="Google Shape;119;p7"/>
          <p:cNvGrpSpPr/>
          <p:nvPr/>
        </p:nvGrpSpPr>
        <p:grpSpPr>
          <a:xfrm>
            <a:off x="69150" y="137187"/>
            <a:ext cx="9031450" cy="282372"/>
            <a:chOff x="69150" y="137187"/>
            <a:chExt cx="9031450" cy="282372"/>
          </a:xfrm>
        </p:grpSpPr>
        <p:cxnSp>
          <p:nvCxnSpPr>
            <p:cNvPr id="120" name="Google Shape;120;p7"/>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121" name="Google Shape;121;p7"/>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122" name="Google Shape;122;p7"/>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123" name="Google Shape;123;p7"/>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124" name="Google Shape;124;p7"/>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125" name="Google Shape;125;p7"/>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 name="Google Shape;126;p7"/>
          <p:cNvGrpSpPr/>
          <p:nvPr/>
        </p:nvGrpSpPr>
        <p:grpSpPr>
          <a:xfrm>
            <a:off x="234375" y="117804"/>
            <a:ext cx="256800" cy="256800"/>
            <a:chOff x="234375" y="110636"/>
            <a:chExt cx="256800" cy="256800"/>
          </a:xfrm>
        </p:grpSpPr>
        <p:sp>
          <p:nvSpPr>
            <p:cNvPr id="127" name="Google Shape;127;p7"/>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7"/>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9" name="Google Shape;129;p7"/>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130" name="Google Shape;130;p7"/>
          <p:cNvGrpSpPr/>
          <p:nvPr/>
        </p:nvGrpSpPr>
        <p:grpSpPr>
          <a:xfrm>
            <a:off x="6760300" y="117804"/>
            <a:ext cx="2161200" cy="256800"/>
            <a:chOff x="6760300" y="96350"/>
            <a:chExt cx="2161200" cy="256800"/>
          </a:xfrm>
        </p:grpSpPr>
        <p:sp>
          <p:nvSpPr>
            <p:cNvPr id="131" name="Google Shape;131;p7"/>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 name="Google Shape;132;p7"/>
            <p:cNvGrpSpPr/>
            <p:nvPr/>
          </p:nvGrpSpPr>
          <p:grpSpPr>
            <a:xfrm>
              <a:off x="8683878" y="115946"/>
              <a:ext cx="159362" cy="217605"/>
              <a:chOff x="2025348" y="3145361"/>
              <a:chExt cx="406327" cy="554831"/>
            </a:xfrm>
          </p:grpSpPr>
          <p:sp>
            <p:nvSpPr>
              <p:cNvPr id="133" name="Google Shape;133;p7"/>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7"/>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5" name="Google Shape;135;p7"/>
          <p:cNvSpPr txBox="1"/>
          <p:nvPr>
            <p:ph type="title"/>
          </p:nvPr>
        </p:nvSpPr>
        <p:spPr>
          <a:xfrm>
            <a:off x="2290050" y="3277575"/>
            <a:ext cx="4563900" cy="53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36" name="Google Shape;136;p7"/>
          <p:cNvSpPr txBox="1"/>
          <p:nvPr>
            <p:ph idx="1" type="subTitle"/>
          </p:nvPr>
        </p:nvSpPr>
        <p:spPr>
          <a:xfrm>
            <a:off x="715050" y="1334025"/>
            <a:ext cx="7713900" cy="174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1244" name="Shape 1244"/>
        <p:cNvGrpSpPr/>
        <p:nvPr/>
      </p:nvGrpSpPr>
      <p:grpSpPr>
        <a:xfrm>
          <a:off x="0" y="0"/>
          <a:ext cx="0" cy="0"/>
          <a:chOff x="0" y="0"/>
          <a:chExt cx="0" cy="0"/>
        </a:xfrm>
      </p:grpSpPr>
      <p:sp>
        <p:nvSpPr>
          <p:cNvPr id="1245" name="Google Shape;1245;p61"/>
          <p:cNvSpPr txBox="1"/>
          <p:nvPr>
            <p:ph type="title"/>
          </p:nvPr>
        </p:nvSpPr>
        <p:spPr>
          <a:xfrm>
            <a:off x="1048350" y="323850"/>
            <a:ext cx="7047300" cy="4824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BLANK_1_3">
    <p:spTree>
      <p:nvGrpSpPr>
        <p:cNvPr id="1246" name="Shape 1246"/>
        <p:cNvGrpSpPr/>
        <p:nvPr/>
      </p:nvGrpSpPr>
      <p:grpSpPr>
        <a:xfrm>
          <a:off x="0" y="0"/>
          <a:ext cx="0" cy="0"/>
          <a:chOff x="0" y="0"/>
          <a:chExt cx="0" cy="0"/>
        </a:xfrm>
      </p:grpSpPr>
      <p:grpSp>
        <p:nvGrpSpPr>
          <p:cNvPr id="1247" name="Google Shape;1247;p62"/>
          <p:cNvGrpSpPr/>
          <p:nvPr/>
        </p:nvGrpSpPr>
        <p:grpSpPr>
          <a:xfrm>
            <a:off x="69150" y="137187"/>
            <a:ext cx="9031450" cy="282372"/>
            <a:chOff x="69150" y="137187"/>
            <a:chExt cx="9031450" cy="282372"/>
          </a:xfrm>
        </p:grpSpPr>
        <p:cxnSp>
          <p:nvCxnSpPr>
            <p:cNvPr id="1248" name="Google Shape;1248;p62"/>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249" name="Google Shape;1249;p62"/>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250" name="Google Shape;1250;p62"/>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251" name="Google Shape;1251;p62"/>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252" name="Google Shape;1252;p62"/>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253" name="Google Shape;1253;p62"/>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4" name="Google Shape;1254;p62"/>
          <p:cNvGrpSpPr/>
          <p:nvPr/>
        </p:nvGrpSpPr>
        <p:grpSpPr>
          <a:xfrm>
            <a:off x="234375" y="117804"/>
            <a:ext cx="256800" cy="256800"/>
            <a:chOff x="234375" y="110636"/>
            <a:chExt cx="256800" cy="256800"/>
          </a:xfrm>
        </p:grpSpPr>
        <p:sp>
          <p:nvSpPr>
            <p:cNvPr id="1255" name="Google Shape;1255;p62"/>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62"/>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57" name="Google Shape;1257;p62"/>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258" name="Google Shape;1258;p62"/>
          <p:cNvGrpSpPr/>
          <p:nvPr/>
        </p:nvGrpSpPr>
        <p:grpSpPr>
          <a:xfrm>
            <a:off x="6760300" y="117804"/>
            <a:ext cx="2161200" cy="256800"/>
            <a:chOff x="6760300" y="96350"/>
            <a:chExt cx="2161200" cy="256800"/>
          </a:xfrm>
        </p:grpSpPr>
        <p:sp>
          <p:nvSpPr>
            <p:cNvPr id="1259" name="Google Shape;1259;p62"/>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0" name="Google Shape;1260;p62"/>
            <p:cNvGrpSpPr/>
            <p:nvPr/>
          </p:nvGrpSpPr>
          <p:grpSpPr>
            <a:xfrm>
              <a:off x="8683881" y="115948"/>
              <a:ext cx="159362" cy="217605"/>
              <a:chOff x="2025348" y="3145361"/>
              <a:chExt cx="406327" cy="554831"/>
            </a:xfrm>
          </p:grpSpPr>
          <p:sp>
            <p:nvSpPr>
              <p:cNvPr id="1261" name="Google Shape;1261;p62"/>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62"/>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63" name="Google Shape;1263;p62"/>
          <p:cNvSpPr txBox="1"/>
          <p:nvPr>
            <p:ph type="title"/>
          </p:nvPr>
        </p:nvSpPr>
        <p:spPr>
          <a:xfrm>
            <a:off x="1407500" y="637150"/>
            <a:ext cx="49590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1264" name="Google Shape;1264;p62"/>
          <p:cNvSpPr txBox="1"/>
          <p:nvPr>
            <p:ph hasCustomPrompt="1" idx="2" type="title"/>
          </p:nvPr>
        </p:nvSpPr>
        <p:spPr>
          <a:xfrm>
            <a:off x="715100" y="637150"/>
            <a:ext cx="6924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5" name="Google Shape;1265;p62"/>
          <p:cNvSpPr txBox="1"/>
          <p:nvPr>
            <p:ph idx="1" type="subTitle"/>
          </p:nvPr>
        </p:nvSpPr>
        <p:spPr>
          <a:xfrm>
            <a:off x="722600" y="1019450"/>
            <a:ext cx="5640900" cy="1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0"/>
              </a:spcAft>
              <a:buSzPts val="1400"/>
              <a:buNone/>
              <a:defRPr/>
            </a:lvl9pPr>
          </a:lstStyle>
          <a:p/>
        </p:txBody>
      </p:sp>
      <p:sp>
        <p:nvSpPr>
          <p:cNvPr id="1266" name="Google Shape;1266;p62"/>
          <p:cNvSpPr txBox="1"/>
          <p:nvPr>
            <p:ph idx="3" type="title"/>
          </p:nvPr>
        </p:nvSpPr>
        <p:spPr>
          <a:xfrm>
            <a:off x="1407500" y="1459300"/>
            <a:ext cx="49590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1267" name="Google Shape;1267;p62"/>
          <p:cNvSpPr txBox="1"/>
          <p:nvPr>
            <p:ph hasCustomPrompt="1" idx="4" type="title"/>
          </p:nvPr>
        </p:nvSpPr>
        <p:spPr>
          <a:xfrm>
            <a:off x="718850" y="1459300"/>
            <a:ext cx="6924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8" name="Google Shape;1268;p62"/>
          <p:cNvSpPr txBox="1"/>
          <p:nvPr>
            <p:ph idx="5" type="subTitle"/>
          </p:nvPr>
        </p:nvSpPr>
        <p:spPr>
          <a:xfrm>
            <a:off x="725560" y="1841600"/>
            <a:ext cx="5640900" cy="1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0"/>
              </a:spcAft>
              <a:buSzPts val="1400"/>
              <a:buNone/>
              <a:defRPr/>
            </a:lvl9pPr>
          </a:lstStyle>
          <a:p/>
        </p:txBody>
      </p:sp>
      <p:sp>
        <p:nvSpPr>
          <p:cNvPr id="1269" name="Google Shape;1269;p62"/>
          <p:cNvSpPr txBox="1"/>
          <p:nvPr>
            <p:ph idx="6" type="title"/>
          </p:nvPr>
        </p:nvSpPr>
        <p:spPr>
          <a:xfrm>
            <a:off x="1407500" y="2281450"/>
            <a:ext cx="49590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1270" name="Google Shape;1270;p62"/>
          <p:cNvSpPr txBox="1"/>
          <p:nvPr>
            <p:ph hasCustomPrompt="1" idx="7" type="title"/>
          </p:nvPr>
        </p:nvSpPr>
        <p:spPr>
          <a:xfrm>
            <a:off x="718850" y="2281450"/>
            <a:ext cx="6924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1" name="Google Shape;1271;p62"/>
          <p:cNvSpPr txBox="1"/>
          <p:nvPr>
            <p:ph idx="8" type="subTitle"/>
          </p:nvPr>
        </p:nvSpPr>
        <p:spPr>
          <a:xfrm>
            <a:off x="725560" y="2663750"/>
            <a:ext cx="5640900" cy="1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0"/>
              </a:spcAft>
              <a:buSzPts val="1400"/>
              <a:buNone/>
              <a:defRPr/>
            </a:lvl9pPr>
          </a:lstStyle>
          <a:p/>
        </p:txBody>
      </p:sp>
      <p:sp>
        <p:nvSpPr>
          <p:cNvPr id="1272" name="Google Shape;1272;p62"/>
          <p:cNvSpPr txBox="1"/>
          <p:nvPr>
            <p:ph idx="9" type="title"/>
          </p:nvPr>
        </p:nvSpPr>
        <p:spPr>
          <a:xfrm>
            <a:off x="1407500" y="3179800"/>
            <a:ext cx="49590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1273" name="Google Shape;1273;p62"/>
          <p:cNvSpPr txBox="1"/>
          <p:nvPr>
            <p:ph hasCustomPrompt="1" idx="13" type="title"/>
          </p:nvPr>
        </p:nvSpPr>
        <p:spPr>
          <a:xfrm>
            <a:off x="718850" y="3179800"/>
            <a:ext cx="6924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4" name="Google Shape;1274;p62"/>
          <p:cNvSpPr txBox="1"/>
          <p:nvPr>
            <p:ph idx="14" type="subTitle"/>
          </p:nvPr>
        </p:nvSpPr>
        <p:spPr>
          <a:xfrm>
            <a:off x="725560" y="3562100"/>
            <a:ext cx="5640900" cy="1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0"/>
              </a:spcAft>
              <a:buSzPts val="1400"/>
              <a:buNone/>
              <a:defRPr/>
            </a:lvl9pPr>
          </a:lstStyle>
          <a:p/>
        </p:txBody>
      </p:sp>
      <p:sp>
        <p:nvSpPr>
          <p:cNvPr id="1275" name="Google Shape;1275;p62"/>
          <p:cNvSpPr txBox="1"/>
          <p:nvPr>
            <p:ph idx="15" type="title"/>
          </p:nvPr>
        </p:nvSpPr>
        <p:spPr>
          <a:xfrm>
            <a:off x="1407500" y="4001950"/>
            <a:ext cx="49590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1276" name="Google Shape;1276;p62"/>
          <p:cNvSpPr txBox="1"/>
          <p:nvPr>
            <p:ph hasCustomPrompt="1" idx="16" type="title"/>
          </p:nvPr>
        </p:nvSpPr>
        <p:spPr>
          <a:xfrm>
            <a:off x="718850" y="4001950"/>
            <a:ext cx="6924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7" name="Google Shape;1277;p62"/>
          <p:cNvSpPr txBox="1"/>
          <p:nvPr>
            <p:ph idx="17" type="subTitle"/>
          </p:nvPr>
        </p:nvSpPr>
        <p:spPr>
          <a:xfrm>
            <a:off x="725560" y="4384250"/>
            <a:ext cx="5640900" cy="1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0"/>
              </a:spcAft>
              <a:buSzPts val="14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3">
  <p:cSld name="SECTION_TITLE_AND_DESCRIPTION_3">
    <p:spTree>
      <p:nvGrpSpPr>
        <p:cNvPr id="1278" name="Shape 1278"/>
        <p:cNvGrpSpPr/>
        <p:nvPr/>
      </p:nvGrpSpPr>
      <p:grpSpPr>
        <a:xfrm>
          <a:off x="0" y="0"/>
          <a:ext cx="0" cy="0"/>
          <a:chOff x="0" y="0"/>
          <a:chExt cx="0" cy="0"/>
        </a:xfrm>
      </p:grpSpPr>
      <p:grpSp>
        <p:nvGrpSpPr>
          <p:cNvPr id="1279" name="Google Shape;1279;p63"/>
          <p:cNvGrpSpPr/>
          <p:nvPr/>
        </p:nvGrpSpPr>
        <p:grpSpPr>
          <a:xfrm>
            <a:off x="69150" y="137187"/>
            <a:ext cx="9031450" cy="282372"/>
            <a:chOff x="69150" y="137187"/>
            <a:chExt cx="9031450" cy="282372"/>
          </a:xfrm>
        </p:grpSpPr>
        <p:cxnSp>
          <p:nvCxnSpPr>
            <p:cNvPr id="1280" name="Google Shape;1280;p63"/>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281" name="Google Shape;1281;p63"/>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282" name="Google Shape;1282;p63"/>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283" name="Google Shape;1283;p63"/>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284" name="Google Shape;1284;p63"/>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285" name="Google Shape;1285;p63"/>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6" name="Google Shape;1286;p63"/>
          <p:cNvGrpSpPr/>
          <p:nvPr/>
        </p:nvGrpSpPr>
        <p:grpSpPr>
          <a:xfrm>
            <a:off x="234375" y="117804"/>
            <a:ext cx="256800" cy="256800"/>
            <a:chOff x="234375" y="110636"/>
            <a:chExt cx="256800" cy="256800"/>
          </a:xfrm>
        </p:grpSpPr>
        <p:sp>
          <p:nvSpPr>
            <p:cNvPr id="1287" name="Google Shape;1287;p63"/>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63"/>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89" name="Google Shape;1289;p63"/>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290" name="Google Shape;1290;p63"/>
          <p:cNvGrpSpPr/>
          <p:nvPr/>
        </p:nvGrpSpPr>
        <p:grpSpPr>
          <a:xfrm>
            <a:off x="6760300" y="117804"/>
            <a:ext cx="2161200" cy="256800"/>
            <a:chOff x="6760300" y="96350"/>
            <a:chExt cx="2161200" cy="256800"/>
          </a:xfrm>
        </p:grpSpPr>
        <p:sp>
          <p:nvSpPr>
            <p:cNvPr id="1291" name="Google Shape;1291;p63"/>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2" name="Google Shape;1292;p63"/>
            <p:cNvGrpSpPr/>
            <p:nvPr/>
          </p:nvGrpSpPr>
          <p:grpSpPr>
            <a:xfrm>
              <a:off x="8683881" y="115948"/>
              <a:ext cx="159362" cy="217605"/>
              <a:chOff x="2025348" y="3145361"/>
              <a:chExt cx="406327" cy="554831"/>
            </a:xfrm>
          </p:grpSpPr>
          <p:sp>
            <p:nvSpPr>
              <p:cNvPr id="1293" name="Google Shape;1293;p63"/>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63"/>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5" name="Google Shape;1295;p63"/>
          <p:cNvSpPr txBox="1"/>
          <p:nvPr>
            <p:ph type="title"/>
          </p:nvPr>
        </p:nvSpPr>
        <p:spPr>
          <a:xfrm>
            <a:off x="715100" y="1547575"/>
            <a:ext cx="4661100" cy="648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96" name="Google Shape;1296;p63"/>
          <p:cNvSpPr txBox="1"/>
          <p:nvPr>
            <p:ph idx="1" type="subTitle"/>
          </p:nvPr>
        </p:nvSpPr>
        <p:spPr>
          <a:xfrm>
            <a:off x="715100" y="2305922"/>
            <a:ext cx="4661100" cy="129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3">
    <p:spTree>
      <p:nvGrpSpPr>
        <p:cNvPr id="1297" name="Shape 1297"/>
        <p:cNvGrpSpPr/>
        <p:nvPr/>
      </p:nvGrpSpPr>
      <p:grpSpPr>
        <a:xfrm>
          <a:off x="0" y="0"/>
          <a:ext cx="0" cy="0"/>
          <a:chOff x="0" y="0"/>
          <a:chExt cx="0" cy="0"/>
        </a:xfrm>
      </p:grpSpPr>
      <p:grpSp>
        <p:nvGrpSpPr>
          <p:cNvPr id="1298" name="Google Shape;1298;p64"/>
          <p:cNvGrpSpPr/>
          <p:nvPr/>
        </p:nvGrpSpPr>
        <p:grpSpPr>
          <a:xfrm>
            <a:off x="69150" y="137187"/>
            <a:ext cx="9031450" cy="282372"/>
            <a:chOff x="69150" y="137187"/>
            <a:chExt cx="9031450" cy="282372"/>
          </a:xfrm>
        </p:grpSpPr>
        <p:cxnSp>
          <p:nvCxnSpPr>
            <p:cNvPr id="1299" name="Google Shape;1299;p64"/>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300" name="Google Shape;1300;p64"/>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301" name="Google Shape;1301;p64"/>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302" name="Google Shape;1302;p64"/>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303" name="Google Shape;1303;p64"/>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304" name="Google Shape;1304;p64"/>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5" name="Google Shape;1305;p64"/>
          <p:cNvGrpSpPr/>
          <p:nvPr/>
        </p:nvGrpSpPr>
        <p:grpSpPr>
          <a:xfrm>
            <a:off x="234375" y="117804"/>
            <a:ext cx="256800" cy="256800"/>
            <a:chOff x="234375" y="110636"/>
            <a:chExt cx="256800" cy="256800"/>
          </a:xfrm>
        </p:grpSpPr>
        <p:sp>
          <p:nvSpPr>
            <p:cNvPr id="1306" name="Google Shape;1306;p64"/>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64"/>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8" name="Google Shape;1308;p64"/>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309" name="Google Shape;1309;p64"/>
          <p:cNvGrpSpPr/>
          <p:nvPr/>
        </p:nvGrpSpPr>
        <p:grpSpPr>
          <a:xfrm>
            <a:off x="6760300" y="117804"/>
            <a:ext cx="2161200" cy="256800"/>
            <a:chOff x="6760300" y="96350"/>
            <a:chExt cx="2161200" cy="256800"/>
          </a:xfrm>
        </p:grpSpPr>
        <p:sp>
          <p:nvSpPr>
            <p:cNvPr id="1310" name="Google Shape;1310;p64"/>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1" name="Google Shape;1311;p64"/>
            <p:cNvGrpSpPr/>
            <p:nvPr/>
          </p:nvGrpSpPr>
          <p:grpSpPr>
            <a:xfrm>
              <a:off x="8683881" y="115948"/>
              <a:ext cx="159362" cy="217605"/>
              <a:chOff x="2025348" y="3145361"/>
              <a:chExt cx="406327" cy="554831"/>
            </a:xfrm>
          </p:grpSpPr>
          <p:sp>
            <p:nvSpPr>
              <p:cNvPr id="1312" name="Google Shape;1312;p64"/>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64"/>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14" name="Google Shape;1314;p64"/>
          <p:cNvSpPr txBox="1"/>
          <p:nvPr>
            <p:ph type="title"/>
          </p:nvPr>
        </p:nvSpPr>
        <p:spPr>
          <a:xfrm>
            <a:off x="1908675" y="2364788"/>
            <a:ext cx="53265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15" name="Google Shape;1315;p64"/>
          <p:cNvSpPr txBox="1"/>
          <p:nvPr>
            <p:ph hasCustomPrompt="1" idx="2" type="title"/>
          </p:nvPr>
        </p:nvSpPr>
        <p:spPr>
          <a:xfrm>
            <a:off x="2996625" y="1522988"/>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16" name="Google Shape;1316;p64"/>
          <p:cNvSpPr txBox="1"/>
          <p:nvPr>
            <p:ph idx="1" type="subTitle"/>
          </p:nvPr>
        </p:nvSpPr>
        <p:spPr>
          <a:xfrm>
            <a:off x="1908825" y="3310913"/>
            <a:ext cx="5326500" cy="30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BLANK_1_1_2">
    <p:spTree>
      <p:nvGrpSpPr>
        <p:cNvPr id="1317" name="Shape 1317"/>
        <p:cNvGrpSpPr/>
        <p:nvPr/>
      </p:nvGrpSpPr>
      <p:grpSpPr>
        <a:xfrm>
          <a:off x="0" y="0"/>
          <a:ext cx="0" cy="0"/>
          <a:chOff x="0" y="0"/>
          <a:chExt cx="0" cy="0"/>
        </a:xfrm>
      </p:grpSpPr>
      <p:grpSp>
        <p:nvGrpSpPr>
          <p:cNvPr id="1318" name="Google Shape;1318;p65"/>
          <p:cNvGrpSpPr/>
          <p:nvPr/>
        </p:nvGrpSpPr>
        <p:grpSpPr>
          <a:xfrm>
            <a:off x="69150" y="137187"/>
            <a:ext cx="9031450" cy="282372"/>
            <a:chOff x="69150" y="137187"/>
            <a:chExt cx="9031450" cy="282372"/>
          </a:xfrm>
        </p:grpSpPr>
        <p:cxnSp>
          <p:nvCxnSpPr>
            <p:cNvPr id="1319" name="Google Shape;1319;p65"/>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320" name="Google Shape;1320;p65"/>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321" name="Google Shape;1321;p65"/>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322" name="Google Shape;1322;p65"/>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323" name="Google Shape;1323;p65"/>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324" name="Google Shape;1324;p65"/>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5" name="Google Shape;1325;p65"/>
          <p:cNvGrpSpPr/>
          <p:nvPr/>
        </p:nvGrpSpPr>
        <p:grpSpPr>
          <a:xfrm>
            <a:off x="234375" y="117804"/>
            <a:ext cx="256800" cy="256800"/>
            <a:chOff x="234375" y="110636"/>
            <a:chExt cx="256800" cy="256800"/>
          </a:xfrm>
        </p:grpSpPr>
        <p:sp>
          <p:nvSpPr>
            <p:cNvPr id="1326" name="Google Shape;1326;p65"/>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65"/>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28" name="Google Shape;1328;p65"/>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329" name="Google Shape;1329;p65"/>
          <p:cNvGrpSpPr/>
          <p:nvPr/>
        </p:nvGrpSpPr>
        <p:grpSpPr>
          <a:xfrm>
            <a:off x="6760300" y="117804"/>
            <a:ext cx="2161200" cy="256800"/>
            <a:chOff x="6760300" y="96350"/>
            <a:chExt cx="2161200" cy="256800"/>
          </a:xfrm>
        </p:grpSpPr>
        <p:sp>
          <p:nvSpPr>
            <p:cNvPr id="1330" name="Google Shape;1330;p65"/>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1" name="Google Shape;1331;p65"/>
            <p:cNvGrpSpPr/>
            <p:nvPr/>
          </p:nvGrpSpPr>
          <p:grpSpPr>
            <a:xfrm>
              <a:off x="8683881" y="115948"/>
              <a:ext cx="159362" cy="217605"/>
              <a:chOff x="2025348" y="3145361"/>
              <a:chExt cx="406327" cy="554831"/>
            </a:xfrm>
          </p:grpSpPr>
          <p:sp>
            <p:nvSpPr>
              <p:cNvPr id="1332" name="Google Shape;1332;p65"/>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65"/>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34" name="Google Shape;1334;p65"/>
          <p:cNvSpPr txBox="1"/>
          <p:nvPr>
            <p:ph type="title"/>
          </p:nvPr>
        </p:nvSpPr>
        <p:spPr>
          <a:xfrm>
            <a:off x="2290050" y="3277575"/>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335" name="Google Shape;1335;p65"/>
          <p:cNvSpPr txBox="1"/>
          <p:nvPr>
            <p:ph idx="1" type="subTitle"/>
          </p:nvPr>
        </p:nvSpPr>
        <p:spPr>
          <a:xfrm>
            <a:off x="715050" y="1334025"/>
            <a:ext cx="77139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800"/>
            </a:lvl1pPr>
            <a:lvl2pPr lvl="1" rtl="0" algn="ctr">
              <a:lnSpc>
                <a:spcPct val="100000"/>
              </a:lnSpc>
              <a:spcBef>
                <a:spcPts val="1600"/>
              </a:spcBef>
              <a:spcAft>
                <a:spcPts val="0"/>
              </a:spcAft>
              <a:buSzPts val="2500"/>
              <a:buNone/>
              <a:defRPr sz="2500"/>
            </a:lvl2pPr>
            <a:lvl3pPr lvl="2" rtl="0" algn="ctr">
              <a:lnSpc>
                <a:spcPct val="100000"/>
              </a:lnSpc>
              <a:spcBef>
                <a:spcPts val="1600"/>
              </a:spcBef>
              <a:spcAft>
                <a:spcPts val="0"/>
              </a:spcAft>
              <a:buSzPts val="2500"/>
              <a:buNone/>
              <a:defRPr sz="2500"/>
            </a:lvl3pPr>
            <a:lvl4pPr lvl="3" rtl="0" algn="ctr">
              <a:lnSpc>
                <a:spcPct val="100000"/>
              </a:lnSpc>
              <a:spcBef>
                <a:spcPts val="1600"/>
              </a:spcBef>
              <a:spcAft>
                <a:spcPts val="0"/>
              </a:spcAft>
              <a:buSzPts val="2500"/>
              <a:buNone/>
              <a:defRPr sz="2500"/>
            </a:lvl4pPr>
            <a:lvl5pPr lvl="4" rtl="0" algn="ctr">
              <a:lnSpc>
                <a:spcPct val="100000"/>
              </a:lnSpc>
              <a:spcBef>
                <a:spcPts val="1600"/>
              </a:spcBef>
              <a:spcAft>
                <a:spcPts val="0"/>
              </a:spcAft>
              <a:buSzPts val="2500"/>
              <a:buNone/>
              <a:defRPr sz="2500"/>
            </a:lvl5pPr>
            <a:lvl6pPr lvl="5" rtl="0" algn="ctr">
              <a:lnSpc>
                <a:spcPct val="100000"/>
              </a:lnSpc>
              <a:spcBef>
                <a:spcPts val="1600"/>
              </a:spcBef>
              <a:spcAft>
                <a:spcPts val="0"/>
              </a:spcAft>
              <a:buSzPts val="2500"/>
              <a:buNone/>
              <a:defRPr sz="2500"/>
            </a:lvl6pPr>
            <a:lvl7pPr lvl="6" rtl="0" algn="ctr">
              <a:lnSpc>
                <a:spcPct val="100000"/>
              </a:lnSpc>
              <a:spcBef>
                <a:spcPts val="1600"/>
              </a:spcBef>
              <a:spcAft>
                <a:spcPts val="0"/>
              </a:spcAft>
              <a:buSzPts val="2500"/>
              <a:buNone/>
              <a:defRPr sz="2500"/>
            </a:lvl7pPr>
            <a:lvl8pPr lvl="7" rtl="0" algn="ctr">
              <a:lnSpc>
                <a:spcPct val="100000"/>
              </a:lnSpc>
              <a:spcBef>
                <a:spcPts val="1600"/>
              </a:spcBef>
              <a:spcAft>
                <a:spcPts val="0"/>
              </a:spcAft>
              <a:buSzPts val="2500"/>
              <a:buNone/>
              <a:defRPr sz="2500"/>
            </a:lvl8pPr>
            <a:lvl9pPr lvl="8" rtl="0" algn="ctr">
              <a:lnSpc>
                <a:spcPct val="100000"/>
              </a:lnSpc>
              <a:spcBef>
                <a:spcPts val="1600"/>
              </a:spcBef>
              <a:spcAft>
                <a:spcPts val="0"/>
              </a:spcAft>
              <a:buSzPts val="2500"/>
              <a:buNone/>
              <a:defRPr sz="2500"/>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2">
    <p:spTree>
      <p:nvGrpSpPr>
        <p:cNvPr id="1336" name="Shape 1336"/>
        <p:cNvGrpSpPr/>
        <p:nvPr/>
      </p:nvGrpSpPr>
      <p:grpSpPr>
        <a:xfrm>
          <a:off x="0" y="0"/>
          <a:ext cx="0" cy="0"/>
          <a:chOff x="0" y="0"/>
          <a:chExt cx="0" cy="0"/>
        </a:xfrm>
      </p:grpSpPr>
      <p:grpSp>
        <p:nvGrpSpPr>
          <p:cNvPr id="1337" name="Google Shape;1337;p66"/>
          <p:cNvGrpSpPr/>
          <p:nvPr/>
        </p:nvGrpSpPr>
        <p:grpSpPr>
          <a:xfrm>
            <a:off x="69150" y="137187"/>
            <a:ext cx="9031450" cy="282372"/>
            <a:chOff x="69150" y="137187"/>
            <a:chExt cx="9031450" cy="282372"/>
          </a:xfrm>
        </p:grpSpPr>
        <p:cxnSp>
          <p:nvCxnSpPr>
            <p:cNvPr id="1338" name="Google Shape;1338;p66"/>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339" name="Google Shape;1339;p66"/>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340" name="Google Shape;1340;p66"/>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341" name="Google Shape;1341;p66"/>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342" name="Google Shape;1342;p66"/>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343" name="Google Shape;1343;p66"/>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4" name="Google Shape;1344;p66"/>
          <p:cNvGrpSpPr/>
          <p:nvPr/>
        </p:nvGrpSpPr>
        <p:grpSpPr>
          <a:xfrm>
            <a:off x="234375" y="117804"/>
            <a:ext cx="256800" cy="256800"/>
            <a:chOff x="234375" y="110636"/>
            <a:chExt cx="256800" cy="256800"/>
          </a:xfrm>
        </p:grpSpPr>
        <p:sp>
          <p:nvSpPr>
            <p:cNvPr id="1345" name="Google Shape;1345;p66"/>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66"/>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47" name="Google Shape;1347;p66"/>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348" name="Google Shape;1348;p66"/>
          <p:cNvGrpSpPr/>
          <p:nvPr/>
        </p:nvGrpSpPr>
        <p:grpSpPr>
          <a:xfrm>
            <a:off x="6760300" y="117804"/>
            <a:ext cx="2161200" cy="256800"/>
            <a:chOff x="6760300" y="96350"/>
            <a:chExt cx="2161200" cy="256800"/>
          </a:xfrm>
        </p:grpSpPr>
        <p:sp>
          <p:nvSpPr>
            <p:cNvPr id="1349" name="Google Shape;1349;p66"/>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0" name="Google Shape;1350;p66"/>
            <p:cNvGrpSpPr/>
            <p:nvPr/>
          </p:nvGrpSpPr>
          <p:grpSpPr>
            <a:xfrm>
              <a:off x="8683881" y="115948"/>
              <a:ext cx="159362" cy="217605"/>
              <a:chOff x="2025348" y="3145361"/>
              <a:chExt cx="406327" cy="554831"/>
            </a:xfrm>
          </p:grpSpPr>
          <p:sp>
            <p:nvSpPr>
              <p:cNvPr id="1351" name="Google Shape;1351;p66"/>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66"/>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53" name="Google Shape;1353;p66"/>
          <p:cNvSpPr txBox="1"/>
          <p:nvPr>
            <p:ph idx="1" type="subTitle"/>
          </p:nvPr>
        </p:nvSpPr>
        <p:spPr>
          <a:xfrm>
            <a:off x="1844400" y="2739675"/>
            <a:ext cx="5455200" cy="69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1354" name="Google Shape;1354;p66"/>
          <p:cNvSpPr txBox="1"/>
          <p:nvPr>
            <p:ph type="title"/>
          </p:nvPr>
        </p:nvSpPr>
        <p:spPr>
          <a:xfrm>
            <a:off x="1844413" y="1467150"/>
            <a:ext cx="5455200" cy="1029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11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BLANK_1_1_1_2_3">
    <p:spTree>
      <p:nvGrpSpPr>
        <p:cNvPr id="1355" name="Shape 1355"/>
        <p:cNvGrpSpPr/>
        <p:nvPr/>
      </p:nvGrpSpPr>
      <p:grpSpPr>
        <a:xfrm>
          <a:off x="0" y="0"/>
          <a:ext cx="0" cy="0"/>
          <a:chOff x="0" y="0"/>
          <a:chExt cx="0" cy="0"/>
        </a:xfrm>
      </p:grpSpPr>
      <p:grpSp>
        <p:nvGrpSpPr>
          <p:cNvPr id="1356" name="Google Shape;1356;p67"/>
          <p:cNvGrpSpPr/>
          <p:nvPr/>
        </p:nvGrpSpPr>
        <p:grpSpPr>
          <a:xfrm>
            <a:off x="69150" y="137187"/>
            <a:ext cx="9031450" cy="282372"/>
            <a:chOff x="69150" y="137187"/>
            <a:chExt cx="9031450" cy="282372"/>
          </a:xfrm>
        </p:grpSpPr>
        <p:cxnSp>
          <p:nvCxnSpPr>
            <p:cNvPr id="1357" name="Google Shape;1357;p67"/>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358" name="Google Shape;1358;p67"/>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359" name="Google Shape;1359;p67"/>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360" name="Google Shape;1360;p67"/>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361" name="Google Shape;1361;p67"/>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362" name="Google Shape;1362;p67"/>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3" name="Google Shape;1363;p67"/>
          <p:cNvGrpSpPr/>
          <p:nvPr/>
        </p:nvGrpSpPr>
        <p:grpSpPr>
          <a:xfrm>
            <a:off x="234375" y="117804"/>
            <a:ext cx="256800" cy="256800"/>
            <a:chOff x="234375" y="110636"/>
            <a:chExt cx="256800" cy="256800"/>
          </a:xfrm>
        </p:grpSpPr>
        <p:sp>
          <p:nvSpPr>
            <p:cNvPr id="1364" name="Google Shape;1364;p67"/>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67"/>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66" name="Google Shape;1366;p67"/>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367" name="Google Shape;1367;p67"/>
          <p:cNvGrpSpPr/>
          <p:nvPr/>
        </p:nvGrpSpPr>
        <p:grpSpPr>
          <a:xfrm>
            <a:off x="6760300" y="117804"/>
            <a:ext cx="2161200" cy="256800"/>
            <a:chOff x="6760300" y="96350"/>
            <a:chExt cx="2161200" cy="256800"/>
          </a:xfrm>
        </p:grpSpPr>
        <p:sp>
          <p:nvSpPr>
            <p:cNvPr id="1368" name="Google Shape;1368;p67"/>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9" name="Google Shape;1369;p67"/>
            <p:cNvGrpSpPr/>
            <p:nvPr/>
          </p:nvGrpSpPr>
          <p:grpSpPr>
            <a:xfrm>
              <a:off x="8683881" y="115948"/>
              <a:ext cx="159362" cy="217605"/>
              <a:chOff x="2025348" y="3145361"/>
              <a:chExt cx="406327" cy="554831"/>
            </a:xfrm>
          </p:grpSpPr>
          <p:sp>
            <p:nvSpPr>
              <p:cNvPr id="1370" name="Google Shape;1370;p67"/>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67"/>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72" name="Google Shape;1372;p67"/>
          <p:cNvSpPr txBox="1"/>
          <p:nvPr>
            <p:ph type="title"/>
          </p:nvPr>
        </p:nvSpPr>
        <p:spPr>
          <a:xfrm>
            <a:off x="720000" y="16613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73" name="Google Shape;1373;p67"/>
          <p:cNvSpPr txBox="1"/>
          <p:nvPr>
            <p:ph idx="1" type="subTitle"/>
          </p:nvPr>
        </p:nvSpPr>
        <p:spPr>
          <a:xfrm>
            <a:off x="720000" y="2247880"/>
            <a:ext cx="2336400" cy="6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1374" name="Google Shape;1374;p67"/>
          <p:cNvSpPr txBox="1"/>
          <p:nvPr>
            <p:ph idx="2" type="title"/>
          </p:nvPr>
        </p:nvSpPr>
        <p:spPr>
          <a:xfrm>
            <a:off x="3403800" y="16613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75" name="Google Shape;1375;p67"/>
          <p:cNvSpPr txBox="1"/>
          <p:nvPr>
            <p:ph idx="3" type="subTitle"/>
          </p:nvPr>
        </p:nvSpPr>
        <p:spPr>
          <a:xfrm>
            <a:off x="3403800" y="2247880"/>
            <a:ext cx="2336400" cy="6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1376" name="Google Shape;1376;p67"/>
          <p:cNvSpPr txBox="1"/>
          <p:nvPr>
            <p:ph idx="4" type="title"/>
          </p:nvPr>
        </p:nvSpPr>
        <p:spPr>
          <a:xfrm>
            <a:off x="6087600" y="16613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77" name="Google Shape;1377;p67"/>
          <p:cNvSpPr txBox="1"/>
          <p:nvPr>
            <p:ph idx="5" type="subTitle"/>
          </p:nvPr>
        </p:nvSpPr>
        <p:spPr>
          <a:xfrm>
            <a:off x="6087600" y="2247880"/>
            <a:ext cx="2336400" cy="6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1378" name="Google Shape;1378;p67"/>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2">
  <p:cSld name="CUSTOM_1_2">
    <p:spTree>
      <p:nvGrpSpPr>
        <p:cNvPr id="1379" name="Shape 1379"/>
        <p:cNvGrpSpPr/>
        <p:nvPr/>
      </p:nvGrpSpPr>
      <p:grpSpPr>
        <a:xfrm>
          <a:off x="0" y="0"/>
          <a:ext cx="0" cy="0"/>
          <a:chOff x="0" y="0"/>
          <a:chExt cx="0" cy="0"/>
        </a:xfrm>
      </p:grpSpPr>
      <p:grpSp>
        <p:nvGrpSpPr>
          <p:cNvPr id="1380" name="Google Shape;1380;p68"/>
          <p:cNvGrpSpPr/>
          <p:nvPr/>
        </p:nvGrpSpPr>
        <p:grpSpPr>
          <a:xfrm>
            <a:off x="69150" y="137187"/>
            <a:ext cx="9031450" cy="282372"/>
            <a:chOff x="69150" y="137187"/>
            <a:chExt cx="9031450" cy="282372"/>
          </a:xfrm>
        </p:grpSpPr>
        <p:cxnSp>
          <p:nvCxnSpPr>
            <p:cNvPr id="1381" name="Google Shape;1381;p68"/>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382" name="Google Shape;1382;p68"/>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383" name="Google Shape;1383;p68"/>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384" name="Google Shape;1384;p68"/>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385" name="Google Shape;1385;p68"/>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386" name="Google Shape;1386;p68"/>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7" name="Google Shape;1387;p68"/>
          <p:cNvGrpSpPr/>
          <p:nvPr/>
        </p:nvGrpSpPr>
        <p:grpSpPr>
          <a:xfrm>
            <a:off x="234375" y="117804"/>
            <a:ext cx="256800" cy="256800"/>
            <a:chOff x="234375" y="110636"/>
            <a:chExt cx="256800" cy="256800"/>
          </a:xfrm>
        </p:grpSpPr>
        <p:sp>
          <p:nvSpPr>
            <p:cNvPr id="1388" name="Google Shape;1388;p68"/>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68"/>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90" name="Google Shape;1390;p68"/>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391" name="Google Shape;1391;p68"/>
          <p:cNvGrpSpPr/>
          <p:nvPr/>
        </p:nvGrpSpPr>
        <p:grpSpPr>
          <a:xfrm>
            <a:off x="6760300" y="117804"/>
            <a:ext cx="2161200" cy="256800"/>
            <a:chOff x="6760300" y="96350"/>
            <a:chExt cx="2161200" cy="256800"/>
          </a:xfrm>
        </p:grpSpPr>
        <p:sp>
          <p:nvSpPr>
            <p:cNvPr id="1392" name="Google Shape;1392;p68"/>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3" name="Google Shape;1393;p68"/>
            <p:cNvGrpSpPr/>
            <p:nvPr/>
          </p:nvGrpSpPr>
          <p:grpSpPr>
            <a:xfrm>
              <a:off x="8683881" y="115948"/>
              <a:ext cx="159362" cy="217605"/>
              <a:chOff x="2025348" y="3145361"/>
              <a:chExt cx="406327" cy="554831"/>
            </a:xfrm>
          </p:grpSpPr>
          <p:sp>
            <p:nvSpPr>
              <p:cNvPr id="1394" name="Google Shape;1394;p68"/>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68"/>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96" name="Google Shape;1396;p68"/>
          <p:cNvSpPr txBox="1"/>
          <p:nvPr>
            <p:ph type="title"/>
          </p:nvPr>
        </p:nvSpPr>
        <p:spPr>
          <a:xfrm>
            <a:off x="715100" y="2371250"/>
            <a:ext cx="53265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a:lvl1pPr>
            <a:lvl2pPr lvl="1" rtl="0" algn="l">
              <a:spcBef>
                <a:spcPts val="0"/>
              </a:spcBef>
              <a:spcAft>
                <a:spcPts val="0"/>
              </a:spcAft>
              <a:buSzPts val="3600"/>
              <a:buNone/>
              <a:defRPr sz="3600"/>
            </a:lvl2pPr>
            <a:lvl3pPr lvl="2" rtl="0" algn="l">
              <a:spcBef>
                <a:spcPts val="0"/>
              </a:spcBef>
              <a:spcAft>
                <a:spcPts val="0"/>
              </a:spcAft>
              <a:buSzPts val="3600"/>
              <a:buNone/>
              <a:defRPr sz="3600"/>
            </a:lvl3pPr>
            <a:lvl4pPr lvl="3" rtl="0" algn="l">
              <a:spcBef>
                <a:spcPts val="0"/>
              </a:spcBef>
              <a:spcAft>
                <a:spcPts val="0"/>
              </a:spcAft>
              <a:buSzPts val="3600"/>
              <a:buNone/>
              <a:defRPr sz="3600"/>
            </a:lvl4pPr>
            <a:lvl5pPr lvl="4" rtl="0" algn="l">
              <a:spcBef>
                <a:spcPts val="0"/>
              </a:spcBef>
              <a:spcAft>
                <a:spcPts val="0"/>
              </a:spcAft>
              <a:buSzPts val="3600"/>
              <a:buNone/>
              <a:defRPr sz="3600"/>
            </a:lvl5pPr>
            <a:lvl6pPr lvl="5" rtl="0" algn="l">
              <a:spcBef>
                <a:spcPts val="0"/>
              </a:spcBef>
              <a:spcAft>
                <a:spcPts val="0"/>
              </a:spcAft>
              <a:buSzPts val="3600"/>
              <a:buNone/>
              <a:defRPr sz="3600"/>
            </a:lvl6pPr>
            <a:lvl7pPr lvl="6" rtl="0" algn="l">
              <a:spcBef>
                <a:spcPts val="0"/>
              </a:spcBef>
              <a:spcAft>
                <a:spcPts val="0"/>
              </a:spcAft>
              <a:buSzPts val="3600"/>
              <a:buNone/>
              <a:defRPr sz="3600"/>
            </a:lvl7pPr>
            <a:lvl8pPr lvl="7" rtl="0" algn="l">
              <a:spcBef>
                <a:spcPts val="0"/>
              </a:spcBef>
              <a:spcAft>
                <a:spcPts val="0"/>
              </a:spcAft>
              <a:buSzPts val="3600"/>
              <a:buNone/>
              <a:defRPr sz="3600"/>
            </a:lvl8pPr>
            <a:lvl9pPr lvl="8" rtl="0" algn="l">
              <a:spcBef>
                <a:spcPts val="0"/>
              </a:spcBef>
              <a:spcAft>
                <a:spcPts val="0"/>
              </a:spcAft>
              <a:buSzPts val="3600"/>
              <a:buNone/>
              <a:defRPr sz="3600"/>
            </a:lvl9pPr>
          </a:lstStyle>
          <a:p/>
        </p:txBody>
      </p:sp>
      <p:sp>
        <p:nvSpPr>
          <p:cNvPr id="1397" name="Google Shape;1397;p68"/>
          <p:cNvSpPr txBox="1"/>
          <p:nvPr>
            <p:ph hasCustomPrompt="1" idx="2" type="title"/>
          </p:nvPr>
        </p:nvSpPr>
        <p:spPr>
          <a:xfrm>
            <a:off x="715100" y="1300850"/>
            <a:ext cx="31509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6000"/>
            </a:lvl1pPr>
            <a:lvl2pPr lvl="1" rtl="0" algn="l">
              <a:spcBef>
                <a:spcPts val="0"/>
              </a:spcBef>
              <a:spcAft>
                <a:spcPts val="0"/>
              </a:spcAft>
              <a:buSzPts val="6000"/>
              <a:buNone/>
              <a:defRPr sz="6000"/>
            </a:lvl2pPr>
            <a:lvl3pPr lvl="2" rtl="0" algn="l">
              <a:spcBef>
                <a:spcPts val="0"/>
              </a:spcBef>
              <a:spcAft>
                <a:spcPts val="0"/>
              </a:spcAft>
              <a:buSzPts val="6000"/>
              <a:buNone/>
              <a:defRPr sz="6000"/>
            </a:lvl3pPr>
            <a:lvl4pPr lvl="3" rtl="0" algn="l">
              <a:spcBef>
                <a:spcPts val="0"/>
              </a:spcBef>
              <a:spcAft>
                <a:spcPts val="0"/>
              </a:spcAft>
              <a:buSzPts val="6000"/>
              <a:buNone/>
              <a:defRPr sz="6000"/>
            </a:lvl4pPr>
            <a:lvl5pPr lvl="4" rtl="0" algn="l">
              <a:spcBef>
                <a:spcPts val="0"/>
              </a:spcBef>
              <a:spcAft>
                <a:spcPts val="0"/>
              </a:spcAft>
              <a:buSzPts val="6000"/>
              <a:buNone/>
              <a:defRPr sz="6000"/>
            </a:lvl5pPr>
            <a:lvl6pPr lvl="5" rtl="0" algn="l">
              <a:spcBef>
                <a:spcPts val="0"/>
              </a:spcBef>
              <a:spcAft>
                <a:spcPts val="0"/>
              </a:spcAft>
              <a:buSzPts val="6000"/>
              <a:buNone/>
              <a:defRPr sz="6000"/>
            </a:lvl6pPr>
            <a:lvl7pPr lvl="6" rtl="0" algn="l">
              <a:spcBef>
                <a:spcPts val="0"/>
              </a:spcBef>
              <a:spcAft>
                <a:spcPts val="0"/>
              </a:spcAft>
              <a:buSzPts val="6000"/>
              <a:buNone/>
              <a:defRPr sz="6000"/>
            </a:lvl7pPr>
            <a:lvl8pPr lvl="7" rtl="0" algn="l">
              <a:spcBef>
                <a:spcPts val="0"/>
              </a:spcBef>
              <a:spcAft>
                <a:spcPts val="0"/>
              </a:spcAft>
              <a:buSzPts val="6000"/>
              <a:buNone/>
              <a:defRPr sz="6000"/>
            </a:lvl8pPr>
            <a:lvl9pPr lvl="8" rtl="0" algn="l">
              <a:spcBef>
                <a:spcPts val="0"/>
              </a:spcBef>
              <a:spcAft>
                <a:spcPts val="0"/>
              </a:spcAft>
              <a:buSzPts val="6000"/>
              <a:buNone/>
              <a:defRPr sz="6000"/>
            </a:lvl9pPr>
          </a:lstStyle>
          <a:p>
            <a:r>
              <a:t>xx%</a:t>
            </a:r>
          </a:p>
        </p:txBody>
      </p:sp>
      <p:sp>
        <p:nvSpPr>
          <p:cNvPr id="1398" name="Google Shape;1398;p68"/>
          <p:cNvSpPr txBox="1"/>
          <p:nvPr>
            <p:ph idx="1" type="subTitle"/>
          </p:nvPr>
        </p:nvSpPr>
        <p:spPr>
          <a:xfrm>
            <a:off x="715100" y="3545975"/>
            <a:ext cx="5326500" cy="30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0"/>
              </a:spcAft>
              <a:buSzPts val="14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BLANK_1_1_1_1_3">
    <p:spTree>
      <p:nvGrpSpPr>
        <p:cNvPr id="1399" name="Shape 1399"/>
        <p:cNvGrpSpPr/>
        <p:nvPr/>
      </p:nvGrpSpPr>
      <p:grpSpPr>
        <a:xfrm>
          <a:off x="0" y="0"/>
          <a:ext cx="0" cy="0"/>
          <a:chOff x="0" y="0"/>
          <a:chExt cx="0" cy="0"/>
        </a:xfrm>
      </p:grpSpPr>
      <p:grpSp>
        <p:nvGrpSpPr>
          <p:cNvPr id="1400" name="Google Shape;1400;p69"/>
          <p:cNvGrpSpPr/>
          <p:nvPr/>
        </p:nvGrpSpPr>
        <p:grpSpPr>
          <a:xfrm>
            <a:off x="69150" y="137187"/>
            <a:ext cx="9031450" cy="282372"/>
            <a:chOff x="69150" y="137187"/>
            <a:chExt cx="9031450" cy="282372"/>
          </a:xfrm>
        </p:grpSpPr>
        <p:cxnSp>
          <p:nvCxnSpPr>
            <p:cNvPr id="1401" name="Google Shape;1401;p69"/>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402" name="Google Shape;1402;p69"/>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403" name="Google Shape;1403;p69"/>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404" name="Google Shape;1404;p69"/>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405" name="Google Shape;1405;p69"/>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406" name="Google Shape;1406;p69"/>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7" name="Google Shape;1407;p69"/>
          <p:cNvGrpSpPr/>
          <p:nvPr/>
        </p:nvGrpSpPr>
        <p:grpSpPr>
          <a:xfrm>
            <a:off x="234375" y="117804"/>
            <a:ext cx="256800" cy="256800"/>
            <a:chOff x="234375" y="110636"/>
            <a:chExt cx="256800" cy="256800"/>
          </a:xfrm>
        </p:grpSpPr>
        <p:sp>
          <p:nvSpPr>
            <p:cNvPr id="1408" name="Google Shape;1408;p69"/>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69"/>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10" name="Google Shape;1410;p69"/>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411" name="Google Shape;1411;p69"/>
          <p:cNvGrpSpPr/>
          <p:nvPr/>
        </p:nvGrpSpPr>
        <p:grpSpPr>
          <a:xfrm>
            <a:off x="6760300" y="117804"/>
            <a:ext cx="2161200" cy="256800"/>
            <a:chOff x="6760300" y="96350"/>
            <a:chExt cx="2161200" cy="256800"/>
          </a:xfrm>
        </p:grpSpPr>
        <p:sp>
          <p:nvSpPr>
            <p:cNvPr id="1412" name="Google Shape;1412;p69"/>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3" name="Google Shape;1413;p69"/>
            <p:cNvGrpSpPr/>
            <p:nvPr/>
          </p:nvGrpSpPr>
          <p:grpSpPr>
            <a:xfrm>
              <a:off x="8683881" y="115948"/>
              <a:ext cx="159362" cy="217605"/>
              <a:chOff x="2025348" y="3145361"/>
              <a:chExt cx="406327" cy="554831"/>
            </a:xfrm>
          </p:grpSpPr>
          <p:sp>
            <p:nvSpPr>
              <p:cNvPr id="1414" name="Google Shape;1414;p69"/>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69"/>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6" name="Google Shape;1416;p69"/>
          <p:cNvSpPr txBox="1"/>
          <p:nvPr>
            <p:ph type="title"/>
          </p:nvPr>
        </p:nvSpPr>
        <p:spPr>
          <a:xfrm>
            <a:off x="720000" y="1913963"/>
            <a:ext cx="3602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17" name="Google Shape;1417;p69"/>
          <p:cNvSpPr txBox="1"/>
          <p:nvPr>
            <p:ph idx="1" type="subTitle"/>
          </p:nvPr>
        </p:nvSpPr>
        <p:spPr>
          <a:xfrm>
            <a:off x="720000" y="2424288"/>
            <a:ext cx="3602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1418" name="Google Shape;1418;p69"/>
          <p:cNvSpPr txBox="1"/>
          <p:nvPr>
            <p:ph idx="2" type="title"/>
          </p:nvPr>
        </p:nvSpPr>
        <p:spPr>
          <a:xfrm>
            <a:off x="4821900" y="1913963"/>
            <a:ext cx="3602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19" name="Google Shape;1419;p69"/>
          <p:cNvSpPr txBox="1"/>
          <p:nvPr>
            <p:ph idx="3" type="subTitle"/>
          </p:nvPr>
        </p:nvSpPr>
        <p:spPr>
          <a:xfrm>
            <a:off x="4821900" y="2424288"/>
            <a:ext cx="3602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1420" name="Google Shape;1420;p69"/>
          <p:cNvSpPr txBox="1"/>
          <p:nvPr>
            <p:ph idx="4" type="title"/>
          </p:nvPr>
        </p:nvSpPr>
        <p:spPr>
          <a:xfrm>
            <a:off x="720000" y="3613375"/>
            <a:ext cx="3602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21" name="Google Shape;1421;p69"/>
          <p:cNvSpPr txBox="1"/>
          <p:nvPr>
            <p:ph idx="5" type="subTitle"/>
          </p:nvPr>
        </p:nvSpPr>
        <p:spPr>
          <a:xfrm>
            <a:off x="720000" y="4123700"/>
            <a:ext cx="3602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1422" name="Google Shape;1422;p69"/>
          <p:cNvSpPr txBox="1"/>
          <p:nvPr>
            <p:ph idx="6" type="title"/>
          </p:nvPr>
        </p:nvSpPr>
        <p:spPr>
          <a:xfrm>
            <a:off x="4821900" y="3613375"/>
            <a:ext cx="3602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23" name="Google Shape;1423;p69"/>
          <p:cNvSpPr txBox="1"/>
          <p:nvPr>
            <p:ph idx="7" type="subTitle"/>
          </p:nvPr>
        </p:nvSpPr>
        <p:spPr>
          <a:xfrm>
            <a:off x="4821900" y="4123700"/>
            <a:ext cx="3602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1424" name="Google Shape;1424;p69"/>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2">
  <p:cSld name="CUSTOM_2_2">
    <p:spTree>
      <p:nvGrpSpPr>
        <p:cNvPr id="1425" name="Shape 1425"/>
        <p:cNvGrpSpPr/>
        <p:nvPr/>
      </p:nvGrpSpPr>
      <p:grpSpPr>
        <a:xfrm>
          <a:off x="0" y="0"/>
          <a:ext cx="0" cy="0"/>
          <a:chOff x="0" y="0"/>
          <a:chExt cx="0" cy="0"/>
        </a:xfrm>
      </p:grpSpPr>
      <p:grpSp>
        <p:nvGrpSpPr>
          <p:cNvPr id="1426" name="Google Shape;1426;p70"/>
          <p:cNvGrpSpPr/>
          <p:nvPr/>
        </p:nvGrpSpPr>
        <p:grpSpPr>
          <a:xfrm>
            <a:off x="69150" y="137187"/>
            <a:ext cx="9031450" cy="282372"/>
            <a:chOff x="69150" y="137187"/>
            <a:chExt cx="9031450" cy="282372"/>
          </a:xfrm>
        </p:grpSpPr>
        <p:cxnSp>
          <p:nvCxnSpPr>
            <p:cNvPr id="1427" name="Google Shape;1427;p70"/>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428" name="Google Shape;1428;p70"/>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429" name="Google Shape;1429;p70"/>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430" name="Google Shape;1430;p70"/>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431" name="Google Shape;1431;p70"/>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432" name="Google Shape;1432;p70"/>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3" name="Google Shape;1433;p70"/>
          <p:cNvGrpSpPr/>
          <p:nvPr/>
        </p:nvGrpSpPr>
        <p:grpSpPr>
          <a:xfrm>
            <a:off x="234375" y="117804"/>
            <a:ext cx="256800" cy="256800"/>
            <a:chOff x="234375" y="110636"/>
            <a:chExt cx="256800" cy="256800"/>
          </a:xfrm>
        </p:grpSpPr>
        <p:sp>
          <p:nvSpPr>
            <p:cNvPr id="1434" name="Google Shape;1434;p70"/>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70"/>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6" name="Google Shape;1436;p70"/>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437" name="Google Shape;1437;p70"/>
          <p:cNvGrpSpPr/>
          <p:nvPr/>
        </p:nvGrpSpPr>
        <p:grpSpPr>
          <a:xfrm>
            <a:off x="6760300" y="117804"/>
            <a:ext cx="2161200" cy="256800"/>
            <a:chOff x="6760300" y="96350"/>
            <a:chExt cx="2161200" cy="256800"/>
          </a:xfrm>
        </p:grpSpPr>
        <p:sp>
          <p:nvSpPr>
            <p:cNvPr id="1438" name="Google Shape;1438;p70"/>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9" name="Google Shape;1439;p70"/>
            <p:cNvGrpSpPr/>
            <p:nvPr/>
          </p:nvGrpSpPr>
          <p:grpSpPr>
            <a:xfrm>
              <a:off x="8683881" y="115948"/>
              <a:ext cx="159362" cy="217605"/>
              <a:chOff x="2025348" y="3145361"/>
              <a:chExt cx="406327" cy="554831"/>
            </a:xfrm>
          </p:grpSpPr>
          <p:sp>
            <p:nvSpPr>
              <p:cNvPr id="1440" name="Google Shape;1440;p70"/>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70"/>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42" name="Google Shape;1442;p70"/>
          <p:cNvSpPr txBox="1"/>
          <p:nvPr>
            <p:ph type="title"/>
          </p:nvPr>
        </p:nvSpPr>
        <p:spPr>
          <a:xfrm>
            <a:off x="1772850" y="2364800"/>
            <a:ext cx="66561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443" name="Google Shape;1443;p70"/>
          <p:cNvSpPr txBox="1"/>
          <p:nvPr>
            <p:ph hasCustomPrompt="1" idx="2" type="title"/>
          </p:nvPr>
        </p:nvSpPr>
        <p:spPr>
          <a:xfrm>
            <a:off x="5278000" y="1294388"/>
            <a:ext cx="31509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
        <p:nvSpPr>
          <p:cNvPr id="1444" name="Google Shape;1444;p70"/>
          <p:cNvSpPr txBox="1"/>
          <p:nvPr>
            <p:ph idx="1" type="subTitle"/>
          </p:nvPr>
        </p:nvSpPr>
        <p:spPr>
          <a:xfrm>
            <a:off x="1772775" y="3539525"/>
            <a:ext cx="6656100" cy="309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500"/>
            </a:lvl1pPr>
            <a:lvl2pPr lvl="1" rtl="0" algn="r">
              <a:lnSpc>
                <a:spcPct val="100000"/>
              </a:lnSpc>
              <a:spcBef>
                <a:spcPts val="160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7" name="Shape 137"/>
        <p:cNvGrpSpPr/>
        <p:nvPr/>
      </p:nvGrpSpPr>
      <p:grpSpPr>
        <a:xfrm>
          <a:off x="0" y="0"/>
          <a:ext cx="0" cy="0"/>
          <a:chOff x="0" y="0"/>
          <a:chExt cx="0" cy="0"/>
        </a:xfrm>
      </p:grpSpPr>
      <p:grpSp>
        <p:nvGrpSpPr>
          <p:cNvPr id="138" name="Google Shape;138;p8"/>
          <p:cNvGrpSpPr/>
          <p:nvPr/>
        </p:nvGrpSpPr>
        <p:grpSpPr>
          <a:xfrm>
            <a:off x="69150" y="137187"/>
            <a:ext cx="9031450" cy="282372"/>
            <a:chOff x="69150" y="137187"/>
            <a:chExt cx="9031450" cy="282372"/>
          </a:xfrm>
        </p:grpSpPr>
        <p:cxnSp>
          <p:nvCxnSpPr>
            <p:cNvPr id="139" name="Google Shape;139;p8"/>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140" name="Google Shape;140;p8"/>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141" name="Google Shape;141;p8"/>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142" name="Google Shape;142;p8"/>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143" name="Google Shape;143;p8"/>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144" name="Google Shape;144;p8"/>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5" name="Google Shape;145;p8"/>
          <p:cNvGrpSpPr/>
          <p:nvPr/>
        </p:nvGrpSpPr>
        <p:grpSpPr>
          <a:xfrm>
            <a:off x="234375" y="117804"/>
            <a:ext cx="256800" cy="256800"/>
            <a:chOff x="234375" y="110636"/>
            <a:chExt cx="256800" cy="256800"/>
          </a:xfrm>
        </p:grpSpPr>
        <p:sp>
          <p:nvSpPr>
            <p:cNvPr id="146" name="Google Shape;146;p8"/>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8"/>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8" name="Google Shape;148;p8"/>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149" name="Google Shape;149;p8"/>
          <p:cNvGrpSpPr/>
          <p:nvPr/>
        </p:nvGrpSpPr>
        <p:grpSpPr>
          <a:xfrm>
            <a:off x="6760300" y="117804"/>
            <a:ext cx="2161200" cy="256800"/>
            <a:chOff x="6760300" y="96350"/>
            <a:chExt cx="2161200" cy="256800"/>
          </a:xfrm>
        </p:grpSpPr>
        <p:sp>
          <p:nvSpPr>
            <p:cNvPr id="150" name="Google Shape;150;p8"/>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 name="Google Shape;151;p8"/>
            <p:cNvGrpSpPr/>
            <p:nvPr/>
          </p:nvGrpSpPr>
          <p:grpSpPr>
            <a:xfrm>
              <a:off x="8683878" y="115946"/>
              <a:ext cx="159362" cy="217605"/>
              <a:chOff x="2025348" y="3145361"/>
              <a:chExt cx="406327" cy="554831"/>
            </a:xfrm>
          </p:grpSpPr>
          <p:sp>
            <p:nvSpPr>
              <p:cNvPr id="152" name="Google Shape;152;p8"/>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8"/>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4" name="Google Shape;154;p8"/>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55" name="Google Shape;155;p8"/>
          <p:cNvSpPr txBox="1"/>
          <p:nvPr>
            <p:ph idx="1" type="body"/>
          </p:nvPr>
        </p:nvSpPr>
        <p:spPr>
          <a:xfrm>
            <a:off x="720000" y="1152475"/>
            <a:ext cx="5199300" cy="3416400"/>
          </a:xfrm>
          <a:prstGeom prst="rect">
            <a:avLst/>
          </a:prstGeom>
          <a:noFill/>
          <a:ln>
            <a:noFill/>
          </a:ln>
        </p:spPr>
        <p:txBody>
          <a:bodyPr anchorCtr="0" anchor="ctr" bIns="91425" lIns="91425" spcFirstLastPara="1" rIns="91425" wrap="square" tIns="91425">
            <a:noAutofit/>
          </a:bodyPr>
          <a:lstStyle>
            <a:lvl1pPr indent="-330200" lvl="0" marL="457200" algn="l">
              <a:lnSpc>
                <a:spcPct val="100000"/>
              </a:lnSpc>
              <a:spcBef>
                <a:spcPts val="0"/>
              </a:spcBef>
              <a:spcAft>
                <a:spcPts val="0"/>
              </a:spcAft>
              <a:buClr>
                <a:srgbClr val="BA4C96"/>
              </a:buClr>
              <a:buSzPts val="1600"/>
              <a:buFont typeface="Poppins"/>
              <a:buChar char="●"/>
              <a:defRPr sz="1500">
                <a:solidFill>
                  <a:srgbClr val="434343"/>
                </a:solidFill>
              </a:defRPr>
            </a:lvl1pPr>
            <a:lvl2pPr indent="-330200" lvl="1" marL="914400" algn="l">
              <a:lnSpc>
                <a:spcPct val="115000"/>
              </a:lnSpc>
              <a:spcBef>
                <a:spcPts val="0"/>
              </a:spcBef>
              <a:spcAft>
                <a:spcPts val="0"/>
              </a:spcAft>
              <a:buClr>
                <a:schemeClr val="lt1"/>
              </a:buClr>
              <a:buSzPts val="1600"/>
              <a:buFont typeface="Poppins"/>
              <a:buChar char="○"/>
              <a:defRPr>
                <a:solidFill>
                  <a:srgbClr val="434343"/>
                </a:solidFill>
              </a:defRPr>
            </a:lvl2pPr>
            <a:lvl3pPr indent="-330200" lvl="2" marL="1371600" algn="l">
              <a:lnSpc>
                <a:spcPct val="115000"/>
              </a:lnSpc>
              <a:spcBef>
                <a:spcPts val="0"/>
              </a:spcBef>
              <a:spcAft>
                <a:spcPts val="0"/>
              </a:spcAft>
              <a:buClr>
                <a:schemeClr val="lt1"/>
              </a:buClr>
              <a:buSzPts val="1600"/>
              <a:buFont typeface="Poppins"/>
              <a:buChar char="■"/>
              <a:defRPr>
                <a:solidFill>
                  <a:srgbClr val="434343"/>
                </a:solidFill>
              </a:defRPr>
            </a:lvl3pPr>
            <a:lvl4pPr indent="-330200" lvl="3" marL="1828800" algn="l">
              <a:lnSpc>
                <a:spcPct val="115000"/>
              </a:lnSpc>
              <a:spcBef>
                <a:spcPts val="0"/>
              </a:spcBef>
              <a:spcAft>
                <a:spcPts val="0"/>
              </a:spcAft>
              <a:buClr>
                <a:schemeClr val="lt1"/>
              </a:buClr>
              <a:buSzPts val="1600"/>
              <a:buFont typeface="Poppins"/>
              <a:buChar char="●"/>
              <a:defRPr>
                <a:solidFill>
                  <a:srgbClr val="434343"/>
                </a:solidFill>
              </a:defRPr>
            </a:lvl4pPr>
            <a:lvl5pPr indent="-330200" lvl="4" marL="2286000" algn="l">
              <a:lnSpc>
                <a:spcPct val="115000"/>
              </a:lnSpc>
              <a:spcBef>
                <a:spcPts val="0"/>
              </a:spcBef>
              <a:spcAft>
                <a:spcPts val="0"/>
              </a:spcAft>
              <a:buClr>
                <a:schemeClr val="lt1"/>
              </a:buClr>
              <a:buSzPts val="1600"/>
              <a:buFont typeface="Poppins"/>
              <a:buChar char="○"/>
              <a:defRPr>
                <a:solidFill>
                  <a:srgbClr val="434343"/>
                </a:solidFill>
              </a:defRPr>
            </a:lvl5pPr>
            <a:lvl6pPr indent="-330200" lvl="5" marL="2743200" algn="l">
              <a:lnSpc>
                <a:spcPct val="115000"/>
              </a:lnSpc>
              <a:spcBef>
                <a:spcPts val="0"/>
              </a:spcBef>
              <a:spcAft>
                <a:spcPts val="0"/>
              </a:spcAft>
              <a:buClr>
                <a:schemeClr val="lt1"/>
              </a:buClr>
              <a:buSzPts val="1600"/>
              <a:buFont typeface="Poppins"/>
              <a:buChar char="■"/>
              <a:defRPr>
                <a:solidFill>
                  <a:srgbClr val="434343"/>
                </a:solidFill>
              </a:defRPr>
            </a:lvl6pPr>
            <a:lvl7pPr indent="-330200" lvl="6" marL="3200400" algn="l">
              <a:lnSpc>
                <a:spcPct val="115000"/>
              </a:lnSpc>
              <a:spcBef>
                <a:spcPts val="0"/>
              </a:spcBef>
              <a:spcAft>
                <a:spcPts val="0"/>
              </a:spcAft>
              <a:buClr>
                <a:schemeClr val="lt1"/>
              </a:buClr>
              <a:buSzPts val="1600"/>
              <a:buFont typeface="Poppins"/>
              <a:buChar char="●"/>
              <a:defRPr>
                <a:solidFill>
                  <a:srgbClr val="434343"/>
                </a:solidFill>
              </a:defRPr>
            </a:lvl7pPr>
            <a:lvl8pPr indent="-330200" lvl="7" marL="3657600" algn="l">
              <a:lnSpc>
                <a:spcPct val="115000"/>
              </a:lnSpc>
              <a:spcBef>
                <a:spcPts val="0"/>
              </a:spcBef>
              <a:spcAft>
                <a:spcPts val="0"/>
              </a:spcAft>
              <a:buClr>
                <a:schemeClr val="lt1"/>
              </a:buClr>
              <a:buSzPts val="1600"/>
              <a:buFont typeface="Poppins"/>
              <a:buChar char="○"/>
              <a:defRPr>
                <a:solidFill>
                  <a:srgbClr val="434343"/>
                </a:solidFill>
              </a:defRPr>
            </a:lvl8pPr>
            <a:lvl9pPr indent="-330200" lvl="8" marL="4114800" algn="l">
              <a:lnSpc>
                <a:spcPct val="115000"/>
              </a:lnSpc>
              <a:spcBef>
                <a:spcPts val="0"/>
              </a:spcBef>
              <a:spcAft>
                <a:spcPts val="0"/>
              </a:spcAft>
              <a:buClr>
                <a:schemeClr val="lt1"/>
              </a:buClr>
              <a:buSzPts val="1600"/>
              <a:buFont typeface="Poppins"/>
              <a:buChar char="■"/>
              <a:defRPr>
                <a:solidFill>
                  <a:srgbClr val="434343"/>
                </a:solidFill>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3">
  <p:cSld name="BIG_NUMBER_3">
    <p:spTree>
      <p:nvGrpSpPr>
        <p:cNvPr id="1445" name="Shape 1445"/>
        <p:cNvGrpSpPr/>
        <p:nvPr/>
      </p:nvGrpSpPr>
      <p:grpSpPr>
        <a:xfrm>
          <a:off x="0" y="0"/>
          <a:ext cx="0" cy="0"/>
          <a:chOff x="0" y="0"/>
          <a:chExt cx="0" cy="0"/>
        </a:xfrm>
      </p:grpSpPr>
      <p:grpSp>
        <p:nvGrpSpPr>
          <p:cNvPr id="1446" name="Google Shape;1446;p71"/>
          <p:cNvGrpSpPr/>
          <p:nvPr/>
        </p:nvGrpSpPr>
        <p:grpSpPr>
          <a:xfrm>
            <a:off x="69150" y="137187"/>
            <a:ext cx="9031450" cy="282372"/>
            <a:chOff x="69150" y="137187"/>
            <a:chExt cx="9031450" cy="282372"/>
          </a:xfrm>
        </p:grpSpPr>
        <p:cxnSp>
          <p:nvCxnSpPr>
            <p:cNvPr id="1447" name="Google Shape;1447;p71"/>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448" name="Google Shape;1448;p71"/>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449" name="Google Shape;1449;p71"/>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450" name="Google Shape;1450;p71"/>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451" name="Google Shape;1451;p71"/>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452" name="Google Shape;1452;p71"/>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3" name="Google Shape;1453;p71"/>
          <p:cNvGrpSpPr/>
          <p:nvPr/>
        </p:nvGrpSpPr>
        <p:grpSpPr>
          <a:xfrm>
            <a:off x="234375" y="117804"/>
            <a:ext cx="256800" cy="256800"/>
            <a:chOff x="234375" y="110636"/>
            <a:chExt cx="256800" cy="256800"/>
          </a:xfrm>
        </p:grpSpPr>
        <p:sp>
          <p:nvSpPr>
            <p:cNvPr id="1454" name="Google Shape;1454;p71"/>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71"/>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56" name="Google Shape;1456;p71"/>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457" name="Google Shape;1457;p71"/>
          <p:cNvGrpSpPr/>
          <p:nvPr/>
        </p:nvGrpSpPr>
        <p:grpSpPr>
          <a:xfrm>
            <a:off x="6760300" y="117804"/>
            <a:ext cx="2161200" cy="256800"/>
            <a:chOff x="6760300" y="96350"/>
            <a:chExt cx="2161200" cy="256800"/>
          </a:xfrm>
        </p:grpSpPr>
        <p:sp>
          <p:nvSpPr>
            <p:cNvPr id="1458" name="Google Shape;1458;p71"/>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9" name="Google Shape;1459;p71"/>
            <p:cNvGrpSpPr/>
            <p:nvPr/>
          </p:nvGrpSpPr>
          <p:grpSpPr>
            <a:xfrm>
              <a:off x="8683881" y="115948"/>
              <a:ext cx="159362" cy="217605"/>
              <a:chOff x="2025348" y="3145361"/>
              <a:chExt cx="406327" cy="554831"/>
            </a:xfrm>
          </p:grpSpPr>
          <p:sp>
            <p:nvSpPr>
              <p:cNvPr id="1460" name="Google Shape;1460;p71"/>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71"/>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62" name="Google Shape;1462;p71"/>
          <p:cNvSpPr txBox="1"/>
          <p:nvPr>
            <p:ph hasCustomPrompt="1" type="title"/>
          </p:nvPr>
        </p:nvSpPr>
        <p:spPr>
          <a:xfrm>
            <a:off x="1284000" y="1459475"/>
            <a:ext cx="6576000" cy="151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12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463" name="Google Shape;1463;p71"/>
          <p:cNvSpPr txBox="1"/>
          <p:nvPr>
            <p:ph idx="1" type="subTitle"/>
          </p:nvPr>
        </p:nvSpPr>
        <p:spPr>
          <a:xfrm>
            <a:off x="1284000" y="2970625"/>
            <a:ext cx="65760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5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0"/>
              </a:spcAft>
              <a:buSzPts val="1600"/>
              <a:buNone/>
              <a:defRPr sz="1600"/>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BLANK_1_1_1_1_1_1_4">
    <p:spTree>
      <p:nvGrpSpPr>
        <p:cNvPr id="1464" name="Shape 1464"/>
        <p:cNvGrpSpPr/>
        <p:nvPr/>
      </p:nvGrpSpPr>
      <p:grpSpPr>
        <a:xfrm>
          <a:off x="0" y="0"/>
          <a:ext cx="0" cy="0"/>
          <a:chOff x="0" y="0"/>
          <a:chExt cx="0" cy="0"/>
        </a:xfrm>
      </p:grpSpPr>
      <p:grpSp>
        <p:nvGrpSpPr>
          <p:cNvPr id="1465" name="Google Shape;1465;p72"/>
          <p:cNvGrpSpPr/>
          <p:nvPr/>
        </p:nvGrpSpPr>
        <p:grpSpPr>
          <a:xfrm>
            <a:off x="69150" y="137187"/>
            <a:ext cx="9031450" cy="282372"/>
            <a:chOff x="69150" y="137187"/>
            <a:chExt cx="9031450" cy="282372"/>
          </a:xfrm>
        </p:grpSpPr>
        <p:cxnSp>
          <p:nvCxnSpPr>
            <p:cNvPr id="1466" name="Google Shape;1466;p72"/>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467" name="Google Shape;1467;p72"/>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468" name="Google Shape;1468;p72"/>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469" name="Google Shape;1469;p72"/>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470" name="Google Shape;1470;p72"/>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471" name="Google Shape;1471;p72"/>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2" name="Google Shape;1472;p72"/>
          <p:cNvGrpSpPr/>
          <p:nvPr/>
        </p:nvGrpSpPr>
        <p:grpSpPr>
          <a:xfrm>
            <a:off x="234375" y="117804"/>
            <a:ext cx="256800" cy="256800"/>
            <a:chOff x="234375" y="110636"/>
            <a:chExt cx="256800" cy="256800"/>
          </a:xfrm>
        </p:grpSpPr>
        <p:sp>
          <p:nvSpPr>
            <p:cNvPr id="1473" name="Google Shape;1473;p72"/>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72"/>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5" name="Google Shape;1475;p72"/>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476" name="Google Shape;1476;p72"/>
          <p:cNvGrpSpPr/>
          <p:nvPr/>
        </p:nvGrpSpPr>
        <p:grpSpPr>
          <a:xfrm>
            <a:off x="6760300" y="117804"/>
            <a:ext cx="2161200" cy="256800"/>
            <a:chOff x="6760300" y="96350"/>
            <a:chExt cx="2161200" cy="256800"/>
          </a:xfrm>
        </p:grpSpPr>
        <p:sp>
          <p:nvSpPr>
            <p:cNvPr id="1477" name="Google Shape;1477;p72"/>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8" name="Google Shape;1478;p72"/>
            <p:cNvGrpSpPr/>
            <p:nvPr/>
          </p:nvGrpSpPr>
          <p:grpSpPr>
            <a:xfrm>
              <a:off x="8683881" y="115948"/>
              <a:ext cx="159362" cy="217605"/>
              <a:chOff x="2025348" y="3145361"/>
              <a:chExt cx="406327" cy="554831"/>
            </a:xfrm>
          </p:grpSpPr>
          <p:sp>
            <p:nvSpPr>
              <p:cNvPr id="1479" name="Google Shape;1479;p72"/>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72"/>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81" name="Google Shape;1481;p72"/>
          <p:cNvSpPr txBox="1"/>
          <p:nvPr>
            <p:ph hasCustomPrompt="1" type="title"/>
          </p:nvPr>
        </p:nvSpPr>
        <p:spPr>
          <a:xfrm>
            <a:off x="1284000" y="540000"/>
            <a:ext cx="6576000" cy="76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82" name="Google Shape;1482;p72"/>
          <p:cNvSpPr txBox="1"/>
          <p:nvPr>
            <p:ph idx="1" type="subTitle"/>
          </p:nvPr>
        </p:nvSpPr>
        <p:spPr>
          <a:xfrm>
            <a:off x="1284000" y="1305425"/>
            <a:ext cx="6576000" cy="38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1483" name="Google Shape;1483;p72"/>
          <p:cNvSpPr txBox="1"/>
          <p:nvPr>
            <p:ph hasCustomPrompt="1" idx="2" type="title"/>
          </p:nvPr>
        </p:nvSpPr>
        <p:spPr>
          <a:xfrm>
            <a:off x="1284000" y="1996149"/>
            <a:ext cx="6576000" cy="76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84" name="Google Shape;1484;p72"/>
          <p:cNvSpPr txBox="1"/>
          <p:nvPr>
            <p:ph idx="3" type="subTitle"/>
          </p:nvPr>
        </p:nvSpPr>
        <p:spPr>
          <a:xfrm>
            <a:off x="1284000" y="2761573"/>
            <a:ext cx="6576000" cy="38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1485" name="Google Shape;1485;p72"/>
          <p:cNvSpPr txBox="1"/>
          <p:nvPr>
            <p:ph hasCustomPrompt="1" idx="4" type="title"/>
          </p:nvPr>
        </p:nvSpPr>
        <p:spPr>
          <a:xfrm>
            <a:off x="1284000" y="3452300"/>
            <a:ext cx="6576000" cy="76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86" name="Google Shape;1486;p72"/>
          <p:cNvSpPr txBox="1"/>
          <p:nvPr>
            <p:ph idx="5" type="subTitle"/>
          </p:nvPr>
        </p:nvSpPr>
        <p:spPr>
          <a:xfrm>
            <a:off x="1284000" y="4217598"/>
            <a:ext cx="6576000" cy="38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BLANK_1_1_1_1_1_4">
    <p:spTree>
      <p:nvGrpSpPr>
        <p:cNvPr id="1487" name="Shape 1487"/>
        <p:cNvGrpSpPr/>
        <p:nvPr/>
      </p:nvGrpSpPr>
      <p:grpSpPr>
        <a:xfrm>
          <a:off x="0" y="0"/>
          <a:ext cx="0" cy="0"/>
          <a:chOff x="0" y="0"/>
          <a:chExt cx="0" cy="0"/>
        </a:xfrm>
      </p:grpSpPr>
      <p:grpSp>
        <p:nvGrpSpPr>
          <p:cNvPr id="1488" name="Google Shape;1488;p73"/>
          <p:cNvGrpSpPr/>
          <p:nvPr/>
        </p:nvGrpSpPr>
        <p:grpSpPr>
          <a:xfrm>
            <a:off x="69150" y="137187"/>
            <a:ext cx="9031450" cy="282372"/>
            <a:chOff x="69150" y="137187"/>
            <a:chExt cx="9031450" cy="282372"/>
          </a:xfrm>
        </p:grpSpPr>
        <p:cxnSp>
          <p:nvCxnSpPr>
            <p:cNvPr id="1489" name="Google Shape;1489;p73"/>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490" name="Google Shape;1490;p73"/>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491" name="Google Shape;1491;p73"/>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492" name="Google Shape;1492;p73"/>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493" name="Google Shape;1493;p73"/>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494" name="Google Shape;1494;p73"/>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5" name="Google Shape;1495;p73"/>
          <p:cNvGrpSpPr/>
          <p:nvPr/>
        </p:nvGrpSpPr>
        <p:grpSpPr>
          <a:xfrm>
            <a:off x="234375" y="117804"/>
            <a:ext cx="256800" cy="256800"/>
            <a:chOff x="234375" y="110636"/>
            <a:chExt cx="256800" cy="256800"/>
          </a:xfrm>
        </p:grpSpPr>
        <p:sp>
          <p:nvSpPr>
            <p:cNvPr id="1496" name="Google Shape;1496;p73"/>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73"/>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98" name="Google Shape;1498;p73"/>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499" name="Google Shape;1499;p73"/>
          <p:cNvGrpSpPr/>
          <p:nvPr/>
        </p:nvGrpSpPr>
        <p:grpSpPr>
          <a:xfrm>
            <a:off x="6760300" y="117804"/>
            <a:ext cx="2161200" cy="256800"/>
            <a:chOff x="6760300" y="96350"/>
            <a:chExt cx="2161200" cy="256800"/>
          </a:xfrm>
        </p:grpSpPr>
        <p:sp>
          <p:nvSpPr>
            <p:cNvPr id="1500" name="Google Shape;1500;p73"/>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1" name="Google Shape;1501;p73"/>
            <p:cNvGrpSpPr/>
            <p:nvPr/>
          </p:nvGrpSpPr>
          <p:grpSpPr>
            <a:xfrm>
              <a:off x="8683881" y="115948"/>
              <a:ext cx="159362" cy="217605"/>
              <a:chOff x="2025348" y="3145361"/>
              <a:chExt cx="406327" cy="554831"/>
            </a:xfrm>
          </p:grpSpPr>
          <p:sp>
            <p:nvSpPr>
              <p:cNvPr id="1502" name="Google Shape;1502;p73"/>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73"/>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04" name="Google Shape;1504;p73"/>
          <p:cNvSpPr txBox="1"/>
          <p:nvPr>
            <p:ph type="title"/>
          </p:nvPr>
        </p:nvSpPr>
        <p:spPr>
          <a:xfrm>
            <a:off x="720000" y="1784425"/>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05" name="Google Shape;1505;p73"/>
          <p:cNvSpPr txBox="1"/>
          <p:nvPr>
            <p:ph idx="1" type="subTitle"/>
          </p:nvPr>
        </p:nvSpPr>
        <p:spPr>
          <a:xfrm>
            <a:off x="720000" y="22693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1506" name="Google Shape;1506;p73"/>
          <p:cNvSpPr txBox="1"/>
          <p:nvPr>
            <p:ph idx="2" type="title"/>
          </p:nvPr>
        </p:nvSpPr>
        <p:spPr>
          <a:xfrm>
            <a:off x="3419271" y="1784425"/>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07" name="Google Shape;1507;p73"/>
          <p:cNvSpPr txBox="1"/>
          <p:nvPr>
            <p:ph idx="3" type="subTitle"/>
          </p:nvPr>
        </p:nvSpPr>
        <p:spPr>
          <a:xfrm>
            <a:off x="3419269" y="22693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1508" name="Google Shape;1508;p73"/>
          <p:cNvSpPr txBox="1"/>
          <p:nvPr>
            <p:ph idx="4" type="title"/>
          </p:nvPr>
        </p:nvSpPr>
        <p:spPr>
          <a:xfrm>
            <a:off x="720000" y="3638750"/>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09" name="Google Shape;1509;p73"/>
          <p:cNvSpPr txBox="1"/>
          <p:nvPr>
            <p:ph idx="5" type="subTitle"/>
          </p:nvPr>
        </p:nvSpPr>
        <p:spPr>
          <a:xfrm>
            <a:off x="720000" y="412370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1510" name="Google Shape;1510;p73"/>
          <p:cNvSpPr txBox="1"/>
          <p:nvPr>
            <p:ph idx="6" type="title"/>
          </p:nvPr>
        </p:nvSpPr>
        <p:spPr>
          <a:xfrm>
            <a:off x="3419271" y="3638750"/>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11" name="Google Shape;1511;p73"/>
          <p:cNvSpPr txBox="1"/>
          <p:nvPr>
            <p:ph idx="7" type="subTitle"/>
          </p:nvPr>
        </p:nvSpPr>
        <p:spPr>
          <a:xfrm>
            <a:off x="3419269" y="412370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1512" name="Google Shape;1512;p73"/>
          <p:cNvSpPr txBox="1"/>
          <p:nvPr>
            <p:ph idx="8" type="title"/>
          </p:nvPr>
        </p:nvSpPr>
        <p:spPr>
          <a:xfrm>
            <a:off x="6118549" y="1784425"/>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13" name="Google Shape;1513;p73"/>
          <p:cNvSpPr txBox="1"/>
          <p:nvPr>
            <p:ph idx="9" type="subTitle"/>
          </p:nvPr>
        </p:nvSpPr>
        <p:spPr>
          <a:xfrm>
            <a:off x="6118545" y="22693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1514" name="Google Shape;1514;p73"/>
          <p:cNvSpPr txBox="1"/>
          <p:nvPr>
            <p:ph idx="13" type="title"/>
          </p:nvPr>
        </p:nvSpPr>
        <p:spPr>
          <a:xfrm>
            <a:off x="6118549" y="3638750"/>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15" name="Google Shape;1515;p73"/>
          <p:cNvSpPr txBox="1"/>
          <p:nvPr>
            <p:ph idx="14" type="subTitle"/>
          </p:nvPr>
        </p:nvSpPr>
        <p:spPr>
          <a:xfrm>
            <a:off x="6118545" y="412370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1516" name="Google Shape;1516;p73"/>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2">
  <p:cSld name="CUSTOM_6_2">
    <p:spTree>
      <p:nvGrpSpPr>
        <p:cNvPr id="1517" name="Shape 1517"/>
        <p:cNvGrpSpPr/>
        <p:nvPr/>
      </p:nvGrpSpPr>
      <p:grpSpPr>
        <a:xfrm>
          <a:off x="0" y="0"/>
          <a:ext cx="0" cy="0"/>
          <a:chOff x="0" y="0"/>
          <a:chExt cx="0" cy="0"/>
        </a:xfrm>
      </p:grpSpPr>
      <p:grpSp>
        <p:nvGrpSpPr>
          <p:cNvPr id="1518" name="Google Shape;1518;p74"/>
          <p:cNvGrpSpPr/>
          <p:nvPr/>
        </p:nvGrpSpPr>
        <p:grpSpPr>
          <a:xfrm>
            <a:off x="69150" y="137187"/>
            <a:ext cx="9031450" cy="282372"/>
            <a:chOff x="69150" y="137187"/>
            <a:chExt cx="9031450" cy="282372"/>
          </a:xfrm>
        </p:grpSpPr>
        <p:cxnSp>
          <p:nvCxnSpPr>
            <p:cNvPr id="1519" name="Google Shape;1519;p74"/>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520" name="Google Shape;1520;p74"/>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521" name="Google Shape;1521;p74"/>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522" name="Google Shape;1522;p74"/>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523" name="Google Shape;1523;p74"/>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524" name="Google Shape;1524;p74"/>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5" name="Google Shape;1525;p74"/>
          <p:cNvGrpSpPr/>
          <p:nvPr/>
        </p:nvGrpSpPr>
        <p:grpSpPr>
          <a:xfrm>
            <a:off x="234375" y="117804"/>
            <a:ext cx="256800" cy="256800"/>
            <a:chOff x="234375" y="110636"/>
            <a:chExt cx="256800" cy="256800"/>
          </a:xfrm>
        </p:grpSpPr>
        <p:sp>
          <p:nvSpPr>
            <p:cNvPr id="1526" name="Google Shape;1526;p74"/>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74"/>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28" name="Google Shape;1528;p74"/>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529" name="Google Shape;1529;p74"/>
          <p:cNvGrpSpPr/>
          <p:nvPr/>
        </p:nvGrpSpPr>
        <p:grpSpPr>
          <a:xfrm>
            <a:off x="6760300" y="117804"/>
            <a:ext cx="2161200" cy="256800"/>
            <a:chOff x="6760300" y="96350"/>
            <a:chExt cx="2161200" cy="256800"/>
          </a:xfrm>
        </p:grpSpPr>
        <p:sp>
          <p:nvSpPr>
            <p:cNvPr id="1530" name="Google Shape;1530;p74"/>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1" name="Google Shape;1531;p74"/>
            <p:cNvGrpSpPr/>
            <p:nvPr/>
          </p:nvGrpSpPr>
          <p:grpSpPr>
            <a:xfrm>
              <a:off x="8683881" y="115948"/>
              <a:ext cx="159362" cy="217605"/>
              <a:chOff x="2025348" y="3145361"/>
              <a:chExt cx="406327" cy="554831"/>
            </a:xfrm>
          </p:grpSpPr>
          <p:sp>
            <p:nvSpPr>
              <p:cNvPr id="1532" name="Google Shape;1532;p74"/>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74"/>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34" name="Google Shape;1534;p74"/>
          <p:cNvSpPr txBox="1"/>
          <p:nvPr>
            <p:ph type="title"/>
          </p:nvPr>
        </p:nvSpPr>
        <p:spPr>
          <a:xfrm>
            <a:off x="1311963" y="2361963"/>
            <a:ext cx="6519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35" name="Google Shape;1535;p74"/>
          <p:cNvSpPr txBox="1"/>
          <p:nvPr>
            <p:ph hasCustomPrompt="1" idx="2" type="title"/>
          </p:nvPr>
        </p:nvSpPr>
        <p:spPr>
          <a:xfrm>
            <a:off x="2996625" y="1243600"/>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36" name="Google Shape;1536;p74"/>
          <p:cNvSpPr txBox="1"/>
          <p:nvPr>
            <p:ph idx="1" type="subTitle"/>
          </p:nvPr>
        </p:nvSpPr>
        <p:spPr>
          <a:xfrm>
            <a:off x="1312121" y="3590288"/>
            <a:ext cx="6519900" cy="30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2">
  <p:cSld name="CUSTOM_8_2">
    <p:spTree>
      <p:nvGrpSpPr>
        <p:cNvPr id="1537" name="Shape 1537"/>
        <p:cNvGrpSpPr/>
        <p:nvPr/>
      </p:nvGrpSpPr>
      <p:grpSpPr>
        <a:xfrm>
          <a:off x="0" y="0"/>
          <a:ext cx="0" cy="0"/>
          <a:chOff x="0" y="0"/>
          <a:chExt cx="0" cy="0"/>
        </a:xfrm>
      </p:grpSpPr>
      <p:grpSp>
        <p:nvGrpSpPr>
          <p:cNvPr id="1538" name="Google Shape;1538;p75"/>
          <p:cNvGrpSpPr/>
          <p:nvPr/>
        </p:nvGrpSpPr>
        <p:grpSpPr>
          <a:xfrm>
            <a:off x="69150" y="137187"/>
            <a:ext cx="9031450" cy="282372"/>
            <a:chOff x="69150" y="137187"/>
            <a:chExt cx="9031450" cy="282372"/>
          </a:xfrm>
        </p:grpSpPr>
        <p:cxnSp>
          <p:nvCxnSpPr>
            <p:cNvPr id="1539" name="Google Shape;1539;p75"/>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540" name="Google Shape;1540;p75"/>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541" name="Google Shape;1541;p75"/>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542" name="Google Shape;1542;p75"/>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543" name="Google Shape;1543;p75"/>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544" name="Google Shape;1544;p75"/>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5" name="Google Shape;1545;p75"/>
          <p:cNvGrpSpPr/>
          <p:nvPr/>
        </p:nvGrpSpPr>
        <p:grpSpPr>
          <a:xfrm>
            <a:off x="234375" y="117804"/>
            <a:ext cx="256800" cy="256800"/>
            <a:chOff x="234375" y="110636"/>
            <a:chExt cx="256800" cy="256800"/>
          </a:xfrm>
        </p:grpSpPr>
        <p:sp>
          <p:nvSpPr>
            <p:cNvPr id="1546" name="Google Shape;1546;p75"/>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75"/>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48" name="Google Shape;1548;p75"/>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549" name="Google Shape;1549;p75"/>
          <p:cNvGrpSpPr/>
          <p:nvPr/>
        </p:nvGrpSpPr>
        <p:grpSpPr>
          <a:xfrm>
            <a:off x="6760300" y="117804"/>
            <a:ext cx="2161200" cy="256800"/>
            <a:chOff x="6760300" y="96350"/>
            <a:chExt cx="2161200" cy="256800"/>
          </a:xfrm>
        </p:grpSpPr>
        <p:sp>
          <p:nvSpPr>
            <p:cNvPr id="1550" name="Google Shape;1550;p75"/>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1" name="Google Shape;1551;p75"/>
            <p:cNvGrpSpPr/>
            <p:nvPr/>
          </p:nvGrpSpPr>
          <p:grpSpPr>
            <a:xfrm>
              <a:off x="8683881" y="115948"/>
              <a:ext cx="159362" cy="217605"/>
              <a:chOff x="2025348" y="3145361"/>
              <a:chExt cx="406327" cy="554831"/>
            </a:xfrm>
          </p:grpSpPr>
          <p:sp>
            <p:nvSpPr>
              <p:cNvPr id="1552" name="Google Shape;1552;p75"/>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75"/>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54" name="Google Shape;1554;p7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55" name="Google Shape;1555;p75"/>
          <p:cNvSpPr txBox="1"/>
          <p:nvPr>
            <p:ph idx="1" type="subTitle"/>
          </p:nvPr>
        </p:nvSpPr>
        <p:spPr>
          <a:xfrm>
            <a:off x="3452813" y="33098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2pPr>
            <a:lvl3pPr lvl="2"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3pPr>
            <a:lvl4pPr lvl="3"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4pPr>
            <a:lvl5pPr lvl="4"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5pPr>
            <a:lvl6pPr lvl="5"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6pPr>
            <a:lvl7pPr lvl="6"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7pPr>
            <a:lvl8pPr lvl="7"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8pPr>
            <a:lvl9pPr lvl="8" rtl="0" algn="ctr">
              <a:lnSpc>
                <a:spcPct val="100000"/>
              </a:lnSpc>
              <a:spcBef>
                <a:spcPts val="1600"/>
              </a:spcBef>
              <a:spcAft>
                <a:spcPts val="1600"/>
              </a:spcAft>
              <a:buSzPts val="2400"/>
              <a:buFont typeface="Chakra Petch Medium"/>
              <a:buNone/>
              <a:defRPr sz="2400">
                <a:latin typeface="Chakra Petch Medium"/>
                <a:ea typeface="Chakra Petch Medium"/>
                <a:cs typeface="Chakra Petch Medium"/>
                <a:sym typeface="Chakra Petch Medium"/>
              </a:defRPr>
            </a:lvl9pPr>
          </a:lstStyle>
          <a:p/>
        </p:txBody>
      </p:sp>
      <p:sp>
        <p:nvSpPr>
          <p:cNvPr id="1556" name="Google Shape;1556;p75"/>
          <p:cNvSpPr txBox="1"/>
          <p:nvPr>
            <p:ph idx="2" type="subTitle"/>
          </p:nvPr>
        </p:nvSpPr>
        <p:spPr>
          <a:xfrm>
            <a:off x="3452713" y="3820050"/>
            <a:ext cx="22383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1600"/>
              </a:spcBef>
              <a:spcAft>
                <a:spcPts val="0"/>
              </a:spcAft>
              <a:buSzPts val="1500"/>
              <a:buNone/>
              <a:defRPr sz="1500"/>
            </a:lvl2pPr>
            <a:lvl3pPr lvl="2" rtl="0" algn="ctr">
              <a:lnSpc>
                <a:spcPct val="100000"/>
              </a:lnSpc>
              <a:spcBef>
                <a:spcPts val="1600"/>
              </a:spcBef>
              <a:spcAft>
                <a:spcPts val="0"/>
              </a:spcAft>
              <a:buSzPts val="1500"/>
              <a:buNone/>
              <a:defRPr sz="1500"/>
            </a:lvl3pPr>
            <a:lvl4pPr lvl="3" rtl="0" algn="ctr">
              <a:lnSpc>
                <a:spcPct val="100000"/>
              </a:lnSpc>
              <a:spcBef>
                <a:spcPts val="1600"/>
              </a:spcBef>
              <a:spcAft>
                <a:spcPts val="0"/>
              </a:spcAft>
              <a:buSzPts val="1500"/>
              <a:buNone/>
              <a:defRPr sz="1500"/>
            </a:lvl4pPr>
            <a:lvl5pPr lvl="4" rtl="0" algn="ctr">
              <a:lnSpc>
                <a:spcPct val="100000"/>
              </a:lnSpc>
              <a:spcBef>
                <a:spcPts val="1600"/>
              </a:spcBef>
              <a:spcAft>
                <a:spcPts val="0"/>
              </a:spcAft>
              <a:buSzPts val="1500"/>
              <a:buNone/>
              <a:defRPr sz="1500"/>
            </a:lvl5pPr>
            <a:lvl6pPr lvl="5" rtl="0" algn="ctr">
              <a:lnSpc>
                <a:spcPct val="100000"/>
              </a:lnSpc>
              <a:spcBef>
                <a:spcPts val="1600"/>
              </a:spcBef>
              <a:spcAft>
                <a:spcPts val="0"/>
              </a:spcAft>
              <a:buSzPts val="1500"/>
              <a:buNone/>
              <a:defRPr sz="1500"/>
            </a:lvl6pPr>
            <a:lvl7pPr lvl="6" rtl="0" algn="ctr">
              <a:lnSpc>
                <a:spcPct val="100000"/>
              </a:lnSpc>
              <a:spcBef>
                <a:spcPts val="1600"/>
              </a:spcBef>
              <a:spcAft>
                <a:spcPts val="0"/>
              </a:spcAft>
              <a:buSzPts val="1500"/>
              <a:buNone/>
              <a:defRPr sz="1500"/>
            </a:lvl7pPr>
            <a:lvl8pPr lvl="7" rtl="0" algn="ctr">
              <a:lnSpc>
                <a:spcPct val="100000"/>
              </a:lnSpc>
              <a:spcBef>
                <a:spcPts val="1600"/>
              </a:spcBef>
              <a:spcAft>
                <a:spcPts val="0"/>
              </a:spcAft>
              <a:buSzPts val="1500"/>
              <a:buNone/>
              <a:defRPr sz="1500"/>
            </a:lvl8pPr>
            <a:lvl9pPr lvl="8" rtl="0" algn="ctr">
              <a:lnSpc>
                <a:spcPct val="100000"/>
              </a:lnSpc>
              <a:spcBef>
                <a:spcPts val="1600"/>
              </a:spcBef>
              <a:spcAft>
                <a:spcPts val="1600"/>
              </a:spcAft>
              <a:buSzPts val="1500"/>
              <a:buNone/>
              <a:defRPr sz="1500"/>
            </a:lvl9pPr>
          </a:lstStyle>
          <a:p/>
        </p:txBody>
      </p:sp>
      <p:sp>
        <p:nvSpPr>
          <p:cNvPr id="1557" name="Google Shape;1557;p75"/>
          <p:cNvSpPr txBox="1"/>
          <p:nvPr>
            <p:ph idx="3" type="subTitle"/>
          </p:nvPr>
        </p:nvSpPr>
        <p:spPr>
          <a:xfrm>
            <a:off x="1034163" y="33098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2pPr>
            <a:lvl3pPr lvl="2"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3pPr>
            <a:lvl4pPr lvl="3"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4pPr>
            <a:lvl5pPr lvl="4"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5pPr>
            <a:lvl6pPr lvl="5"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6pPr>
            <a:lvl7pPr lvl="6"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7pPr>
            <a:lvl8pPr lvl="7"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8pPr>
            <a:lvl9pPr lvl="8" rtl="0" algn="ctr">
              <a:lnSpc>
                <a:spcPct val="100000"/>
              </a:lnSpc>
              <a:spcBef>
                <a:spcPts val="1600"/>
              </a:spcBef>
              <a:spcAft>
                <a:spcPts val="1600"/>
              </a:spcAft>
              <a:buSzPts val="2400"/>
              <a:buFont typeface="Chakra Petch Medium"/>
              <a:buNone/>
              <a:defRPr sz="2400">
                <a:latin typeface="Chakra Petch Medium"/>
                <a:ea typeface="Chakra Petch Medium"/>
                <a:cs typeface="Chakra Petch Medium"/>
                <a:sym typeface="Chakra Petch Medium"/>
              </a:defRPr>
            </a:lvl9pPr>
          </a:lstStyle>
          <a:p/>
        </p:txBody>
      </p:sp>
      <p:sp>
        <p:nvSpPr>
          <p:cNvPr id="1558" name="Google Shape;1558;p75"/>
          <p:cNvSpPr txBox="1"/>
          <p:nvPr>
            <p:ph idx="4" type="subTitle"/>
          </p:nvPr>
        </p:nvSpPr>
        <p:spPr>
          <a:xfrm>
            <a:off x="1034063" y="3820050"/>
            <a:ext cx="22383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1600"/>
              </a:spcBef>
              <a:spcAft>
                <a:spcPts val="0"/>
              </a:spcAft>
              <a:buSzPts val="1500"/>
              <a:buNone/>
              <a:defRPr sz="1500"/>
            </a:lvl2pPr>
            <a:lvl3pPr lvl="2" rtl="0" algn="ctr">
              <a:lnSpc>
                <a:spcPct val="100000"/>
              </a:lnSpc>
              <a:spcBef>
                <a:spcPts val="1600"/>
              </a:spcBef>
              <a:spcAft>
                <a:spcPts val="0"/>
              </a:spcAft>
              <a:buSzPts val="1500"/>
              <a:buNone/>
              <a:defRPr sz="1500"/>
            </a:lvl3pPr>
            <a:lvl4pPr lvl="3" rtl="0" algn="ctr">
              <a:lnSpc>
                <a:spcPct val="100000"/>
              </a:lnSpc>
              <a:spcBef>
                <a:spcPts val="1600"/>
              </a:spcBef>
              <a:spcAft>
                <a:spcPts val="0"/>
              </a:spcAft>
              <a:buSzPts val="1500"/>
              <a:buNone/>
              <a:defRPr sz="1500"/>
            </a:lvl4pPr>
            <a:lvl5pPr lvl="4" rtl="0" algn="ctr">
              <a:lnSpc>
                <a:spcPct val="100000"/>
              </a:lnSpc>
              <a:spcBef>
                <a:spcPts val="1600"/>
              </a:spcBef>
              <a:spcAft>
                <a:spcPts val="0"/>
              </a:spcAft>
              <a:buSzPts val="1500"/>
              <a:buNone/>
              <a:defRPr sz="1500"/>
            </a:lvl5pPr>
            <a:lvl6pPr lvl="5" rtl="0" algn="ctr">
              <a:lnSpc>
                <a:spcPct val="100000"/>
              </a:lnSpc>
              <a:spcBef>
                <a:spcPts val="1600"/>
              </a:spcBef>
              <a:spcAft>
                <a:spcPts val="0"/>
              </a:spcAft>
              <a:buSzPts val="1500"/>
              <a:buNone/>
              <a:defRPr sz="1500"/>
            </a:lvl6pPr>
            <a:lvl7pPr lvl="6" rtl="0" algn="ctr">
              <a:lnSpc>
                <a:spcPct val="100000"/>
              </a:lnSpc>
              <a:spcBef>
                <a:spcPts val="1600"/>
              </a:spcBef>
              <a:spcAft>
                <a:spcPts val="0"/>
              </a:spcAft>
              <a:buSzPts val="1500"/>
              <a:buNone/>
              <a:defRPr sz="1500"/>
            </a:lvl7pPr>
            <a:lvl8pPr lvl="7" rtl="0" algn="ctr">
              <a:lnSpc>
                <a:spcPct val="100000"/>
              </a:lnSpc>
              <a:spcBef>
                <a:spcPts val="1600"/>
              </a:spcBef>
              <a:spcAft>
                <a:spcPts val="0"/>
              </a:spcAft>
              <a:buSzPts val="1500"/>
              <a:buNone/>
              <a:defRPr sz="1500"/>
            </a:lvl8pPr>
            <a:lvl9pPr lvl="8" rtl="0" algn="ctr">
              <a:lnSpc>
                <a:spcPct val="100000"/>
              </a:lnSpc>
              <a:spcBef>
                <a:spcPts val="1600"/>
              </a:spcBef>
              <a:spcAft>
                <a:spcPts val="1600"/>
              </a:spcAft>
              <a:buSzPts val="1500"/>
              <a:buNone/>
              <a:defRPr sz="1500"/>
            </a:lvl9pPr>
          </a:lstStyle>
          <a:p/>
        </p:txBody>
      </p:sp>
      <p:sp>
        <p:nvSpPr>
          <p:cNvPr id="1559" name="Google Shape;1559;p75"/>
          <p:cNvSpPr txBox="1"/>
          <p:nvPr>
            <p:ph idx="5" type="subTitle"/>
          </p:nvPr>
        </p:nvSpPr>
        <p:spPr>
          <a:xfrm>
            <a:off x="5871538" y="33098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2pPr>
            <a:lvl3pPr lvl="2"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3pPr>
            <a:lvl4pPr lvl="3"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4pPr>
            <a:lvl5pPr lvl="4"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5pPr>
            <a:lvl6pPr lvl="5"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6pPr>
            <a:lvl7pPr lvl="6"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7pPr>
            <a:lvl8pPr lvl="7"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8pPr>
            <a:lvl9pPr lvl="8" rtl="0" algn="ctr">
              <a:lnSpc>
                <a:spcPct val="100000"/>
              </a:lnSpc>
              <a:spcBef>
                <a:spcPts val="1600"/>
              </a:spcBef>
              <a:spcAft>
                <a:spcPts val="1600"/>
              </a:spcAft>
              <a:buSzPts val="2400"/>
              <a:buFont typeface="Chakra Petch Medium"/>
              <a:buNone/>
              <a:defRPr sz="2400">
                <a:latin typeface="Chakra Petch Medium"/>
                <a:ea typeface="Chakra Petch Medium"/>
                <a:cs typeface="Chakra Petch Medium"/>
                <a:sym typeface="Chakra Petch Medium"/>
              </a:defRPr>
            </a:lvl9pPr>
          </a:lstStyle>
          <a:p/>
        </p:txBody>
      </p:sp>
      <p:sp>
        <p:nvSpPr>
          <p:cNvPr id="1560" name="Google Shape;1560;p75"/>
          <p:cNvSpPr txBox="1"/>
          <p:nvPr>
            <p:ph idx="6" type="subTitle"/>
          </p:nvPr>
        </p:nvSpPr>
        <p:spPr>
          <a:xfrm>
            <a:off x="5871438" y="3820050"/>
            <a:ext cx="22383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1600"/>
              </a:spcBef>
              <a:spcAft>
                <a:spcPts val="0"/>
              </a:spcAft>
              <a:buSzPts val="1500"/>
              <a:buNone/>
              <a:defRPr sz="1500"/>
            </a:lvl2pPr>
            <a:lvl3pPr lvl="2" rtl="0" algn="ctr">
              <a:lnSpc>
                <a:spcPct val="100000"/>
              </a:lnSpc>
              <a:spcBef>
                <a:spcPts val="1600"/>
              </a:spcBef>
              <a:spcAft>
                <a:spcPts val="0"/>
              </a:spcAft>
              <a:buSzPts val="1500"/>
              <a:buNone/>
              <a:defRPr sz="1500"/>
            </a:lvl3pPr>
            <a:lvl4pPr lvl="3" rtl="0" algn="ctr">
              <a:lnSpc>
                <a:spcPct val="100000"/>
              </a:lnSpc>
              <a:spcBef>
                <a:spcPts val="1600"/>
              </a:spcBef>
              <a:spcAft>
                <a:spcPts val="0"/>
              </a:spcAft>
              <a:buSzPts val="1500"/>
              <a:buNone/>
              <a:defRPr sz="1500"/>
            </a:lvl4pPr>
            <a:lvl5pPr lvl="4" rtl="0" algn="ctr">
              <a:lnSpc>
                <a:spcPct val="100000"/>
              </a:lnSpc>
              <a:spcBef>
                <a:spcPts val="1600"/>
              </a:spcBef>
              <a:spcAft>
                <a:spcPts val="0"/>
              </a:spcAft>
              <a:buSzPts val="1500"/>
              <a:buNone/>
              <a:defRPr sz="1500"/>
            </a:lvl5pPr>
            <a:lvl6pPr lvl="5" rtl="0" algn="ctr">
              <a:lnSpc>
                <a:spcPct val="100000"/>
              </a:lnSpc>
              <a:spcBef>
                <a:spcPts val="1600"/>
              </a:spcBef>
              <a:spcAft>
                <a:spcPts val="0"/>
              </a:spcAft>
              <a:buSzPts val="1500"/>
              <a:buNone/>
              <a:defRPr sz="1500"/>
            </a:lvl6pPr>
            <a:lvl7pPr lvl="6" rtl="0" algn="ctr">
              <a:lnSpc>
                <a:spcPct val="100000"/>
              </a:lnSpc>
              <a:spcBef>
                <a:spcPts val="1600"/>
              </a:spcBef>
              <a:spcAft>
                <a:spcPts val="0"/>
              </a:spcAft>
              <a:buSzPts val="1500"/>
              <a:buNone/>
              <a:defRPr sz="1500"/>
            </a:lvl7pPr>
            <a:lvl8pPr lvl="7" rtl="0" algn="ctr">
              <a:lnSpc>
                <a:spcPct val="100000"/>
              </a:lnSpc>
              <a:spcBef>
                <a:spcPts val="1600"/>
              </a:spcBef>
              <a:spcAft>
                <a:spcPts val="0"/>
              </a:spcAft>
              <a:buSzPts val="1500"/>
              <a:buNone/>
              <a:defRPr sz="1500"/>
            </a:lvl8pPr>
            <a:lvl9pPr lvl="8" rtl="0" algn="ctr">
              <a:lnSpc>
                <a:spcPct val="100000"/>
              </a:lnSpc>
              <a:spcBef>
                <a:spcPts val="1600"/>
              </a:spcBef>
              <a:spcAft>
                <a:spcPts val="1600"/>
              </a:spcAft>
              <a:buSzPts val="1500"/>
              <a:buNone/>
              <a:defRPr sz="1500"/>
            </a:lvl9pPr>
          </a:lstStyle>
          <a:p/>
        </p:txBody>
      </p:sp>
      <p:sp>
        <p:nvSpPr>
          <p:cNvPr id="1561" name="Google Shape;1561;p75"/>
          <p:cNvSpPr txBox="1"/>
          <p:nvPr>
            <p:ph hasCustomPrompt="1" idx="7" type="title"/>
          </p:nvPr>
        </p:nvSpPr>
        <p:spPr>
          <a:xfrm>
            <a:off x="1421325" y="1983400"/>
            <a:ext cx="1464300" cy="58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r>
              <a:t>xx%</a:t>
            </a:r>
          </a:p>
        </p:txBody>
      </p:sp>
      <p:sp>
        <p:nvSpPr>
          <p:cNvPr id="1562" name="Google Shape;1562;p75"/>
          <p:cNvSpPr txBox="1"/>
          <p:nvPr>
            <p:ph hasCustomPrompt="1" idx="8" type="title"/>
          </p:nvPr>
        </p:nvSpPr>
        <p:spPr>
          <a:xfrm>
            <a:off x="3839750" y="1983400"/>
            <a:ext cx="1464300" cy="58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r>
              <a:t>xx%</a:t>
            </a:r>
          </a:p>
        </p:txBody>
      </p:sp>
      <p:sp>
        <p:nvSpPr>
          <p:cNvPr id="1563" name="Google Shape;1563;p75"/>
          <p:cNvSpPr txBox="1"/>
          <p:nvPr>
            <p:ph hasCustomPrompt="1" idx="9" type="title"/>
          </p:nvPr>
        </p:nvSpPr>
        <p:spPr>
          <a:xfrm>
            <a:off x="6258175" y="1983400"/>
            <a:ext cx="1464600" cy="58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r>
              <a:t>xx%</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2">
  <p:cSld name="CUSTOM_3_2">
    <p:spTree>
      <p:nvGrpSpPr>
        <p:cNvPr id="1564" name="Shape 1564"/>
        <p:cNvGrpSpPr/>
        <p:nvPr/>
      </p:nvGrpSpPr>
      <p:grpSpPr>
        <a:xfrm>
          <a:off x="0" y="0"/>
          <a:ext cx="0" cy="0"/>
          <a:chOff x="0" y="0"/>
          <a:chExt cx="0" cy="0"/>
        </a:xfrm>
      </p:grpSpPr>
      <p:grpSp>
        <p:nvGrpSpPr>
          <p:cNvPr id="1565" name="Google Shape;1565;p76"/>
          <p:cNvGrpSpPr/>
          <p:nvPr/>
        </p:nvGrpSpPr>
        <p:grpSpPr>
          <a:xfrm>
            <a:off x="69150" y="137187"/>
            <a:ext cx="9031450" cy="282372"/>
            <a:chOff x="69150" y="137187"/>
            <a:chExt cx="9031450" cy="282372"/>
          </a:xfrm>
        </p:grpSpPr>
        <p:cxnSp>
          <p:nvCxnSpPr>
            <p:cNvPr id="1566" name="Google Shape;1566;p76"/>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567" name="Google Shape;1567;p76"/>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568" name="Google Shape;1568;p76"/>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569" name="Google Shape;1569;p76"/>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570" name="Google Shape;1570;p76"/>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571" name="Google Shape;1571;p76"/>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2" name="Google Shape;1572;p76"/>
          <p:cNvGrpSpPr/>
          <p:nvPr/>
        </p:nvGrpSpPr>
        <p:grpSpPr>
          <a:xfrm>
            <a:off x="234375" y="117804"/>
            <a:ext cx="256800" cy="256800"/>
            <a:chOff x="234375" y="110636"/>
            <a:chExt cx="256800" cy="256800"/>
          </a:xfrm>
        </p:grpSpPr>
        <p:sp>
          <p:nvSpPr>
            <p:cNvPr id="1573" name="Google Shape;1573;p76"/>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76"/>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75" name="Google Shape;1575;p76"/>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576" name="Google Shape;1576;p76"/>
          <p:cNvGrpSpPr/>
          <p:nvPr/>
        </p:nvGrpSpPr>
        <p:grpSpPr>
          <a:xfrm>
            <a:off x="6760300" y="117804"/>
            <a:ext cx="2161200" cy="256800"/>
            <a:chOff x="6760300" y="96350"/>
            <a:chExt cx="2161200" cy="256800"/>
          </a:xfrm>
        </p:grpSpPr>
        <p:sp>
          <p:nvSpPr>
            <p:cNvPr id="1577" name="Google Shape;1577;p76"/>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8" name="Google Shape;1578;p76"/>
            <p:cNvGrpSpPr/>
            <p:nvPr/>
          </p:nvGrpSpPr>
          <p:grpSpPr>
            <a:xfrm>
              <a:off x="8683881" y="115948"/>
              <a:ext cx="159362" cy="217605"/>
              <a:chOff x="2025348" y="3145361"/>
              <a:chExt cx="406327" cy="554831"/>
            </a:xfrm>
          </p:grpSpPr>
          <p:sp>
            <p:nvSpPr>
              <p:cNvPr id="1579" name="Google Shape;1579;p76"/>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76"/>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81" name="Google Shape;1581;p76"/>
          <p:cNvSpPr txBox="1"/>
          <p:nvPr>
            <p:ph idx="1" type="subTitle"/>
          </p:nvPr>
        </p:nvSpPr>
        <p:spPr>
          <a:xfrm>
            <a:off x="715100" y="2793988"/>
            <a:ext cx="4163400" cy="118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sz="1500"/>
            </a:lvl1pPr>
            <a:lvl2pPr lvl="1" rtl="0" algn="ctr">
              <a:lnSpc>
                <a:spcPct val="100000"/>
              </a:lnSpc>
              <a:spcBef>
                <a:spcPts val="1600"/>
              </a:spcBef>
              <a:spcAft>
                <a:spcPts val="0"/>
              </a:spcAft>
              <a:buSzPts val="1500"/>
              <a:buNone/>
              <a:defRPr sz="1500"/>
            </a:lvl2pPr>
            <a:lvl3pPr lvl="2" rtl="0" algn="ctr">
              <a:lnSpc>
                <a:spcPct val="100000"/>
              </a:lnSpc>
              <a:spcBef>
                <a:spcPts val="1600"/>
              </a:spcBef>
              <a:spcAft>
                <a:spcPts val="0"/>
              </a:spcAft>
              <a:buSzPts val="1500"/>
              <a:buNone/>
              <a:defRPr sz="1500"/>
            </a:lvl3pPr>
            <a:lvl4pPr lvl="3" rtl="0" algn="ctr">
              <a:lnSpc>
                <a:spcPct val="100000"/>
              </a:lnSpc>
              <a:spcBef>
                <a:spcPts val="1600"/>
              </a:spcBef>
              <a:spcAft>
                <a:spcPts val="0"/>
              </a:spcAft>
              <a:buSzPts val="1500"/>
              <a:buNone/>
              <a:defRPr sz="1500"/>
            </a:lvl4pPr>
            <a:lvl5pPr lvl="4" rtl="0" algn="ctr">
              <a:lnSpc>
                <a:spcPct val="100000"/>
              </a:lnSpc>
              <a:spcBef>
                <a:spcPts val="1600"/>
              </a:spcBef>
              <a:spcAft>
                <a:spcPts val="0"/>
              </a:spcAft>
              <a:buSzPts val="1500"/>
              <a:buNone/>
              <a:defRPr sz="1500"/>
            </a:lvl5pPr>
            <a:lvl6pPr lvl="5" rtl="0" algn="ctr">
              <a:lnSpc>
                <a:spcPct val="100000"/>
              </a:lnSpc>
              <a:spcBef>
                <a:spcPts val="1600"/>
              </a:spcBef>
              <a:spcAft>
                <a:spcPts val="0"/>
              </a:spcAft>
              <a:buSzPts val="1500"/>
              <a:buNone/>
              <a:defRPr sz="1500"/>
            </a:lvl6pPr>
            <a:lvl7pPr lvl="6" rtl="0" algn="ctr">
              <a:lnSpc>
                <a:spcPct val="100000"/>
              </a:lnSpc>
              <a:spcBef>
                <a:spcPts val="1600"/>
              </a:spcBef>
              <a:spcAft>
                <a:spcPts val="0"/>
              </a:spcAft>
              <a:buSzPts val="1500"/>
              <a:buNone/>
              <a:defRPr sz="1500"/>
            </a:lvl7pPr>
            <a:lvl8pPr lvl="7" rtl="0" algn="ctr">
              <a:lnSpc>
                <a:spcPct val="100000"/>
              </a:lnSpc>
              <a:spcBef>
                <a:spcPts val="1600"/>
              </a:spcBef>
              <a:spcAft>
                <a:spcPts val="0"/>
              </a:spcAft>
              <a:buSzPts val="1500"/>
              <a:buNone/>
              <a:defRPr sz="1500"/>
            </a:lvl8pPr>
            <a:lvl9pPr lvl="8" rtl="0" algn="ctr">
              <a:lnSpc>
                <a:spcPct val="100000"/>
              </a:lnSpc>
              <a:spcBef>
                <a:spcPts val="1600"/>
              </a:spcBef>
              <a:spcAft>
                <a:spcPts val="0"/>
              </a:spcAft>
              <a:buSzPts val="1500"/>
              <a:buNone/>
              <a:defRPr sz="1500"/>
            </a:lvl9pPr>
          </a:lstStyle>
          <a:p/>
        </p:txBody>
      </p:sp>
      <p:sp>
        <p:nvSpPr>
          <p:cNvPr id="1582" name="Google Shape;1582;p76"/>
          <p:cNvSpPr txBox="1"/>
          <p:nvPr>
            <p:ph type="title"/>
          </p:nvPr>
        </p:nvSpPr>
        <p:spPr>
          <a:xfrm>
            <a:off x="715100" y="1169300"/>
            <a:ext cx="4163400" cy="1472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2">
  <p:cSld name="BLANK_1_1_1_2_1_2">
    <p:spTree>
      <p:nvGrpSpPr>
        <p:cNvPr id="1583" name="Shape 1583"/>
        <p:cNvGrpSpPr/>
        <p:nvPr/>
      </p:nvGrpSpPr>
      <p:grpSpPr>
        <a:xfrm>
          <a:off x="0" y="0"/>
          <a:ext cx="0" cy="0"/>
          <a:chOff x="0" y="0"/>
          <a:chExt cx="0" cy="0"/>
        </a:xfrm>
      </p:grpSpPr>
      <p:grpSp>
        <p:nvGrpSpPr>
          <p:cNvPr id="1584" name="Google Shape;1584;p77"/>
          <p:cNvGrpSpPr/>
          <p:nvPr/>
        </p:nvGrpSpPr>
        <p:grpSpPr>
          <a:xfrm>
            <a:off x="69150" y="137187"/>
            <a:ext cx="9031450" cy="282372"/>
            <a:chOff x="69150" y="137187"/>
            <a:chExt cx="9031450" cy="282372"/>
          </a:xfrm>
        </p:grpSpPr>
        <p:cxnSp>
          <p:nvCxnSpPr>
            <p:cNvPr id="1585" name="Google Shape;1585;p77"/>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586" name="Google Shape;1586;p77"/>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587" name="Google Shape;1587;p77"/>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588" name="Google Shape;1588;p77"/>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589" name="Google Shape;1589;p77"/>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590" name="Google Shape;1590;p77"/>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1" name="Google Shape;1591;p77"/>
          <p:cNvGrpSpPr/>
          <p:nvPr/>
        </p:nvGrpSpPr>
        <p:grpSpPr>
          <a:xfrm>
            <a:off x="234375" y="117804"/>
            <a:ext cx="256800" cy="256800"/>
            <a:chOff x="234375" y="110636"/>
            <a:chExt cx="256800" cy="256800"/>
          </a:xfrm>
        </p:grpSpPr>
        <p:sp>
          <p:nvSpPr>
            <p:cNvPr id="1592" name="Google Shape;1592;p77"/>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77"/>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94" name="Google Shape;1594;p77"/>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595" name="Google Shape;1595;p77"/>
          <p:cNvGrpSpPr/>
          <p:nvPr/>
        </p:nvGrpSpPr>
        <p:grpSpPr>
          <a:xfrm>
            <a:off x="6760300" y="117804"/>
            <a:ext cx="2161200" cy="256800"/>
            <a:chOff x="6760300" y="96350"/>
            <a:chExt cx="2161200" cy="256800"/>
          </a:xfrm>
        </p:grpSpPr>
        <p:sp>
          <p:nvSpPr>
            <p:cNvPr id="1596" name="Google Shape;1596;p77"/>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7" name="Google Shape;1597;p77"/>
            <p:cNvGrpSpPr/>
            <p:nvPr/>
          </p:nvGrpSpPr>
          <p:grpSpPr>
            <a:xfrm>
              <a:off x="8683881" y="115948"/>
              <a:ext cx="159362" cy="217605"/>
              <a:chOff x="2025348" y="3145361"/>
              <a:chExt cx="406327" cy="554831"/>
            </a:xfrm>
          </p:grpSpPr>
          <p:sp>
            <p:nvSpPr>
              <p:cNvPr id="1598" name="Google Shape;1598;p77"/>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77"/>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00" name="Google Shape;1600;p77"/>
          <p:cNvSpPr txBox="1"/>
          <p:nvPr>
            <p:ph type="title"/>
          </p:nvPr>
        </p:nvSpPr>
        <p:spPr>
          <a:xfrm>
            <a:off x="720000" y="3103925"/>
            <a:ext cx="2514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01" name="Google Shape;1601;p77"/>
          <p:cNvSpPr txBox="1"/>
          <p:nvPr>
            <p:ph idx="1" type="subTitle"/>
          </p:nvPr>
        </p:nvSpPr>
        <p:spPr>
          <a:xfrm>
            <a:off x="720000" y="3631625"/>
            <a:ext cx="2514300" cy="62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1602" name="Google Shape;1602;p77"/>
          <p:cNvSpPr txBox="1"/>
          <p:nvPr>
            <p:ph idx="2" type="title"/>
          </p:nvPr>
        </p:nvSpPr>
        <p:spPr>
          <a:xfrm>
            <a:off x="3314850" y="3103925"/>
            <a:ext cx="2514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03" name="Google Shape;1603;p77"/>
          <p:cNvSpPr txBox="1"/>
          <p:nvPr>
            <p:ph idx="3" type="subTitle"/>
          </p:nvPr>
        </p:nvSpPr>
        <p:spPr>
          <a:xfrm>
            <a:off x="3314850" y="3631625"/>
            <a:ext cx="2514300" cy="62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1604" name="Google Shape;1604;p77"/>
          <p:cNvSpPr txBox="1"/>
          <p:nvPr>
            <p:ph idx="4" type="title"/>
          </p:nvPr>
        </p:nvSpPr>
        <p:spPr>
          <a:xfrm>
            <a:off x="5909700" y="3103925"/>
            <a:ext cx="2514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05" name="Google Shape;1605;p77"/>
          <p:cNvSpPr txBox="1"/>
          <p:nvPr>
            <p:ph idx="5" type="subTitle"/>
          </p:nvPr>
        </p:nvSpPr>
        <p:spPr>
          <a:xfrm>
            <a:off x="5909700" y="3631625"/>
            <a:ext cx="2514300" cy="62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0"/>
              </a:spcAft>
              <a:buSzPts val="1400"/>
              <a:buNone/>
              <a:defRPr/>
            </a:lvl9pPr>
          </a:lstStyle>
          <a:p/>
        </p:txBody>
      </p:sp>
      <p:sp>
        <p:nvSpPr>
          <p:cNvPr id="1606" name="Google Shape;1606;p77"/>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2">
  <p:cSld name="CUSTOM_5_2">
    <p:spTree>
      <p:nvGrpSpPr>
        <p:cNvPr id="1607" name="Shape 1607"/>
        <p:cNvGrpSpPr/>
        <p:nvPr/>
      </p:nvGrpSpPr>
      <p:grpSpPr>
        <a:xfrm>
          <a:off x="0" y="0"/>
          <a:ext cx="0" cy="0"/>
          <a:chOff x="0" y="0"/>
          <a:chExt cx="0" cy="0"/>
        </a:xfrm>
      </p:grpSpPr>
      <p:grpSp>
        <p:nvGrpSpPr>
          <p:cNvPr id="1608" name="Google Shape;1608;p78"/>
          <p:cNvGrpSpPr/>
          <p:nvPr/>
        </p:nvGrpSpPr>
        <p:grpSpPr>
          <a:xfrm>
            <a:off x="69150" y="137187"/>
            <a:ext cx="9031450" cy="282372"/>
            <a:chOff x="69150" y="137187"/>
            <a:chExt cx="9031450" cy="282372"/>
          </a:xfrm>
        </p:grpSpPr>
        <p:cxnSp>
          <p:nvCxnSpPr>
            <p:cNvPr id="1609" name="Google Shape;1609;p78"/>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610" name="Google Shape;1610;p78"/>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611" name="Google Shape;1611;p78"/>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612" name="Google Shape;1612;p78"/>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613" name="Google Shape;1613;p78"/>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614" name="Google Shape;1614;p78"/>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5" name="Google Shape;1615;p78"/>
          <p:cNvGrpSpPr/>
          <p:nvPr/>
        </p:nvGrpSpPr>
        <p:grpSpPr>
          <a:xfrm>
            <a:off x="234375" y="117804"/>
            <a:ext cx="256800" cy="256800"/>
            <a:chOff x="234375" y="110636"/>
            <a:chExt cx="256800" cy="256800"/>
          </a:xfrm>
        </p:grpSpPr>
        <p:sp>
          <p:nvSpPr>
            <p:cNvPr id="1616" name="Google Shape;1616;p78"/>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78"/>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18" name="Google Shape;1618;p78"/>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sp>
        <p:nvSpPr>
          <p:cNvPr id="1619" name="Google Shape;1619;p78"/>
          <p:cNvSpPr txBox="1"/>
          <p:nvPr>
            <p:ph idx="1" type="subTitle"/>
          </p:nvPr>
        </p:nvSpPr>
        <p:spPr>
          <a:xfrm>
            <a:off x="721000" y="1893600"/>
            <a:ext cx="3931800" cy="135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sz="1500"/>
            </a:lvl1pPr>
            <a:lvl2pPr lvl="1" rtl="0">
              <a:lnSpc>
                <a:spcPct val="100000"/>
              </a:lnSpc>
              <a:spcBef>
                <a:spcPts val="1600"/>
              </a:spcBef>
              <a:spcAft>
                <a:spcPts val="0"/>
              </a:spcAft>
              <a:buSzPts val="1500"/>
              <a:buNone/>
              <a:defRPr sz="1500"/>
            </a:lvl2pPr>
            <a:lvl3pPr lvl="2" rtl="0">
              <a:lnSpc>
                <a:spcPct val="100000"/>
              </a:lnSpc>
              <a:spcBef>
                <a:spcPts val="1600"/>
              </a:spcBef>
              <a:spcAft>
                <a:spcPts val="0"/>
              </a:spcAft>
              <a:buSzPts val="1500"/>
              <a:buNone/>
              <a:defRPr sz="1500"/>
            </a:lvl3pPr>
            <a:lvl4pPr lvl="3" rtl="0">
              <a:lnSpc>
                <a:spcPct val="100000"/>
              </a:lnSpc>
              <a:spcBef>
                <a:spcPts val="1600"/>
              </a:spcBef>
              <a:spcAft>
                <a:spcPts val="0"/>
              </a:spcAft>
              <a:buSzPts val="1500"/>
              <a:buNone/>
              <a:defRPr sz="1500"/>
            </a:lvl4pPr>
            <a:lvl5pPr lvl="4" rtl="0">
              <a:lnSpc>
                <a:spcPct val="100000"/>
              </a:lnSpc>
              <a:spcBef>
                <a:spcPts val="1600"/>
              </a:spcBef>
              <a:spcAft>
                <a:spcPts val="0"/>
              </a:spcAft>
              <a:buSzPts val="1500"/>
              <a:buNone/>
              <a:defRPr sz="1500"/>
            </a:lvl5pPr>
            <a:lvl6pPr lvl="5" rtl="0">
              <a:lnSpc>
                <a:spcPct val="100000"/>
              </a:lnSpc>
              <a:spcBef>
                <a:spcPts val="1600"/>
              </a:spcBef>
              <a:spcAft>
                <a:spcPts val="0"/>
              </a:spcAft>
              <a:buSzPts val="1500"/>
              <a:buNone/>
              <a:defRPr sz="1500"/>
            </a:lvl6pPr>
            <a:lvl7pPr lvl="6" rtl="0">
              <a:lnSpc>
                <a:spcPct val="100000"/>
              </a:lnSpc>
              <a:spcBef>
                <a:spcPts val="1600"/>
              </a:spcBef>
              <a:spcAft>
                <a:spcPts val="0"/>
              </a:spcAft>
              <a:buSzPts val="1500"/>
              <a:buNone/>
              <a:defRPr sz="1500"/>
            </a:lvl7pPr>
            <a:lvl8pPr lvl="7" rtl="0">
              <a:lnSpc>
                <a:spcPct val="100000"/>
              </a:lnSpc>
              <a:spcBef>
                <a:spcPts val="1600"/>
              </a:spcBef>
              <a:spcAft>
                <a:spcPts val="0"/>
              </a:spcAft>
              <a:buSzPts val="1500"/>
              <a:buNone/>
              <a:defRPr sz="1500"/>
            </a:lvl8pPr>
            <a:lvl9pPr lvl="8" rtl="0">
              <a:lnSpc>
                <a:spcPct val="100000"/>
              </a:lnSpc>
              <a:spcBef>
                <a:spcPts val="1600"/>
              </a:spcBef>
              <a:spcAft>
                <a:spcPts val="0"/>
              </a:spcAft>
              <a:buSzPts val="1500"/>
              <a:buNone/>
              <a:defRPr sz="1500"/>
            </a:lvl9pPr>
          </a:lstStyle>
          <a:p/>
        </p:txBody>
      </p:sp>
      <p:sp>
        <p:nvSpPr>
          <p:cNvPr id="1620" name="Google Shape;1620;p7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621" name="Google Shape;1621;p78"/>
          <p:cNvGrpSpPr/>
          <p:nvPr/>
        </p:nvGrpSpPr>
        <p:grpSpPr>
          <a:xfrm>
            <a:off x="6760300" y="117804"/>
            <a:ext cx="2161200" cy="256800"/>
            <a:chOff x="6760300" y="96350"/>
            <a:chExt cx="2161200" cy="256800"/>
          </a:xfrm>
        </p:grpSpPr>
        <p:sp>
          <p:nvSpPr>
            <p:cNvPr id="1622" name="Google Shape;1622;p78"/>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3" name="Google Shape;1623;p78"/>
            <p:cNvGrpSpPr/>
            <p:nvPr/>
          </p:nvGrpSpPr>
          <p:grpSpPr>
            <a:xfrm>
              <a:off x="8683881" y="115948"/>
              <a:ext cx="159362" cy="217605"/>
              <a:chOff x="2025348" y="3145361"/>
              <a:chExt cx="406327" cy="554831"/>
            </a:xfrm>
          </p:grpSpPr>
          <p:sp>
            <p:nvSpPr>
              <p:cNvPr id="1624" name="Google Shape;1624;p78"/>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78"/>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2">
  <p:cSld name="CUSTOM_4_2">
    <p:spTree>
      <p:nvGrpSpPr>
        <p:cNvPr id="1626" name="Shape 1626"/>
        <p:cNvGrpSpPr/>
        <p:nvPr/>
      </p:nvGrpSpPr>
      <p:grpSpPr>
        <a:xfrm>
          <a:off x="0" y="0"/>
          <a:ext cx="0" cy="0"/>
          <a:chOff x="0" y="0"/>
          <a:chExt cx="0" cy="0"/>
        </a:xfrm>
      </p:grpSpPr>
      <p:grpSp>
        <p:nvGrpSpPr>
          <p:cNvPr id="1627" name="Google Shape;1627;p79"/>
          <p:cNvGrpSpPr/>
          <p:nvPr/>
        </p:nvGrpSpPr>
        <p:grpSpPr>
          <a:xfrm>
            <a:off x="69150" y="137187"/>
            <a:ext cx="9031450" cy="282372"/>
            <a:chOff x="69150" y="137187"/>
            <a:chExt cx="9031450" cy="282372"/>
          </a:xfrm>
        </p:grpSpPr>
        <p:cxnSp>
          <p:nvCxnSpPr>
            <p:cNvPr id="1628" name="Google Shape;1628;p79"/>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629" name="Google Shape;1629;p79"/>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630" name="Google Shape;1630;p79"/>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631" name="Google Shape;1631;p79"/>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632" name="Google Shape;1632;p79"/>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633" name="Google Shape;1633;p79"/>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4" name="Google Shape;1634;p79"/>
          <p:cNvGrpSpPr/>
          <p:nvPr/>
        </p:nvGrpSpPr>
        <p:grpSpPr>
          <a:xfrm>
            <a:off x="234375" y="117804"/>
            <a:ext cx="256800" cy="256800"/>
            <a:chOff x="234375" y="110636"/>
            <a:chExt cx="256800" cy="256800"/>
          </a:xfrm>
        </p:grpSpPr>
        <p:sp>
          <p:nvSpPr>
            <p:cNvPr id="1635" name="Google Shape;1635;p79"/>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79"/>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37" name="Google Shape;1637;p79"/>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638" name="Google Shape;1638;p79"/>
          <p:cNvGrpSpPr/>
          <p:nvPr/>
        </p:nvGrpSpPr>
        <p:grpSpPr>
          <a:xfrm>
            <a:off x="6760300" y="117804"/>
            <a:ext cx="2161200" cy="256800"/>
            <a:chOff x="6760300" y="96350"/>
            <a:chExt cx="2161200" cy="256800"/>
          </a:xfrm>
        </p:grpSpPr>
        <p:sp>
          <p:nvSpPr>
            <p:cNvPr id="1639" name="Google Shape;1639;p79"/>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0" name="Google Shape;1640;p79"/>
            <p:cNvGrpSpPr/>
            <p:nvPr/>
          </p:nvGrpSpPr>
          <p:grpSpPr>
            <a:xfrm>
              <a:off x="8683881" y="115948"/>
              <a:ext cx="159362" cy="217605"/>
              <a:chOff x="2025348" y="3145361"/>
              <a:chExt cx="406327" cy="554831"/>
            </a:xfrm>
          </p:grpSpPr>
          <p:sp>
            <p:nvSpPr>
              <p:cNvPr id="1641" name="Google Shape;1641;p79"/>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79"/>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43" name="Google Shape;1643;p79"/>
          <p:cNvSpPr txBox="1"/>
          <p:nvPr>
            <p:ph idx="1" type="subTitle"/>
          </p:nvPr>
        </p:nvSpPr>
        <p:spPr>
          <a:xfrm>
            <a:off x="4723725" y="1981650"/>
            <a:ext cx="3705000" cy="1180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500"/>
              <a:buNone/>
              <a:defRPr sz="1500"/>
            </a:lvl1pPr>
            <a:lvl2pPr lvl="1" rtl="0" algn="r">
              <a:lnSpc>
                <a:spcPct val="100000"/>
              </a:lnSpc>
              <a:spcBef>
                <a:spcPts val="1600"/>
              </a:spcBef>
              <a:spcAft>
                <a:spcPts val="0"/>
              </a:spcAft>
              <a:buSzPts val="1500"/>
              <a:buNone/>
              <a:defRPr sz="1500"/>
            </a:lvl2pPr>
            <a:lvl3pPr lvl="2" rtl="0" algn="r">
              <a:lnSpc>
                <a:spcPct val="100000"/>
              </a:lnSpc>
              <a:spcBef>
                <a:spcPts val="1600"/>
              </a:spcBef>
              <a:spcAft>
                <a:spcPts val="0"/>
              </a:spcAft>
              <a:buSzPts val="1500"/>
              <a:buNone/>
              <a:defRPr sz="1500"/>
            </a:lvl3pPr>
            <a:lvl4pPr lvl="3" rtl="0" algn="r">
              <a:lnSpc>
                <a:spcPct val="100000"/>
              </a:lnSpc>
              <a:spcBef>
                <a:spcPts val="1600"/>
              </a:spcBef>
              <a:spcAft>
                <a:spcPts val="0"/>
              </a:spcAft>
              <a:buSzPts val="1500"/>
              <a:buNone/>
              <a:defRPr sz="1500"/>
            </a:lvl4pPr>
            <a:lvl5pPr lvl="4" rtl="0" algn="r">
              <a:lnSpc>
                <a:spcPct val="100000"/>
              </a:lnSpc>
              <a:spcBef>
                <a:spcPts val="1600"/>
              </a:spcBef>
              <a:spcAft>
                <a:spcPts val="0"/>
              </a:spcAft>
              <a:buSzPts val="1500"/>
              <a:buNone/>
              <a:defRPr sz="1500"/>
            </a:lvl5pPr>
            <a:lvl6pPr lvl="5" rtl="0" algn="r">
              <a:lnSpc>
                <a:spcPct val="100000"/>
              </a:lnSpc>
              <a:spcBef>
                <a:spcPts val="1600"/>
              </a:spcBef>
              <a:spcAft>
                <a:spcPts val="0"/>
              </a:spcAft>
              <a:buSzPts val="1500"/>
              <a:buNone/>
              <a:defRPr sz="1500"/>
            </a:lvl6pPr>
            <a:lvl7pPr lvl="6" rtl="0" algn="r">
              <a:lnSpc>
                <a:spcPct val="100000"/>
              </a:lnSpc>
              <a:spcBef>
                <a:spcPts val="1600"/>
              </a:spcBef>
              <a:spcAft>
                <a:spcPts val="0"/>
              </a:spcAft>
              <a:buSzPts val="1500"/>
              <a:buNone/>
              <a:defRPr sz="1500"/>
            </a:lvl7pPr>
            <a:lvl8pPr lvl="7" rtl="0" algn="r">
              <a:lnSpc>
                <a:spcPct val="100000"/>
              </a:lnSpc>
              <a:spcBef>
                <a:spcPts val="1600"/>
              </a:spcBef>
              <a:spcAft>
                <a:spcPts val="0"/>
              </a:spcAft>
              <a:buSzPts val="1500"/>
              <a:buNone/>
              <a:defRPr sz="1500"/>
            </a:lvl8pPr>
            <a:lvl9pPr lvl="8" rtl="0" algn="r">
              <a:lnSpc>
                <a:spcPct val="100000"/>
              </a:lnSpc>
              <a:spcBef>
                <a:spcPts val="1600"/>
              </a:spcBef>
              <a:spcAft>
                <a:spcPts val="0"/>
              </a:spcAft>
              <a:buSzPts val="1500"/>
              <a:buNone/>
              <a:defRPr sz="1500"/>
            </a:lvl9pPr>
          </a:lstStyle>
          <a:p/>
        </p:txBody>
      </p:sp>
      <p:sp>
        <p:nvSpPr>
          <p:cNvPr id="1644" name="Google Shape;1644;p7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2">
  <p:cSld name="BLANK_1_1_1_1_1_1_2_2">
    <p:spTree>
      <p:nvGrpSpPr>
        <p:cNvPr id="1645" name="Shape 1645"/>
        <p:cNvGrpSpPr/>
        <p:nvPr/>
      </p:nvGrpSpPr>
      <p:grpSpPr>
        <a:xfrm>
          <a:off x="0" y="0"/>
          <a:ext cx="0" cy="0"/>
          <a:chOff x="0" y="0"/>
          <a:chExt cx="0" cy="0"/>
        </a:xfrm>
      </p:grpSpPr>
      <p:grpSp>
        <p:nvGrpSpPr>
          <p:cNvPr id="1646" name="Google Shape;1646;p80"/>
          <p:cNvGrpSpPr/>
          <p:nvPr/>
        </p:nvGrpSpPr>
        <p:grpSpPr>
          <a:xfrm>
            <a:off x="69150" y="137187"/>
            <a:ext cx="9031450" cy="282372"/>
            <a:chOff x="69150" y="137187"/>
            <a:chExt cx="9031450" cy="282372"/>
          </a:xfrm>
        </p:grpSpPr>
        <p:cxnSp>
          <p:nvCxnSpPr>
            <p:cNvPr id="1647" name="Google Shape;1647;p80"/>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648" name="Google Shape;1648;p80"/>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649" name="Google Shape;1649;p80"/>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650" name="Google Shape;1650;p80"/>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651" name="Google Shape;1651;p80"/>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652" name="Google Shape;1652;p80"/>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3" name="Google Shape;1653;p80"/>
          <p:cNvGrpSpPr/>
          <p:nvPr/>
        </p:nvGrpSpPr>
        <p:grpSpPr>
          <a:xfrm>
            <a:off x="234375" y="117804"/>
            <a:ext cx="256800" cy="256800"/>
            <a:chOff x="234375" y="110636"/>
            <a:chExt cx="256800" cy="256800"/>
          </a:xfrm>
        </p:grpSpPr>
        <p:sp>
          <p:nvSpPr>
            <p:cNvPr id="1654" name="Google Shape;1654;p80"/>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80"/>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56" name="Google Shape;1656;p80"/>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657" name="Google Shape;1657;p80"/>
          <p:cNvGrpSpPr/>
          <p:nvPr/>
        </p:nvGrpSpPr>
        <p:grpSpPr>
          <a:xfrm>
            <a:off x="6760300" y="117804"/>
            <a:ext cx="2161200" cy="256800"/>
            <a:chOff x="6760300" y="96350"/>
            <a:chExt cx="2161200" cy="256800"/>
          </a:xfrm>
        </p:grpSpPr>
        <p:sp>
          <p:nvSpPr>
            <p:cNvPr id="1658" name="Google Shape;1658;p80"/>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9" name="Google Shape;1659;p80"/>
            <p:cNvGrpSpPr/>
            <p:nvPr/>
          </p:nvGrpSpPr>
          <p:grpSpPr>
            <a:xfrm>
              <a:off x="8683881" y="115948"/>
              <a:ext cx="159362" cy="217605"/>
              <a:chOff x="2025348" y="3145361"/>
              <a:chExt cx="406327" cy="554831"/>
            </a:xfrm>
          </p:grpSpPr>
          <p:sp>
            <p:nvSpPr>
              <p:cNvPr id="1660" name="Google Shape;1660;p80"/>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80"/>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62" name="Google Shape;1662;p80"/>
          <p:cNvSpPr txBox="1"/>
          <p:nvPr>
            <p:ph type="ctrTitle"/>
          </p:nvPr>
        </p:nvSpPr>
        <p:spPr>
          <a:xfrm>
            <a:off x="2425000" y="722750"/>
            <a:ext cx="4297800" cy="94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63" name="Google Shape;1663;p80"/>
          <p:cNvSpPr txBox="1"/>
          <p:nvPr>
            <p:ph idx="1" type="subTitle"/>
          </p:nvPr>
        </p:nvSpPr>
        <p:spPr>
          <a:xfrm>
            <a:off x="2426950" y="1707225"/>
            <a:ext cx="4293900" cy="83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0"/>
              </a:spcAft>
              <a:buSzPts val="1800"/>
              <a:buNone/>
              <a:defRPr sz="1800"/>
            </a:lvl9pPr>
          </a:lstStyle>
          <a:p/>
        </p:txBody>
      </p:sp>
      <p:sp>
        <p:nvSpPr>
          <p:cNvPr id="1664" name="Google Shape;1664;p80"/>
          <p:cNvSpPr txBox="1"/>
          <p:nvPr/>
        </p:nvSpPr>
        <p:spPr>
          <a:xfrm>
            <a:off x="1786325" y="3350375"/>
            <a:ext cx="5597100" cy="866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zh-CN" sz="1200">
                <a:solidFill>
                  <a:schemeClr val="dk1"/>
                </a:solidFill>
                <a:latin typeface="Fira Code"/>
                <a:ea typeface="Fira Code"/>
                <a:cs typeface="Fira Code"/>
                <a:sym typeface="Fira Code"/>
              </a:rPr>
              <a:t>CREDITS: This presentation template was created by </a:t>
            </a:r>
            <a:r>
              <a:rPr b="1" lang="zh-CN" sz="1200">
                <a:solidFill>
                  <a:schemeClr val="dk1"/>
                </a:solidFill>
                <a:uFill>
                  <a:noFill/>
                </a:uFill>
                <a:latin typeface="Fira Code"/>
                <a:ea typeface="Fira Code"/>
                <a:cs typeface="Fira Code"/>
                <a:sym typeface="Fira Code"/>
                <a:hlinkClick r:id="rId2">
                  <a:extLst>
                    <a:ext uri="{A12FA001-AC4F-418D-AE19-62706E023703}">
                      <ahyp:hlinkClr val="tx"/>
                    </a:ext>
                  </a:extLst>
                </a:hlinkClick>
              </a:rPr>
              <a:t>Slidesgo</a:t>
            </a:r>
            <a:r>
              <a:rPr lang="zh-CN" sz="1200">
                <a:solidFill>
                  <a:schemeClr val="dk1"/>
                </a:solidFill>
                <a:latin typeface="Fira Code"/>
                <a:ea typeface="Fira Code"/>
                <a:cs typeface="Fira Code"/>
                <a:sym typeface="Fira Code"/>
              </a:rPr>
              <a:t>, and includes icons by </a:t>
            </a:r>
            <a:r>
              <a:rPr b="1" lang="zh-CN" sz="1200">
                <a:solidFill>
                  <a:schemeClr val="dk1"/>
                </a:solidFill>
                <a:uFill>
                  <a:noFill/>
                </a:uFill>
                <a:latin typeface="Fira Code"/>
                <a:ea typeface="Fira Code"/>
                <a:cs typeface="Fira Code"/>
                <a:sym typeface="Fira Code"/>
                <a:hlinkClick r:id="rId3">
                  <a:extLst>
                    <a:ext uri="{A12FA001-AC4F-418D-AE19-62706E023703}">
                      <ahyp:hlinkClr val="tx"/>
                    </a:ext>
                  </a:extLst>
                </a:hlinkClick>
              </a:rPr>
              <a:t>Flaticon</a:t>
            </a:r>
            <a:r>
              <a:rPr lang="zh-CN" sz="1200">
                <a:solidFill>
                  <a:schemeClr val="dk1"/>
                </a:solidFill>
                <a:latin typeface="Fira Code"/>
                <a:ea typeface="Fira Code"/>
                <a:cs typeface="Fira Code"/>
                <a:sym typeface="Fira Code"/>
              </a:rPr>
              <a:t>, and infographics &amp; images by </a:t>
            </a:r>
            <a:r>
              <a:rPr b="1" lang="zh-CN" sz="1200">
                <a:solidFill>
                  <a:schemeClr val="dk1"/>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a:solidFill>
                <a:schemeClr val="dk1"/>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6" name="Shape 156"/>
        <p:cNvGrpSpPr/>
        <p:nvPr/>
      </p:nvGrpSpPr>
      <p:grpSpPr>
        <a:xfrm>
          <a:off x="0" y="0"/>
          <a:ext cx="0" cy="0"/>
          <a:chOff x="0" y="0"/>
          <a:chExt cx="0" cy="0"/>
        </a:xfrm>
      </p:grpSpPr>
      <p:grpSp>
        <p:nvGrpSpPr>
          <p:cNvPr id="157" name="Google Shape;157;p9"/>
          <p:cNvGrpSpPr/>
          <p:nvPr/>
        </p:nvGrpSpPr>
        <p:grpSpPr>
          <a:xfrm>
            <a:off x="69150" y="137187"/>
            <a:ext cx="9031450" cy="282372"/>
            <a:chOff x="69150" y="137187"/>
            <a:chExt cx="9031450" cy="282372"/>
          </a:xfrm>
        </p:grpSpPr>
        <p:cxnSp>
          <p:nvCxnSpPr>
            <p:cNvPr id="158" name="Google Shape;158;p9"/>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159" name="Google Shape;159;p9"/>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160" name="Google Shape;160;p9"/>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161" name="Google Shape;161;p9"/>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162" name="Google Shape;162;p9"/>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163" name="Google Shape;163;p9"/>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 name="Google Shape;164;p9"/>
          <p:cNvGrpSpPr/>
          <p:nvPr/>
        </p:nvGrpSpPr>
        <p:grpSpPr>
          <a:xfrm>
            <a:off x="234375" y="117804"/>
            <a:ext cx="256800" cy="256800"/>
            <a:chOff x="234375" y="110636"/>
            <a:chExt cx="256800" cy="256800"/>
          </a:xfrm>
        </p:grpSpPr>
        <p:sp>
          <p:nvSpPr>
            <p:cNvPr id="165" name="Google Shape;165;p9"/>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9"/>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7" name="Google Shape;167;p9"/>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168" name="Google Shape;168;p9"/>
          <p:cNvGrpSpPr/>
          <p:nvPr/>
        </p:nvGrpSpPr>
        <p:grpSpPr>
          <a:xfrm>
            <a:off x="6760300" y="117804"/>
            <a:ext cx="2161200" cy="256800"/>
            <a:chOff x="6760300" y="96350"/>
            <a:chExt cx="2161200" cy="256800"/>
          </a:xfrm>
        </p:grpSpPr>
        <p:sp>
          <p:nvSpPr>
            <p:cNvPr id="169" name="Google Shape;169;p9"/>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0" name="Google Shape;170;p9"/>
            <p:cNvGrpSpPr/>
            <p:nvPr/>
          </p:nvGrpSpPr>
          <p:grpSpPr>
            <a:xfrm>
              <a:off x="8683878" y="115946"/>
              <a:ext cx="159362" cy="217605"/>
              <a:chOff x="2025348" y="3145361"/>
              <a:chExt cx="406327" cy="554831"/>
            </a:xfrm>
          </p:grpSpPr>
          <p:sp>
            <p:nvSpPr>
              <p:cNvPr id="171" name="Google Shape;171;p9"/>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9"/>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73" name="Google Shape;173;p9"/>
          <p:cNvSpPr txBox="1"/>
          <p:nvPr>
            <p:ph idx="1" type="subTitle"/>
          </p:nvPr>
        </p:nvSpPr>
        <p:spPr>
          <a:xfrm>
            <a:off x="897338" y="1992600"/>
            <a:ext cx="3390600" cy="44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sz="2400">
                <a:latin typeface="Chakra Petch Medium"/>
                <a:ea typeface="Chakra Petch Medium"/>
                <a:cs typeface="Chakra Petch Medium"/>
                <a:sym typeface="Chakra Petch Medium"/>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74" name="Google Shape;174;p9"/>
          <p:cNvSpPr txBox="1"/>
          <p:nvPr>
            <p:ph idx="2" type="subTitle"/>
          </p:nvPr>
        </p:nvSpPr>
        <p:spPr>
          <a:xfrm>
            <a:off x="4856037" y="1992600"/>
            <a:ext cx="3390600" cy="44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sz="2400">
                <a:latin typeface="Chakra Petch Medium"/>
                <a:ea typeface="Chakra Petch Medium"/>
                <a:cs typeface="Chakra Petch Medium"/>
                <a:sym typeface="Chakra Petch Medium"/>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75" name="Google Shape;175;p9"/>
          <p:cNvSpPr txBox="1"/>
          <p:nvPr>
            <p:ph idx="3" type="subTitle"/>
          </p:nvPr>
        </p:nvSpPr>
        <p:spPr>
          <a:xfrm>
            <a:off x="897338" y="2437500"/>
            <a:ext cx="3390600" cy="71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6" name="Google Shape;176;p9"/>
          <p:cNvSpPr txBox="1"/>
          <p:nvPr>
            <p:ph idx="4" type="subTitle"/>
          </p:nvPr>
        </p:nvSpPr>
        <p:spPr>
          <a:xfrm>
            <a:off x="4856038" y="2437500"/>
            <a:ext cx="3390600" cy="71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5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7" name="Google Shape;177;p9"/>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3">
    <p:spTree>
      <p:nvGrpSpPr>
        <p:cNvPr id="1665" name="Shape 1665"/>
        <p:cNvGrpSpPr/>
        <p:nvPr/>
      </p:nvGrpSpPr>
      <p:grpSpPr>
        <a:xfrm>
          <a:off x="0" y="0"/>
          <a:ext cx="0" cy="0"/>
          <a:chOff x="0" y="0"/>
          <a:chExt cx="0" cy="0"/>
        </a:xfrm>
      </p:grpSpPr>
      <p:sp>
        <p:nvSpPr>
          <p:cNvPr id="1666" name="Google Shape;1666;p81"/>
          <p:cNvSpPr txBox="1"/>
          <p:nvPr>
            <p:ph type="title"/>
          </p:nvPr>
        </p:nvSpPr>
        <p:spPr>
          <a:xfrm>
            <a:off x="1048350" y="323850"/>
            <a:ext cx="7047300" cy="4824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8" name="Shape 178"/>
        <p:cNvGrpSpPr/>
        <p:nvPr/>
      </p:nvGrpSpPr>
      <p:grpSpPr>
        <a:xfrm>
          <a:off x="0" y="0"/>
          <a:ext cx="0" cy="0"/>
          <a:chOff x="0" y="0"/>
          <a:chExt cx="0" cy="0"/>
        </a:xfrm>
      </p:grpSpPr>
      <p:grpSp>
        <p:nvGrpSpPr>
          <p:cNvPr id="179" name="Google Shape;179;p10"/>
          <p:cNvGrpSpPr/>
          <p:nvPr/>
        </p:nvGrpSpPr>
        <p:grpSpPr>
          <a:xfrm>
            <a:off x="69150" y="137187"/>
            <a:ext cx="9031450" cy="282372"/>
            <a:chOff x="69150" y="137187"/>
            <a:chExt cx="9031450" cy="282372"/>
          </a:xfrm>
        </p:grpSpPr>
        <p:cxnSp>
          <p:nvCxnSpPr>
            <p:cNvPr id="180" name="Google Shape;180;p10"/>
            <p:cNvCxnSpPr/>
            <p:nvPr/>
          </p:nvCxnSpPr>
          <p:spPr>
            <a:xfrm>
              <a:off x="78700" y="278373"/>
              <a:ext cx="9021900" cy="0"/>
            </a:xfrm>
            <a:prstGeom prst="straightConnector1">
              <a:avLst/>
            </a:prstGeom>
            <a:noFill/>
            <a:ln cap="flat" cmpd="sng" w="9525">
              <a:solidFill>
                <a:schemeClr val="dk1"/>
              </a:solidFill>
              <a:prstDash val="solid"/>
              <a:round/>
              <a:headEnd len="sm" w="sm" type="none"/>
              <a:tailEnd len="sm" w="sm" type="none"/>
            </a:ln>
          </p:spPr>
        </p:cxnSp>
        <p:cxnSp>
          <p:nvCxnSpPr>
            <p:cNvPr id="181" name="Google Shape;181;p10"/>
            <p:cNvCxnSpPr/>
            <p:nvPr/>
          </p:nvCxnSpPr>
          <p:spPr>
            <a:xfrm>
              <a:off x="69150" y="207780"/>
              <a:ext cx="9021900" cy="0"/>
            </a:xfrm>
            <a:prstGeom prst="straightConnector1">
              <a:avLst/>
            </a:prstGeom>
            <a:noFill/>
            <a:ln cap="flat" cmpd="sng" w="9525">
              <a:solidFill>
                <a:schemeClr val="dk1"/>
              </a:solidFill>
              <a:prstDash val="solid"/>
              <a:round/>
              <a:headEnd len="sm" w="sm" type="none"/>
              <a:tailEnd len="sm" w="sm" type="none"/>
            </a:ln>
          </p:spPr>
        </p:cxnSp>
        <p:cxnSp>
          <p:nvCxnSpPr>
            <p:cNvPr id="182" name="Google Shape;182;p10"/>
            <p:cNvCxnSpPr/>
            <p:nvPr/>
          </p:nvCxnSpPr>
          <p:spPr>
            <a:xfrm>
              <a:off x="73925" y="137187"/>
              <a:ext cx="9021900" cy="0"/>
            </a:xfrm>
            <a:prstGeom prst="straightConnector1">
              <a:avLst/>
            </a:prstGeom>
            <a:noFill/>
            <a:ln cap="flat" cmpd="sng" w="9525">
              <a:solidFill>
                <a:schemeClr val="dk1"/>
              </a:solidFill>
              <a:prstDash val="solid"/>
              <a:round/>
              <a:headEnd len="sm" w="sm" type="none"/>
              <a:tailEnd len="sm" w="sm" type="none"/>
            </a:ln>
          </p:spPr>
        </p:cxnSp>
        <p:cxnSp>
          <p:nvCxnSpPr>
            <p:cNvPr id="183" name="Google Shape;183;p10"/>
            <p:cNvCxnSpPr/>
            <p:nvPr/>
          </p:nvCxnSpPr>
          <p:spPr>
            <a:xfrm>
              <a:off x="78700" y="419559"/>
              <a:ext cx="9021900" cy="0"/>
            </a:xfrm>
            <a:prstGeom prst="straightConnector1">
              <a:avLst/>
            </a:prstGeom>
            <a:noFill/>
            <a:ln cap="flat" cmpd="sng" w="9525">
              <a:solidFill>
                <a:schemeClr val="dk1"/>
              </a:solidFill>
              <a:prstDash val="solid"/>
              <a:round/>
              <a:headEnd len="sm" w="sm" type="none"/>
              <a:tailEnd len="sm" w="sm" type="none"/>
            </a:ln>
          </p:spPr>
        </p:cxnSp>
        <p:cxnSp>
          <p:nvCxnSpPr>
            <p:cNvPr id="184" name="Google Shape;184;p10"/>
            <p:cNvCxnSpPr/>
            <p:nvPr/>
          </p:nvCxnSpPr>
          <p:spPr>
            <a:xfrm>
              <a:off x="78700" y="348966"/>
              <a:ext cx="9021900" cy="0"/>
            </a:xfrm>
            <a:prstGeom prst="straightConnector1">
              <a:avLst/>
            </a:prstGeom>
            <a:noFill/>
            <a:ln cap="flat" cmpd="sng" w="9525">
              <a:solidFill>
                <a:schemeClr val="dk1"/>
              </a:solidFill>
              <a:prstDash val="solid"/>
              <a:round/>
              <a:headEnd len="sm" w="sm" type="none"/>
              <a:tailEnd len="sm" w="sm" type="none"/>
            </a:ln>
          </p:spPr>
        </p:cxnSp>
      </p:grpSp>
      <p:sp>
        <p:nvSpPr>
          <p:cNvPr id="185" name="Google Shape;185;p10"/>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6" name="Google Shape;186;p10"/>
          <p:cNvGrpSpPr/>
          <p:nvPr/>
        </p:nvGrpSpPr>
        <p:grpSpPr>
          <a:xfrm>
            <a:off x="234375" y="117804"/>
            <a:ext cx="256800" cy="256800"/>
            <a:chOff x="234375" y="110636"/>
            <a:chExt cx="256800" cy="256800"/>
          </a:xfrm>
        </p:grpSpPr>
        <p:sp>
          <p:nvSpPr>
            <p:cNvPr id="187" name="Google Shape;187;p10"/>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0"/>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89" name="Google Shape;189;p10"/>
          <p:cNvCxnSpPr/>
          <p:nvPr/>
        </p:nvCxnSpPr>
        <p:spPr>
          <a:xfrm>
            <a:off x="73925" y="5008650"/>
            <a:ext cx="9021900" cy="0"/>
          </a:xfrm>
          <a:prstGeom prst="straightConnector1">
            <a:avLst/>
          </a:prstGeom>
          <a:noFill/>
          <a:ln cap="flat" cmpd="sng" w="9525">
            <a:solidFill>
              <a:schemeClr val="dk1"/>
            </a:solidFill>
            <a:prstDash val="solid"/>
            <a:round/>
            <a:headEnd len="sm" w="sm" type="none"/>
            <a:tailEnd len="sm" w="sm" type="none"/>
          </a:ln>
        </p:spPr>
      </p:cxnSp>
      <p:grpSp>
        <p:nvGrpSpPr>
          <p:cNvPr id="190" name="Google Shape;190;p10"/>
          <p:cNvGrpSpPr/>
          <p:nvPr/>
        </p:nvGrpSpPr>
        <p:grpSpPr>
          <a:xfrm>
            <a:off x="6760300" y="117804"/>
            <a:ext cx="2161200" cy="256800"/>
            <a:chOff x="6760300" y="96350"/>
            <a:chExt cx="2161200" cy="256800"/>
          </a:xfrm>
        </p:grpSpPr>
        <p:sp>
          <p:nvSpPr>
            <p:cNvPr id="191" name="Google Shape;191;p10"/>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2" name="Google Shape;192;p10"/>
            <p:cNvGrpSpPr/>
            <p:nvPr/>
          </p:nvGrpSpPr>
          <p:grpSpPr>
            <a:xfrm>
              <a:off x="8683878" y="115946"/>
              <a:ext cx="159362" cy="217605"/>
              <a:chOff x="2025348" y="3145361"/>
              <a:chExt cx="406327" cy="554831"/>
            </a:xfrm>
          </p:grpSpPr>
          <p:sp>
            <p:nvSpPr>
              <p:cNvPr id="193" name="Google Shape;193;p10"/>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0"/>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95" name="Google Shape;195;p10"/>
          <p:cNvSpPr txBox="1"/>
          <p:nvPr>
            <p:ph type="title"/>
          </p:nvPr>
        </p:nvSpPr>
        <p:spPr>
          <a:xfrm>
            <a:off x="715100" y="4044450"/>
            <a:ext cx="7713900" cy="564000"/>
          </a:xfrm>
          <a:prstGeom prst="rect">
            <a:avLst/>
          </a:prstGeom>
          <a:solidFill>
            <a:schemeClr val="lt1"/>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80" Type="http://schemas.openxmlformats.org/officeDocument/2006/relationships/slideLayout" Target="../slideLayouts/slideLayout80.xml"/><Relationship Id="rId81"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31" Type="http://schemas.openxmlformats.org/officeDocument/2006/relationships/slideLayout" Target="../slideLayouts/slideLayout31.xml"/><Relationship Id="rId75" Type="http://schemas.openxmlformats.org/officeDocument/2006/relationships/slideLayout" Target="../slideLayouts/slideLayout75.xml"/><Relationship Id="rId30" Type="http://schemas.openxmlformats.org/officeDocument/2006/relationships/slideLayout" Target="../slideLayouts/slideLayout30.xml"/><Relationship Id="rId74" Type="http://schemas.openxmlformats.org/officeDocument/2006/relationships/slideLayout" Target="../slideLayouts/slideLayout74.xml"/><Relationship Id="rId33" Type="http://schemas.openxmlformats.org/officeDocument/2006/relationships/slideLayout" Target="../slideLayouts/slideLayout33.xml"/><Relationship Id="rId77" Type="http://schemas.openxmlformats.org/officeDocument/2006/relationships/slideLayout" Target="../slideLayouts/slideLayout77.xml"/><Relationship Id="rId32" Type="http://schemas.openxmlformats.org/officeDocument/2006/relationships/slideLayout" Target="../slideLayouts/slideLayout32.xml"/><Relationship Id="rId76" Type="http://schemas.openxmlformats.org/officeDocument/2006/relationships/slideLayout" Target="../slideLayouts/slideLayout76.xml"/><Relationship Id="rId35" Type="http://schemas.openxmlformats.org/officeDocument/2006/relationships/slideLayout" Target="../slideLayouts/slideLayout35.xml"/><Relationship Id="rId79" Type="http://schemas.openxmlformats.org/officeDocument/2006/relationships/slideLayout" Target="../slideLayouts/slideLayout79.xml"/><Relationship Id="rId34" Type="http://schemas.openxmlformats.org/officeDocument/2006/relationships/slideLayout" Target="../slideLayouts/slideLayout34.xml"/><Relationship Id="rId78" Type="http://schemas.openxmlformats.org/officeDocument/2006/relationships/slideLayout" Target="../slideLayouts/slideLayout78.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slideLayout" Target="../slideLayouts/slideLayout66.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68" Type="http://schemas.openxmlformats.org/officeDocument/2006/relationships/slideLayout" Target="../slideLayouts/slideLayout68.xml"/><Relationship Id="rId23" Type="http://schemas.openxmlformats.org/officeDocument/2006/relationships/slideLayout" Target="../slideLayouts/slideLayout23.xml"/><Relationship Id="rId67" Type="http://schemas.openxmlformats.org/officeDocument/2006/relationships/slideLayout" Target="../slideLayouts/slideLayout67.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69" Type="http://schemas.openxmlformats.org/officeDocument/2006/relationships/slideLayout" Target="../slideLayouts/slideLayout6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3500"/>
              <a:buFont typeface="Chakra Petch Medium"/>
              <a:buNone/>
              <a:defRPr b="0" i="0" sz="3500" u="none" cap="none" strike="noStrike">
                <a:solidFill>
                  <a:schemeClr val="dk1"/>
                </a:solidFill>
                <a:latin typeface="Chakra Petch Medium"/>
                <a:ea typeface="Chakra Petch Medium"/>
                <a:cs typeface="Chakra Petch Medium"/>
                <a:sym typeface="Chakra Petch Medium"/>
              </a:defRPr>
            </a:lvl1pPr>
            <a:lvl2pPr lvl="1" marR="0" rtl="0" algn="ctr">
              <a:lnSpc>
                <a:spcPct val="100000"/>
              </a:lnSpc>
              <a:spcBef>
                <a:spcPts val="0"/>
              </a:spcBef>
              <a:spcAft>
                <a:spcPts val="0"/>
              </a:spcAft>
              <a:buClr>
                <a:schemeClr val="dk1"/>
              </a:buClr>
              <a:buSzPts val="3500"/>
              <a:buFont typeface="Chakra Petch Medium"/>
              <a:buNone/>
              <a:defRPr b="0" i="0" sz="3500" u="none" cap="none" strike="noStrike">
                <a:solidFill>
                  <a:schemeClr val="dk1"/>
                </a:solidFill>
                <a:latin typeface="Chakra Petch Medium"/>
                <a:ea typeface="Chakra Petch Medium"/>
                <a:cs typeface="Chakra Petch Medium"/>
                <a:sym typeface="Chakra Petch Medium"/>
              </a:defRPr>
            </a:lvl2pPr>
            <a:lvl3pPr lvl="2" marR="0" rtl="0" algn="ctr">
              <a:lnSpc>
                <a:spcPct val="100000"/>
              </a:lnSpc>
              <a:spcBef>
                <a:spcPts val="0"/>
              </a:spcBef>
              <a:spcAft>
                <a:spcPts val="0"/>
              </a:spcAft>
              <a:buClr>
                <a:schemeClr val="dk1"/>
              </a:buClr>
              <a:buSzPts val="3500"/>
              <a:buFont typeface="Chakra Petch Medium"/>
              <a:buNone/>
              <a:defRPr b="0" i="0" sz="3500" u="none" cap="none" strike="noStrike">
                <a:solidFill>
                  <a:schemeClr val="dk1"/>
                </a:solidFill>
                <a:latin typeface="Chakra Petch Medium"/>
                <a:ea typeface="Chakra Petch Medium"/>
                <a:cs typeface="Chakra Petch Medium"/>
                <a:sym typeface="Chakra Petch Medium"/>
              </a:defRPr>
            </a:lvl3pPr>
            <a:lvl4pPr lvl="3" marR="0" rtl="0" algn="ctr">
              <a:lnSpc>
                <a:spcPct val="100000"/>
              </a:lnSpc>
              <a:spcBef>
                <a:spcPts val="0"/>
              </a:spcBef>
              <a:spcAft>
                <a:spcPts val="0"/>
              </a:spcAft>
              <a:buClr>
                <a:schemeClr val="dk1"/>
              </a:buClr>
              <a:buSzPts val="3500"/>
              <a:buFont typeface="Chakra Petch Medium"/>
              <a:buNone/>
              <a:defRPr b="0" i="0" sz="3500" u="none" cap="none" strike="noStrike">
                <a:solidFill>
                  <a:schemeClr val="dk1"/>
                </a:solidFill>
                <a:latin typeface="Chakra Petch Medium"/>
                <a:ea typeface="Chakra Petch Medium"/>
                <a:cs typeface="Chakra Petch Medium"/>
                <a:sym typeface="Chakra Petch Medium"/>
              </a:defRPr>
            </a:lvl4pPr>
            <a:lvl5pPr lvl="4" marR="0" rtl="0" algn="ctr">
              <a:lnSpc>
                <a:spcPct val="100000"/>
              </a:lnSpc>
              <a:spcBef>
                <a:spcPts val="0"/>
              </a:spcBef>
              <a:spcAft>
                <a:spcPts val="0"/>
              </a:spcAft>
              <a:buClr>
                <a:schemeClr val="dk1"/>
              </a:buClr>
              <a:buSzPts val="3500"/>
              <a:buFont typeface="Chakra Petch Medium"/>
              <a:buNone/>
              <a:defRPr b="0" i="0" sz="3500" u="none" cap="none" strike="noStrike">
                <a:solidFill>
                  <a:schemeClr val="dk1"/>
                </a:solidFill>
                <a:latin typeface="Chakra Petch Medium"/>
                <a:ea typeface="Chakra Petch Medium"/>
                <a:cs typeface="Chakra Petch Medium"/>
                <a:sym typeface="Chakra Petch Medium"/>
              </a:defRPr>
            </a:lvl5pPr>
            <a:lvl6pPr lvl="5" marR="0" rtl="0" algn="ctr">
              <a:lnSpc>
                <a:spcPct val="100000"/>
              </a:lnSpc>
              <a:spcBef>
                <a:spcPts val="0"/>
              </a:spcBef>
              <a:spcAft>
                <a:spcPts val="0"/>
              </a:spcAft>
              <a:buClr>
                <a:schemeClr val="dk1"/>
              </a:buClr>
              <a:buSzPts val="3500"/>
              <a:buFont typeface="Chakra Petch Medium"/>
              <a:buNone/>
              <a:defRPr b="0" i="0" sz="3500" u="none" cap="none" strike="noStrike">
                <a:solidFill>
                  <a:schemeClr val="dk1"/>
                </a:solidFill>
                <a:latin typeface="Chakra Petch Medium"/>
                <a:ea typeface="Chakra Petch Medium"/>
                <a:cs typeface="Chakra Petch Medium"/>
                <a:sym typeface="Chakra Petch Medium"/>
              </a:defRPr>
            </a:lvl6pPr>
            <a:lvl7pPr lvl="6" marR="0" rtl="0" algn="ctr">
              <a:lnSpc>
                <a:spcPct val="100000"/>
              </a:lnSpc>
              <a:spcBef>
                <a:spcPts val="0"/>
              </a:spcBef>
              <a:spcAft>
                <a:spcPts val="0"/>
              </a:spcAft>
              <a:buClr>
                <a:schemeClr val="dk1"/>
              </a:buClr>
              <a:buSzPts val="3500"/>
              <a:buFont typeface="Chakra Petch Medium"/>
              <a:buNone/>
              <a:defRPr b="0" i="0" sz="3500" u="none" cap="none" strike="noStrike">
                <a:solidFill>
                  <a:schemeClr val="dk1"/>
                </a:solidFill>
                <a:latin typeface="Chakra Petch Medium"/>
                <a:ea typeface="Chakra Petch Medium"/>
                <a:cs typeface="Chakra Petch Medium"/>
                <a:sym typeface="Chakra Petch Medium"/>
              </a:defRPr>
            </a:lvl7pPr>
            <a:lvl8pPr lvl="7" marR="0" rtl="0" algn="ctr">
              <a:lnSpc>
                <a:spcPct val="100000"/>
              </a:lnSpc>
              <a:spcBef>
                <a:spcPts val="0"/>
              </a:spcBef>
              <a:spcAft>
                <a:spcPts val="0"/>
              </a:spcAft>
              <a:buClr>
                <a:schemeClr val="dk1"/>
              </a:buClr>
              <a:buSzPts val="3500"/>
              <a:buFont typeface="Chakra Petch Medium"/>
              <a:buNone/>
              <a:defRPr b="0" i="0" sz="3500" u="none" cap="none" strike="noStrike">
                <a:solidFill>
                  <a:schemeClr val="dk1"/>
                </a:solidFill>
                <a:latin typeface="Chakra Petch Medium"/>
                <a:ea typeface="Chakra Petch Medium"/>
                <a:cs typeface="Chakra Petch Medium"/>
                <a:sym typeface="Chakra Petch Medium"/>
              </a:defRPr>
            </a:lvl8pPr>
            <a:lvl9pPr lvl="8" marR="0" rtl="0" algn="ctr">
              <a:lnSpc>
                <a:spcPct val="100000"/>
              </a:lnSpc>
              <a:spcBef>
                <a:spcPts val="0"/>
              </a:spcBef>
              <a:spcAft>
                <a:spcPts val="0"/>
              </a:spcAft>
              <a:buClr>
                <a:schemeClr val="dk1"/>
              </a:buClr>
              <a:buSzPts val="3500"/>
              <a:buFont typeface="Chakra Petch Medium"/>
              <a:buNone/>
              <a:defRPr b="0" i="0" sz="3500" u="none" cap="none" strike="noStrike">
                <a:solidFill>
                  <a:schemeClr val="dk1"/>
                </a:solidFill>
                <a:latin typeface="Chakra Petch Medium"/>
                <a:ea typeface="Chakra Petch Medium"/>
                <a:cs typeface="Chakra Petch Medium"/>
                <a:sym typeface="Chakra Petch Medium"/>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Fira Code"/>
              <a:buChar char="●"/>
              <a:defRPr b="0" i="0" sz="1400" u="none" cap="none" strike="noStrike">
                <a:solidFill>
                  <a:schemeClr val="dk1"/>
                </a:solidFill>
                <a:latin typeface="Fira Code"/>
                <a:ea typeface="Fira Code"/>
                <a:cs typeface="Fira Code"/>
                <a:sym typeface="Fira Code"/>
              </a:defRPr>
            </a:lvl1pPr>
            <a:lvl2pPr indent="-317500" lvl="1" marL="914400" marR="0" rtl="0" algn="l">
              <a:lnSpc>
                <a:spcPct val="115000"/>
              </a:lnSpc>
              <a:spcBef>
                <a:spcPts val="1600"/>
              </a:spcBef>
              <a:spcAft>
                <a:spcPts val="0"/>
              </a:spcAft>
              <a:buClr>
                <a:schemeClr val="dk1"/>
              </a:buClr>
              <a:buSzPts val="1400"/>
              <a:buFont typeface="Fira Code"/>
              <a:buChar char="○"/>
              <a:defRPr b="0" i="0" sz="1400" u="none" cap="none" strike="noStrike">
                <a:solidFill>
                  <a:schemeClr val="dk1"/>
                </a:solidFill>
                <a:latin typeface="Fira Code"/>
                <a:ea typeface="Fira Code"/>
                <a:cs typeface="Fira Code"/>
                <a:sym typeface="Fira Code"/>
              </a:defRPr>
            </a:lvl2pPr>
            <a:lvl3pPr indent="-317500" lvl="2" marL="1371600" marR="0" rtl="0" algn="l">
              <a:lnSpc>
                <a:spcPct val="115000"/>
              </a:lnSpc>
              <a:spcBef>
                <a:spcPts val="1600"/>
              </a:spcBef>
              <a:spcAft>
                <a:spcPts val="0"/>
              </a:spcAft>
              <a:buClr>
                <a:schemeClr val="dk1"/>
              </a:buClr>
              <a:buSzPts val="1400"/>
              <a:buFont typeface="Fira Code"/>
              <a:buChar char="■"/>
              <a:defRPr b="0" i="0" sz="1400" u="none" cap="none" strike="noStrike">
                <a:solidFill>
                  <a:schemeClr val="dk1"/>
                </a:solidFill>
                <a:latin typeface="Fira Code"/>
                <a:ea typeface="Fira Code"/>
                <a:cs typeface="Fira Code"/>
                <a:sym typeface="Fira Code"/>
              </a:defRPr>
            </a:lvl3pPr>
            <a:lvl4pPr indent="-317500" lvl="3" marL="1828800" marR="0" rtl="0" algn="l">
              <a:lnSpc>
                <a:spcPct val="115000"/>
              </a:lnSpc>
              <a:spcBef>
                <a:spcPts val="1600"/>
              </a:spcBef>
              <a:spcAft>
                <a:spcPts val="0"/>
              </a:spcAft>
              <a:buClr>
                <a:schemeClr val="dk1"/>
              </a:buClr>
              <a:buSzPts val="1400"/>
              <a:buFont typeface="Fira Code"/>
              <a:buChar char="●"/>
              <a:defRPr b="0" i="0" sz="1400" u="none" cap="none" strike="noStrike">
                <a:solidFill>
                  <a:schemeClr val="dk1"/>
                </a:solidFill>
                <a:latin typeface="Fira Code"/>
                <a:ea typeface="Fira Code"/>
                <a:cs typeface="Fira Code"/>
                <a:sym typeface="Fira Code"/>
              </a:defRPr>
            </a:lvl4pPr>
            <a:lvl5pPr indent="-317500" lvl="4" marL="2286000" marR="0" rtl="0" algn="l">
              <a:lnSpc>
                <a:spcPct val="115000"/>
              </a:lnSpc>
              <a:spcBef>
                <a:spcPts val="1600"/>
              </a:spcBef>
              <a:spcAft>
                <a:spcPts val="0"/>
              </a:spcAft>
              <a:buClr>
                <a:schemeClr val="dk1"/>
              </a:buClr>
              <a:buSzPts val="1400"/>
              <a:buFont typeface="Fira Code"/>
              <a:buChar char="○"/>
              <a:defRPr b="0" i="0" sz="1400" u="none" cap="none" strike="noStrike">
                <a:solidFill>
                  <a:schemeClr val="dk1"/>
                </a:solidFill>
                <a:latin typeface="Fira Code"/>
                <a:ea typeface="Fira Code"/>
                <a:cs typeface="Fira Code"/>
                <a:sym typeface="Fira Code"/>
              </a:defRPr>
            </a:lvl5pPr>
            <a:lvl6pPr indent="-317500" lvl="5" marL="2743200" marR="0" rtl="0" algn="l">
              <a:lnSpc>
                <a:spcPct val="115000"/>
              </a:lnSpc>
              <a:spcBef>
                <a:spcPts val="1600"/>
              </a:spcBef>
              <a:spcAft>
                <a:spcPts val="0"/>
              </a:spcAft>
              <a:buClr>
                <a:schemeClr val="dk1"/>
              </a:buClr>
              <a:buSzPts val="1400"/>
              <a:buFont typeface="Fira Code"/>
              <a:buChar char="■"/>
              <a:defRPr b="0" i="0" sz="1400" u="none" cap="none" strike="noStrike">
                <a:solidFill>
                  <a:schemeClr val="dk1"/>
                </a:solidFill>
                <a:latin typeface="Fira Code"/>
                <a:ea typeface="Fira Code"/>
                <a:cs typeface="Fira Code"/>
                <a:sym typeface="Fira Code"/>
              </a:defRPr>
            </a:lvl6pPr>
            <a:lvl7pPr indent="-317500" lvl="6" marL="3200400" marR="0" rtl="0" algn="l">
              <a:lnSpc>
                <a:spcPct val="115000"/>
              </a:lnSpc>
              <a:spcBef>
                <a:spcPts val="1600"/>
              </a:spcBef>
              <a:spcAft>
                <a:spcPts val="0"/>
              </a:spcAft>
              <a:buClr>
                <a:schemeClr val="dk1"/>
              </a:buClr>
              <a:buSzPts val="1400"/>
              <a:buFont typeface="Fira Code"/>
              <a:buChar char="●"/>
              <a:defRPr b="0" i="0" sz="1400" u="none" cap="none" strike="noStrike">
                <a:solidFill>
                  <a:schemeClr val="dk1"/>
                </a:solidFill>
                <a:latin typeface="Fira Code"/>
                <a:ea typeface="Fira Code"/>
                <a:cs typeface="Fira Code"/>
                <a:sym typeface="Fira Code"/>
              </a:defRPr>
            </a:lvl7pPr>
            <a:lvl8pPr indent="-317500" lvl="7" marL="3657600" marR="0" rtl="0" algn="l">
              <a:lnSpc>
                <a:spcPct val="115000"/>
              </a:lnSpc>
              <a:spcBef>
                <a:spcPts val="1600"/>
              </a:spcBef>
              <a:spcAft>
                <a:spcPts val="0"/>
              </a:spcAft>
              <a:buClr>
                <a:schemeClr val="dk1"/>
              </a:buClr>
              <a:buSzPts val="1400"/>
              <a:buFont typeface="Fira Code"/>
              <a:buChar char="○"/>
              <a:defRPr b="0" i="0" sz="1400" u="none" cap="none" strike="noStrike">
                <a:solidFill>
                  <a:schemeClr val="dk1"/>
                </a:solidFill>
                <a:latin typeface="Fira Code"/>
                <a:ea typeface="Fira Code"/>
                <a:cs typeface="Fira Code"/>
                <a:sym typeface="Fira Code"/>
              </a:defRPr>
            </a:lvl8pPr>
            <a:lvl9pPr indent="-317500" lvl="8" marL="4114800" marR="0" rtl="0" algn="l">
              <a:lnSpc>
                <a:spcPct val="115000"/>
              </a:lnSpc>
              <a:spcBef>
                <a:spcPts val="1600"/>
              </a:spcBef>
              <a:spcAft>
                <a:spcPts val="1600"/>
              </a:spcAft>
              <a:buClr>
                <a:schemeClr val="dk1"/>
              </a:buClr>
              <a:buSzPts val="1400"/>
              <a:buFont typeface="Fira Code"/>
              <a:buChar char="■"/>
              <a:defRPr b="0" i="0" sz="1400" u="none" cap="none" strike="noStrike">
                <a:solidFill>
                  <a:schemeClr val="dk1"/>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 id="2147483720" r:id="rId73"/>
    <p:sldLayoutId id="2147483721" r:id="rId74"/>
    <p:sldLayoutId id="2147483722" r:id="rId75"/>
    <p:sldLayoutId id="2147483723" r:id="rId76"/>
    <p:sldLayoutId id="2147483724" r:id="rId77"/>
    <p:sldLayoutId id="2147483725" r:id="rId78"/>
    <p:sldLayoutId id="2147483726" r:id="rId79"/>
    <p:sldLayoutId id="2147483727" r:id="rId8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xml"/><Relationship Id="rId3" Type="http://schemas.openxmlformats.org/officeDocument/2006/relationships/hyperlink" Target="mailto:ranariya@myvuw.ac.nz" TargetMode="External"/><Relationship Id="rId4" Type="http://schemas.openxmlformats.org/officeDocument/2006/relationships/hyperlink" Target="mailto:lamthin@myvuw.ac.nz" TargetMode="External"/><Relationship Id="rId5" Type="http://schemas.openxmlformats.org/officeDocument/2006/relationships/hyperlink" Target="mailto:robsonrebe@myvuw.ac.nz" TargetMode="External"/><Relationship Id="rId6" Type="http://schemas.openxmlformats.org/officeDocument/2006/relationships/hyperlink" Target="mailto:bairdoliv@myvuw.ac.nz" TargetMode="External"/><Relationship Id="rId7" Type="http://schemas.openxmlformats.org/officeDocument/2006/relationships/hyperlink" Target="mailto:wangzhir@myvuw.ac.nz"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0" name="Shape 1670"/>
        <p:cNvGrpSpPr/>
        <p:nvPr/>
      </p:nvGrpSpPr>
      <p:grpSpPr>
        <a:xfrm>
          <a:off x="0" y="0"/>
          <a:ext cx="0" cy="0"/>
          <a:chOff x="0" y="0"/>
          <a:chExt cx="0" cy="0"/>
        </a:xfrm>
      </p:grpSpPr>
      <p:sp>
        <p:nvSpPr>
          <p:cNvPr id="1671" name="Google Shape;1671;p82"/>
          <p:cNvSpPr txBox="1"/>
          <p:nvPr>
            <p:ph type="ctrTitle"/>
          </p:nvPr>
        </p:nvSpPr>
        <p:spPr>
          <a:xfrm>
            <a:off x="715150" y="941500"/>
            <a:ext cx="7713600" cy="303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sz="4500"/>
              <a:t>COMP 312/DATA 304</a:t>
            </a:r>
            <a:endParaRPr sz="4500"/>
          </a:p>
          <a:p>
            <a:pPr indent="0" lvl="0" marL="0" rtl="0" algn="l">
              <a:spcBef>
                <a:spcPts val="1500"/>
              </a:spcBef>
              <a:spcAft>
                <a:spcPts val="0"/>
              </a:spcAft>
              <a:buNone/>
            </a:pPr>
            <a:r>
              <a:rPr lang="zh-CN" sz="4500"/>
              <a:t>GROUP 7 PROJECT</a:t>
            </a:r>
            <a:r>
              <a:rPr lang="zh-CN" sz="4500"/>
              <a:t>:</a:t>
            </a:r>
            <a:endParaRPr sz="3100"/>
          </a:p>
          <a:p>
            <a:pPr indent="0" lvl="0" marL="0" rtl="0" algn="l">
              <a:spcBef>
                <a:spcPts val="1500"/>
              </a:spcBef>
              <a:spcAft>
                <a:spcPts val="0"/>
              </a:spcAft>
              <a:buNone/>
            </a:pPr>
            <a:r>
              <a:rPr lang="zh-CN" sz="3100"/>
              <a:t>SIMULATING THE LAB CAFÉ SYSTEM</a:t>
            </a:r>
            <a:endParaRPr sz="3100">
              <a:solidFill>
                <a:schemeClr val="accent1"/>
              </a:solidFill>
            </a:endParaRPr>
          </a:p>
        </p:txBody>
      </p:sp>
      <p:sp>
        <p:nvSpPr>
          <p:cNvPr id="1672" name="Google Shape;1672;p82"/>
          <p:cNvSpPr txBox="1"/>
          <p:nvPr>
            <p:ph idx="1" type="subTitle"/>
          </p:nvPr>
        </p:nvSpPr>
        <p:spPr>
          <a:xfrm>
            <a:off x="715250" y="3952400"/>
            <a:ext cx="7713600" cy="24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Olivia Baird, </a:t>
            </a:r>
            <a:r>
              <a:rPr lang="zh-CN">
                <a:solidFill>
                  <a:schemeClr val="lt1"/>
                </a:solidFill>
                <a:highlight>
                  <a:schemeClr val="dk1"/>
                </a:highlight>
              </a:rPr>
              <a:t>Rebecca Robson</a:t>
            </a:r>
            <a:r>
              <a:rPr lang="zh-CN">
                <a:solidFill>
                  <a:srgbClr val="000000"/>
                </a:solidFill>
              </a:rPr>
              <a:t>, Ray Wang, Riya Rana, Quang Thinh Lam</a:t>
            </a:r>
            <a:endParaRPr>
              <a:solidFill>
                <a:srgbClr val="000000"/>
              </a:solidFill>
              <a:highlight>
                <a:schemeClr val="dk1"/>
              </a:highlight>
            </a:endParaRPr>
          </a:p>
        </p:txBody>
      </p:sp>
      <p:grpSp>
        <p:nvGrpSpPr>
          <p:cNvPr id="1673" name="Google Shape;1673;p82"/>
          <p:cNvGrpSpPr/>
          <p:nvPr/>
        </p:nvGrpSpPr>
        <p:grpSpPr>
          <a:xfrm>
            <a:off x="8050647" y="3778181"/>
            <a:ext cx="378215" cy="598023"/>
            <a:chOff x="1654675" y="1997765"/>
            <a:chExt cx="445587" cy="704551"/>
          </a:xfrm>
        </p:grpSpPr>
        <p:sp>
          <p:nvSpPr>
            <p:cNvPr id="1674" name="Google Shape;1674;p82"/>
            <p:cNvSpPr/>
            <p:nvPr/>
          </p:nvSpPr>
          <p:spPr>
            <a:xfrm>
              <a:off x="1655926" y="1998979"/>
              <a:ext cx="440657" cy="703336"/>
            </a:xfrm>
            <a:custGeom>
              <a:rect b="b" l="l" r="r" t="t"/>
              <a:pathLst>
                <a:path extrusionOk="0" h="19115" w="11976">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42"/>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82"/>
            <p:cNvSpPr/>
            <p:nvPr/>
          </p:nvSpPr>
          <p:spPr>
            <a:xfrm>
              <a:off x="1654675" y="1997765"/>
              <a:ext cx="36869" cy="628459"/>
            </a:xfrm>
            <a:custGeom>
              <a:rect b="b" l="l" r="r" t="t"/>
              <a:pathLst>
                <a:path extrusionOk="0" h="17080" w="1002">
                  <a:moveTo>
                    <a:pt x="1" y="1"/>
                  </a:moveTo>
                  <a:lnTo>
                    <a:pt x="1" y="17079"/>
                  </a:lnTo>
                  <a:lnTo>
                    <a:pt x="1002" y="17079"/>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82"/>
            <p:cNvSpPr/>
            <p:nvPr/>
          </p:nvSpPr>
          <p:spPr>
            <a:xfrm>
              <a:off x="1692758" y="2034597"/>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82"/>
            <p:cNvSpPr/>
            <p:nvPr/>
          </p:nvSpPr>
          <p:spPr>
            <a:xfrm>
              <a:off x="1729553" y="2072643"/>
              <a:ext cx="36869" cy="36869"/>
            </a:xfrm>
            <a:custGeom>
              <a:rect b="b" l="l" r="r" t="t"/>
              <a:pathLst>
                <a:path extrusionOk="0" h="1002"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82"/>
            <p:cNvSpPr/>
            <p:nvPr/>
          </p:nvSpPr>
          <p:spPr>
            <a:xfrm>
              <a:off x="1765170" y="2109474"/>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82"/>
            <p:cNvSpPr/>
            <p:nvPr/>
          </p:nvSpPr>
          <p:spPr>
            <a:xfrm>
              <a:off x="1803216" y="2146269"/>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82"/>
            <p:cNvSpPr/>
            <p:nvPr/>
          </p:nvSpPr>
          <p:spPr>
            <a:xfrm>
              <a:off x="1841262" y="2183101"/>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82"/>
            <p:cNvSpPr/>
            <p:nvPr/>
          </p:nvSpPr>
          <p:spPr>
            <a:xfrm>
              <a:off x="1878057" y="2219933"/>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82"/>
            <p:cNvSpPr/>
            <p:nvPr/>
          </p:nvSpPr>
          <p:spPr>
            <a:xfrm>
              <a:off x="1914889" y="2256728"/>
              <a:ext cx="36869" cy="36869"/>
            </a:xfrm>
            <a:custGeom>
              <a:rect b="b" l="l" r="r" t="t"/>
              <a:pathLst>
                <a:path extrusionOk="0" h="1002" w="1002">
                  <a:moveTo>
                    <a:pt x="1" y="1"/>
                  </a:moveTo>
                  <a:lnTo>
                    <a:pt x="1"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82"/>
            <p:cNvSpPr/>
            <p:nvPr/>
          </p:nvSpPr>
          <p:spPr>
            <a:xfrm>
              <a:off x="1951721" y="2293559"/>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82"/>
            <p:cNvSpPr/>
            <p:nvPr/>
          </p:nvSpPr>
          <p:spPr>
            <a:xfrm>
              <a:off x="1988553" y="2330391"/>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82"/>
            <p:cNvSpPr/>
            <p:nvPr/>
          </p:nvSpPr>
          <p:spPr>
            <a:xfrm>
              <a:off x="2025348" y="2367223"/>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82"/>
            <p:cNvSpPr/>
            <p:nvPr/>
          </p:nvSpPr>
          <p:spPr>
            <a:xfrm>
              <a:off x="2062179" y="2405269"/>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82"/>
            <p:cNvSpPr/>
            <p:nvPr/>
          </p:nvSpPr>
          <p:spPr>
            <a:xfrm>
              <a:off x="1914889" y="2442064"/>
              <a:ext cx="185373" cy="36869"/>
            </a:xfrm>
            <a:custGeom>
              <a:rect b="b" l="l" r="r" t="t"/>
              <a:pathLst>
                <a:path extrusionOk="0" h="1002" w="5038">
                  <a:moveTo>
                    <a:pt x="1" y="1"/>
                  </a:moveTo>
                  <a:lnTo>
                    <a:pt x="1" y="1002"/>
                  </a:lnTo>
                  <a:lnTo>
                    <a:pt x="5038" y="1002"/>
                  </a:lnTo>
                  <a:lnTo>
                    <a:pt x="50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82"/>
            <p:cNvSpPr/>
            <p:nvPr/>
          </p:nvSpPr>
          <p:spPr>
            <a:xfrm>
              <a:off x="1914889" y="2478895"/>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82"/>
            <p:cNvSpPr/>
            <p:nvPr/>
          </p:nvSpPr>
          <p:spPr>
            <a:xfrm>
              <a:off x="1803216" y="2478895"/>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82"/>
            <p:cNvSpPr/>
            <p:nvPr/>
          </p:nvSpPr>
          <p:spPr>
            <a:xfrm>
              <a:off x="1841262" y="2515727"/>
              <a:ext cx="36832" cy="73664"/>
            </a:xfrm>
            <a:custGeom>
              <a:rect b="b" l="l" r="r" t="t"/>
              <a:pathLst>
                <a:path extrusionOk="0" h="2002" w="1001">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82"/>
            <p:cNvSpPr/>
            <p:nvPr/>
          </p:nvSpPr>
          <p:spPr>
            <a:xfrm>
              <a:off x="1878057" y="2589354"/>
              <a:ext cx="36869" cy="73700"/>
            </a:xfrm>
            <a:custGeom>
              <a:rect b="b" l="l" r="r" t="t"/>
              <a:pathLst>
                <a:path extrusionOk="0" h="2003" w="1002">
                  <a:moveTo>
                    <a:pt x="1" y="1"/>
                  </a:moveTo>
                  <a:lnTo>
                    <a:pt x="1" y="2002"/>
                  </a:lnTo>
                  <a:lnTo>
                    <a:pt x="1002" y="2002"/>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82"/>
            <p:cNvSpPr/>
            <p:nvPr/>
          </p:nvSpPr>
          <p:spPr>
            <a:xfrm>
              <a:off x="1914889" y="2663017"/>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82"/>
            <p:cNvSpPr/>
            <p:nvPr/>
          </p:nvSpPr>
          <p:spPr>
            <a:xfrm>
              <a:off x="1951721" y="2515727"/>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82"/>
            <p:cNvSpPr/>
            <p:nvPr/>
          </p:nvSpPr>
          <p:spPr>
            <a:xfrm>
              <a:off x="1988553" y="2589354"/>
              <a:ext cx="36832" cy="73700"/>
            </a:xfrm>
            <a:custGeom>
              <a:rect b="b" l="l" r="r" t="t"/>
              <a:pathLst>
                <a:path extrusionOk="0" h="2003" w="1001">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82"/>
            <p:cNvSpPr/>
            <p:nvPr/>
          </p:nvSpPr>
          <p:spPr>
            <a:xfrm>
              <a:off x="1765170" y="2515727"/>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82"/>
            <p:cNvSpPr/>
            <p:nvPr/>
          </p:nvSpPr>
          <p:spPr>
            <a:xfrm>
              <a:off x="1729553" y="2552559"/>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82"/>
            <p:cNvSpPr/>
            <p:nvPr/>
          </p:nvSpPr>
          <p:spPr>
            <a:xfrm>
              <a:off x="1692758" y="2589354"/>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1" name="Shape 1911"/>
        <p:cNvGrpSpPr/>
        <p:nvPr/>
      </p:nvGrpSpPr>
      <p:grpSpPr>
        <a:xfrm>
          <a:off x="0" y="0"/>
          <a:ext cx="0" cy="0"/>
          <a:chOff x="0" y="0"/>
          <a:chExt cx="0" cy="0"/>
        </a:xfrm>
      </p:grpSpPr>
      <p:pic>
        <p:nvPicPr>
          <p:cNvPr id="1912" name="Google Shape;1912;p91"/>
          <p:cNvPicPr preferRelativeResize="0"/>
          <p:nvPr/>
        </p:nvPicPr>
        <p:blipFill rotWithShape="1">
          <a:blip r:embed="rId3">
            <a:alphaModFix/>
          </a:blip>
          <a:srcRect b="24727" l="0" r="23307" t="5342"/>
          <a:stretch/>
        </p:blipFill>
        <p:spPr>
          <a:xfrm>
            <a:off x="1072975" y="1002025"/>
            <a:ext cx="2226700" cy="3320425"/>
          </a:xfrm>
          <a:prstGeom prst="rect">
            <a:avLst/>
          </a:prstGeom>
          <a:noFill/>
          <a:ln>
            <a:noFill/>
          </a:ln>
        </p:spPr>
      </p:pic>
      <p:sp>
        <p:nvSpPr>
          <p:cNvPr id="1913" name="Google Shape;1913;p91"/>
          <p:cNvSpPr txBox="1"/>
          <p:nvPr>
            <p:ph idx="2" type="subTitle"/>
          </p:nvPr>
        </p:nvSpPr>
        <p:spPr>
          <a:xfrm>
            <a:off x="4040750" y="1834625"/>
            <a:ext cx="3739500" cy="281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500">
              <a:latin typeface="Chakra Petch Medium"/>
              <a:ea typeface="Chakra Petch Medium"/>
              <a:cs typeface="Chakra Petch Medium"/>
              <a:sym typeface="Chakra Petch Medium"/>
            </a:endParaRPr>
          </a:p>
          <a:p>
            <a:pPr indent="0" lvl="0" marL="0" rtl="0" algn="l">
              <a:spcBef>
                <a:spcPts val="1200"/>
              </a:spcBef>
              <a:spcAft>
                <a:spcPts val="0"/>
              </a:spcAft>
              <a:buClr>
                <a:schemeClr val="dk1"/>
              </a:buClr>
              <a:buSzPts val="1100"/>
              <a:buFont typeface="Arial"/>
              <a:buNone/>
            </a:pPr>
            <a:r>
              <a:rPr lang="zh-CN" sz="1500"/>
              <a:t>After consultation with and authorisation from 'The Lab', we collected a total of 284 rows of raw data. </a:t>
            </a:r>
            <a:endParaRPr sz="1500"/>
          </a:p>
          <a:p>
            <a:pPr indent="0" lvl="0" marL="0" rtl="0" algn="l">
              <a:spcBef>
                <a:spcPts val="1200"/>
              </a:spcBef>
              <a:spcAft>
                <a:spcPts val="0"/>
              </a:spcAft>
              <a:buClr>
                <a:schemeClr val="dk1"/>
              </a:buClr>
              <a:buSzPts val="1100"/>
              <a:buFont typeface="Arial"/>
              <a:buNone/>
            </a:pPr>
            <a:r>
              <a:rPr lang="zh-CN" sz="1500"/>
              <a:t>We collected data on two different days at different times. </a:t>
            </a:r>
            <a:endParaRPr sz="1500"/>
          </a:p>
          <a:p>
            <a:pPr indent="0" lvl="0" marL="0" rtl="0" algn="l">
              <a:spcBef>
                <a:spcPts val="1200"/>
              </a:spcBef>
              <a:spcAft>
                <a:spcPts val="0"/>
              </a:spcAft>
              <a:buClr>
                <a:schemeClr val="dk1"/>
              </a:buClr>
              <a:buSzPts val="1100"/>
              <a:buFont typeface="Arial"/>
              <a:buNone/>
            </a:pPr>
            <a:r>
              <a:rPr lang="zh-CN" sz="1500"/>
              <a:t>This means that our raw data includes several different time slots from 10am to 4pm.</a:t>
            </a:r>
            <a:endParaRPr sz="1500"/>
          </a:p>
          <a:p>
            <a:pPr indent="0" lvl="0" marL="0" rtl="0" algn="l">
              <a:spcBef>
                <a:spcPts val="1200"/>
              </a:spcBef>
              <a:spcAft>
                <a:spcPts val="0"/>
              </a:spcAft>
              <a:buClr>
                <a:schemeClr val="dk1"/>
              </a:buClr>
              <a:buSzPts val="1100"/>
              <a:buFont typeface="Arial"/>
              <a:buNone/>
            </a:pPr>
            <a:r>
              <a:t/>
            </a:r>
            <a:endParaRPr sz="2500">
              <a:latin typeface="Chakra Petch Medium"/>
              <a:ea typeface="Chakra Petch Medium"/>
              <a:cs typeface="Chakra Petch Medium"/>
              <a:sym typeface="Chakra Petch Medium"/>
            </a:endParaRPr>
          </a:p>
          <a:p>
            <a:pPr indent="0" lvl="0" marL="457200" rtl="0" algn="l">
              <a:spcBef>
                <a:spcPts val="1200"/>
              </a:spcBef>
              <a:spcAft>
                <a:spcPts val="0"/>
              </a:spcAft>
              <a:buNone/>
            </a:pPr>
            <a:r>
              <a:t/>
            </a:r>
            <a:endParaRPr sz="1500"/>
          </a:p>
        </p:txBody>
      </p:sp>
      <p:sp>
        <p:nvSpPr>
          <p:cNvPr id="1914" name="Google Shape;1914;p91"/>
          <p:cNvSpPr txBox="1"/>
          <p:nvPr>
            <p:ph type="title"/>
          </p:nvPr>
        </p:nvSpPr>
        <p:spPr>
          <a:xfrm>
            <a:off x="3170400" y="790100"/>
            <a:ext cx="5038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Data Collection</a:t>
            </a:r>
            <a:endParaRPr/>
          </a:p>
        </p:txBody>
      </p:sp>
      <p:sp>
        <p:nvSpPr>
          <p:cNvPr id="1915" name="Google Shape;1915;p91"/>
          <p:cNvSpPr/>
          <p:nvPr/>
        </p:nvSpPr>
        <p:spPr>
          <a:xfrm>
            <a:off x="898050" y="702250"/>
            <a:ext cx="2576558" cy="3887172"/>
          </a:xfrm>
          <a:custGeom>
            <a:rect b="b" l="l" r="r" t="t"/>
            <a:pathLst>
              <a:path extrusionOk="0" h="95461" w="70249">
                <a:moveTo>
                  <a:pt x="35124" y="3590"/>
                </a:moveTo>
                <a:lnTo>
                  <a:pt x="35466" y="3675"/>
                </a:lnTo>
                <a:lnTo>
                  <a:pt x="35723" y="3846"/>
                </a:lnTo>
                <a:lnTo>
                  <a:pt x="35894" y="4103"/>
                </a:lnTo>
                <a:lnTo>
                  <a:pt x="35979" y="4444"/>
                </a:lnTo>
                <a:lnTo>
                  <a:pt x="35894" y="4786"/>
                </a:lnTo>
                <a:lnTo>
                  <a:pt x="35723" y="5043"/>
                </a:lnTo>
                <a:lnTo>
                  <a:pt x="35466" y="5299"/>
                </a:lnTo>
                <a:lnTo>
                  <a:pt x="34783" y="5299"/>
                </a:lnTo>
                <a:lnTo>
                  <a:pt x="34526" y="5043"/>
                </a:lnTo>
                <a:lnTo>
                  <a:pt x="34355" y="4786"/>
                </a:lnTo>
                <a:lnTo>
                  <a:pt x="34270" y="4444"/>
                </a:lnTo>
                <a:lnTo>
                  <a:pt x="34355" y="4103"/>
                </a:lnTo>
                <a:lnTo>
                  <a:pt x="34526" y="3846"/>
                </a:lnTo>
                <a:lnTo>
                  <a:pt x="34783" y="3675"/>
                </a:lnTo>
                <a:lnTo>
                  <a:pt x="35124" y="3590"/>
                </a:lnTo>
                <a:close/>
                <a:moveTo>
                  <a:pt x="64950" y="8547"/>
                </a:moveTo>
                <a:lnTo>
                  <a:pt x="64950" y="86914"/>
                </a:lnTo>
                <a:lnTo>
                  <a:pt x="5299" y="86914"/>
                </a:lnTo>
                <a:lnTo>
                  <a:pt x="5299" y="8547"/>
                </a:lnTo>
                <a:close/>
                <a:moveTo>
                  <a:pt x="35552" y="89307"/>
                </a:moveTo>
                <a:lnTo>
                  <a:pt x="35894" y="89478"/>
                </a:lnTo>
                <a:lnTo>
                  <a:pt x="36235" y="89649"/>
                </a:lnTo>
                <a:lnTo>
                  <a:pt x="36492" y="89905"/>
                </a:lnTo>
                <a:lnTo>
                  <a:pt x="36748" y="90162"/>
                </a:lnTo>
                <a:lnTo>
                  <a:pt x="36919" y="90504"/>
                </a:lnTo>
                <a:lnTo>
                  <a:pt x="37005" y="90845"/>
                </a:lnTo>
                <a:lnTo>
                  <a:pt x="37090" y="91273"/>
                </a:lnTo>
                <a:lnTo>
                  <a:pt x="37005" y="91615"/>
                </a:lnTo>
                <a:lnTo>
                  <a:pt x="36919" y="92042"/>
                </a:lnTo>
                <a:lnTo>
                  <a:pt x="36748" y="92384"/>
                </a:lnTo>
                <a:lnTo>
                  <a:pt x="36492" y="92640"/>
                </a:lnTo>
                <a:lnTo>
                  <a:pt x="36235" y="92896"/>
                </a:lnTo>
                <a:lnTo>
                  <a:pt x="35894" y="93067"/>
                </a:lnTo>
                <a:lnTo>
                  <a:pt x="35552" y="93153"/>
                </a:lnTo>
                <a:lnTo>
                  <a:pt x="35124" y="93238"/>
                </a:lnTo>
                <a:lnTo>
                  <a:pt x="34697" y="93153"/>
                </a:lnTo>
                <a:lnTo>
                  <a:pt x="34355" y="93067"/>
                </a:lnTo>
                <a:lnTo>
                  <a:pt x="34013" y="92896"/>
                </a:lnTo>
                <a:lnTo>
                  <a:pt x="33757" y="92640"/>
                </a:lnTo>
                <a:lnTo>
                  <a:pt x="33501" y="92384"/>
                </a:lnTo>
                <a:lnTo>
                  <a:pt x="33330" y="92042"/>
                </a:lnTo>
                <a:lnTo>
                  <a:pt x="33244" y="91615"/>
                </a:lnTo>
                <a:lnTo>
                  <a:pt x="33159" y="91273"/>
                </a:lnTo>
                <a:lnTo>
                  <a:pt x="33244" y="90845"/>
                </a:lnTo>
                <a:lnTo>
                  <a:pt x="33330" y="90504"/>
                </a:lnTo>
                <a:lnTo>
                  <a:pt x="33501" y="90162"/>
                </a:lnTo>
                <a:lnTo>
                  <a:pt x="33757" y="89905"/>
                </a:lnTo>
                <a:lnTo>
                  <a:pt x="34013" y="89649"/>
                </a:lnTo>
                <a:lnTo>
                  <a:pt x="34355" y="89478"/>
                </a:lnTo>
                <a:lnTo>
                  <a:pt x="34697" y="89307"/>
                </a:lnTo>
                <a:close/>
                <a:moveTo>
                  <a:pt x="3333" y="0"/>
                </a:moveTo>
                <a:lnTo>
                  <a:pt x="2649" y="86"/>
                </a:lnTo>
                <a:lnTo>
                  <a:pt x="2051" y="257"/>
                </a:lnTo>
                <a:lnTo>
                  <a:pt x="1453" y="599"/>
                </a:lnTo>
                <a:lnTo>
                  <a:pt x="1026" y="1026"/>
                </a:lnTo>
                <a:lnTo>
                  <a:pt x="598" y="1453"/>
                </a:lnTo>
                <a:lnTo>
                  <a:pt x="256" y="2052"/>
                </a:lnTo>
                <a:lnTo>
                  <a:pt x="85" y="2650"/>
                </a:lnTo>
                <a:lnTo>
                  <a:pt x="0" y="3333"/>
                </a:lnTo>
                <a:lnTo>
                  <a:pt x="0" y="92213"/>
                </a:lnTo>
                <a:lnTo>
                  <a:pt x="85" y="92811"/>
                </a:lnTo>
                <a:lnTo>
                  <a:pt x="256" y="93495"/>
                </a:lnTo>
                <a:lnTo>
                  <a:pt x="598" y="94007"/>
                </a:lnTo>
                <a:lnTo>
                  <a:pt x="1026" y="94520"/>
                </a:lnTo>
                <a:lnTo>
                  <a:pt x="1453" y="94862"/>
                </a:lnTo>
                <a:lnTo>
                  <a:pt x="2051" y="95204"/>
                </a:lnTo>
                <a:lnTo>
                  <a:pt x="2649" y="95375"/>
                </a:lnTo>
                <a:lnTo>
                  <a:pt x="3333" y="95460"/>
                </a:lnTo>
                <a:lnTo>
                  <a:pt x="66916" y="95460"/>
                </a:lnTo>
                <a:lnTo>
                  <a:pt x="67600" y="95375"/>
                </a:lnTo>
                <a:lnTo>
                  <a:pt x="68198" y="95204"/>
                </a:lnTo>
                <a:lnTo>
                  <a:pt x="68796" y="94862"/>
                </a:lnTo>
                <a:lnTo>
                  <a:pt x="69309" y="94520"/>
                </a:lnTo>
                <a:lnTo>
                  <a:pt x="69651" y="94007"/>
                </a:lnTo>
                <a:lnTo>
                  <a:pt x="69992" y="93495"/>
                </a:lnTo>
                <a:lnTo>
                  <a:pt x="70163" y="92811"/>
                </a:lnTo>
                <a:lnTo>
                  <a:pt x="70249" y="92213"/>
                </a:lnTo>
                <a:lnTo>
                  <a:pt x="70249" y="3333"/>
                </a:lnTo>
                <a:lnTo>
                  <a:pt x="70163" y="2650"/>
                </a:lnTo>
                <a:lnTo>
                  <a:pt x="69992" y="2052"/>
                </a:lnTo>
                <a:lnTo>
                  <a:pt x="69651" y="1453"/>
                </a:lnTo>
                <a:lnTo>
                  <a:pt x="69309" y="1026"/>
                </a:lnTo>
                <a:lnTo>
                  <a:pt x="68796" y="599"/>
                </a:lnTo>
                <a:lnTo>
                  <a:pt x="68198" y="257"/>
                </a:lnTo>
                <a:lnTo>
                  <a:pt x="67600" y="86"/>
                </a:lnTo>
                <a:lnTo>
                  <a:pt x="66916" y="0"/>
                </a:lnTo>
                <a:close/>
              </a:path>
            </a:pathLst>
          </a:custGeom>
          <a:solidFill>
            <a:schemeClr val="dk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91"/>
          <p:cNvSpPr txBox="1"/>
          <p:nvPr/>
        </p:nvSpPr>
        <p:spPr>
          <a:xfrm>
            <a:off x="920325" y="4589425"/>
            <a:ext cx="2532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CN" sz="900">
                <a:latin typeface="Fira Code"/>
                <a:ea typeface="Fira Code"/>
                <a:cs typeface="Fira Code"/>
                <a:sym typeface="Fira Code"/>
              </a:rPr>
              <a:t>Fig 4. Example rows and cols of the data collected</a:t>
            </a:r>
            <a:endParaRPr sz="900">
              <a:latin typeface="Fira Code"/>
              <a:ea typeface="Fira Code"/>
              <a:cs typeface="Fira Code"/>
              <a:sym typeface="Fira Cod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0" name="Shape 1920"/>
        <p:cNvGrpSpPr/>
        <p:nvPr/>
      </p:nvGrpSpPr>
      <p:grpSpPr>
        <a:xfrm>
          <a:off x="0" y="0"/>
          <a:ext cx="0" cy="0"/>
          <a:chOff x="0" y="0"/>
          <a:chExt cx="0" cy="0"/>
        </a:xfrm>
      </p:grpSpPr>
      <p:sp>
        <p:nvSpPr>
          <p:cNvPr id="1921" name="Google Shape;1921;p92"/>
          <p:cNvSpPr txBox="1"/>
          <p:nvPr>
            <p:ph idx="2" type="subTitle"/>
          </p:nvPr>
        </p:nvSpPr>
        <p:spPr>
          <a:xfrm>
            <a:off x="976000" y="1689025"/>
            <a:ext cx="4108800" cy="277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sz="1500"/>
              <a:t>Since each member of the group collected data in different ways, we used the 'DateTime' Library in Python to standardise the format of the raw data.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zh-CN" sz="1500"/>
              <a:t>This will make it easier to do an analysis of the distributions of Inter-Arrival and Service times.</a:t>
            </a:r>
            <a:endParaRPr sz="1500"/>
          </a:p>
        </p:txBody>
      </p:sp>
      <p:pic>
        <p:nvPicPr>
          <p:cNvPr id="1922" name="Google Shape;1922;p92"/>
          <p:cNvPicPr preferRelativeResize="0"/>
          <p:nvPr/>
        </p:nvPicPr>
        <p:blipFill rotWithShape="1">
          <a:blip r:embed="rId3">
            <a:alphaModFix/>
          </a:blip>
          <a:srcRect b="40571" l="0" r="0" t="0"/>
          <a:stretch/>
        </p:blipFill>
        <p:spPr>
          <a:xfrm>
            <a:off x="6020300" y="1100688"/>
            <a:ext cx="2209150" cy="3176675"/>
          </a:xfrm>
          <a:prstGeom prst="rect">
            <a:avLst/>
          </a:prstGeom>
          <a:noFill/>
          <a:ln cap="flat" cmpd="sng" w="9525">
            <a:solidFill>
              <a:schemeClr val="lt1"/>
            </a:solidFill>
            <a:prstDash val="solid"/>
            <a:round/>
            <a:headEnd len="sm" w="sm" type="none"/>
            <a:tailEnd len="sm" w="sm" type="none"/>
          </a:ln>
        </p:spPr>
      </p:pic>
      <p:sp>
        <p:nvSpPr>
          <p:cNvPr id="1923" name="Google Shape;1923;p92"/>
          <p:cNvSpPr txBox="1"/>
          <p:nvPr>
            <p:ph type="title"/>
          </p:nvPr>
        </p:nvSpPr>
        <p:spPr>
          <a:xfrm>
            <a:off x="653925" y="764975"/>
            <a:ext cx="4108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Data processing</a:t>
            </a:r>
            <a:endParaRPr/>
          </a:p>
        </p:txBody>
      </p:sp>
      <p:sp>
        <p:nvSpPr>
          <p:cNvPr id="1924" name="Google Shape;1924;p92"/>
          <p:cNvSpPr/>
          <p:nvPr/>
        </p:nvSpPr>
        <p:spPr>
          <a:xfrm>
            <a:off x="5836600" y="764975"/>
            <a:ext cx="2576558" cy="3769994"/>
          </a:xfrm>
          <a:custGeom>
            <a:rect b="b" l="l" r="r" t="t"/>
            <a:pathLst>
              <a:path extrusionOk="0" h="95461" w="70249">
                <a:moveTo>
                  <a:pt x="35124" y="3590"/>
                </a:moveTo>
                <a:lnTo>
                  <a:pt x="35466" y="3675"/>
                </a:lnTo>
                <a:lnTo>
                  <a:pt x="35723" y="3846"/>
                </a:lnTo>
                <a:lnTo>
                  <a:pt x="35894" y="4103"/>
                </a:lnTo>
                <a:lnTo>
                  <a:pt x="35979" y="4444"/>
                </a:lnTo>
                <a:lnTo>
                  <a:pt x="35894" y="4786"/>
                </a:lnTo>
                <a:lnTo>
                  <a:pt x="35723" y="5043"/>
                </a:lnTo>
                <a:lnTo>
                  <a:pt x="35466" y="5299"/>
                </a:lnTo>
                <a:lnTo>
                  <a:pt x="34783" y="5299"/>
                </a:lnTo>
                <a:lnTo>
                  <a:pt x="34526" y="5043"/>
                </a:lnTo>
                <a:lnTo>
                  <a:pt x="34355" y="4786"/>
                </a:lnTo>
                <a:lnTo>
                  <a:pt x="34270" y="4444"/>
                </a:lnTo>
                <a:lnTo>
                  <a:pt x="34355" y="4103"/>
                </a:lnTo>
                <a:lnTo>
                  <a:pt x="34526" y="3846"/>
                </a:lnTo>
                <a:lnTo>
                  <a:pt x="34783" y="3675"/>
                </a:lnTo>
                <a:lnTo>
                  <a:pt x="35124" y="3590"/>
                </a:lnTo>
                <a:close/>
                <a:moveTo>
                  <a:pt x="64950" y="8547"/>
                </a:moveTo>
                <a:lnTo>
                  <a:pt x="64950" y="86914"/>
                </a:lnTo>
                <a:lnTo>
                  <a:pt x="5299" y="86914"/>
                </a:lnTo>
                <a:lnTo>
                  <a:pt x="5299" y="8547"/>
                </a:lnTo>
                <a:close/>
                <a:moveTo>
                  <a:pt x="35552" y="89307"/>
                </a:moveTo>
                <a:lnTo>
                  <a:pt x="35894" y="89478"/>
                </a:lnTo>
                <a:lnTo>
                  <a:pt x="36235" y="89649"/>
                </a:lnTo>
                <a:lnTo>
                  <a:pt x="36492" y="89905"/>
                </a:lnTo>
                <a:lnTo>
                  <a:pt x="36748" y="90162"/>
                </a:lnTo>
                <a:lnTo>
                  <a:pt x="36919" y="90504"/>
                </a:lnTo>
                <a:lnTo>
                  <a:pt x="37005" y="90845"/>
                </a:lnTo>
                <a:lnTo>
                  <a:pt x="37090" y="91273"/>
                </a:lnTo>
                <a:lnTo>
                  <a:pt x="37005" y="91615"/>
                </a:lnTo>
                <a:lnTo>
                  <a:pt x="36919" y="92042"/>
                </a:lnTo>
                <a:lnTo>
                  <a:pt x="36748" y="92384"/>
                </a:lnTo>
                <a:lnTo>
                  <a:pt x="36492" y="92640"/>
                </a:lnTo>
                <a:lnTo>
                  <a:pt x="36235" y="92896"/>
                </a:lnTo>
                <a:lnTo>
                  <a:pt x="35894" y="93067"/>
                </a:lnTo>
                <a:lnTo>
                  <a:pt x="35552" y="93153"/>
                </a:lnTo>
                <a:lnTo>
                  <a:pt x="35124" y="93238"/>
                </a:lnTo>
                <a:lnTo>
                  <a:pt x="34697" y="93153"/>
                </a:lnTo>
                <a:lnTo>
                  <a:pt x="34355" y="93067"/>
                </a:lnTo>
                <a:lnTo>
                  <a:pt x="34013" y="92896"/>
                </a:lnTo>
                <a:lnTo>
                  <a:pt x="33757" y="92640"/>
                </a:lnTo>
                <a:lnTo>
                  <a:pt x="33501" y="92384"/>
                </a:lnTo>
                <a:lnTo>
                  <a:pt x="33330" y="92042"/>
                </a:lnTo>
                <a:lnTo>
                  <a:pt x="33244" y="91615"/>
                </a:lnTo>
                <a:lnTo>
                  <a:pt x="33159" y="91273"/>
                </a:lnTo>
                <a:lnTo>
                  <a:pt x="33244" y="90845"/>
                </a:lnTo>
                <a:lnTo>
                  <a:pt x="33330" y="90504"/>
                </a:lnTo>
                <a:lnTo>
                  <a:pt x="33501" y="90162"/>
                </a:lnTo>
                <a:lnTo>
                  <a:pt x="33757" y="89905"/>
                </a:lnTo>
                <a:lnTo>
                  <a:pt x="34013" y="89649"/>
                </a:lnTo>
                <a:lnTo>
                  <a:pt x="34355" y="89478"/>
                </a:lnTo>
                <a:lnTo>
                  <a:pt x="34697" y="89307"/>
                </a:lnTo>
                <a:close/>
                <a:moveTo>
                  <a:pt x="3333" y="0"/>
                </a:moveTo>
                <a:lnTo>
                  <a:pt x="2649" y="86"/>
                </a:lnTo>
                <a:lnTo>
                  <a:pt x="2051" y="257"/>
                </a:lnTo>
                <a:lnTo>
                  <a:pt x="1453" y="599"/>
                </a:lnTo>
                <a:lnTo>
                  <a:pt x="1026" y="1026"/>
                </a:lnTo>
                <a:lnTo>
                  <a:pt x="598" y="1453"/>
                </a:lnTo>
                <a:lnTo>
                  <a:pt x="256" y="2052"/>
                </a:lnTo>
                <a:lnTo>
                  <a:pt x="85" y="2650"/>
                </a:lnTo>
                <a:lnTo>
                  <a:pt x="0" y="3333"/>
                </a:lnTo>
                <a:lnTo>
                  <a:pt x="0" y="92213"/>
                </a:lnTo>
                <a:lnTo>
                  <a:pt x="85" y="92811"/>
                </a:lnTo>
                <a:lnTo>
                  <a:pt x="256" y="93495"/>
                </a:lnTo>
                <a:lnTo>
                  <a:pt x="598" y="94007"/>
                </a:lnTo>
                <a:lnTo>
                  <a:pt x="1026" y="94520"/>
                </a:lnTo>
                <a:lnTo>
                  <a:pt x="1453" y="94862"/>
                </a:lnTo>
                <a:lnTo>
                  <a:pt x="2051" y="95204"/>
                </a:lnTo>
                <a:lnTo>
                  <a:pt x="2649" y="95375"/>
                </a:lnTo>
                <a:lnTo>
                  <a:pt x="3333" y="95460"/>
                </a:lnTo>
                <a:lnTo>
                  <a:pt x="66916" y="95460"/>
                </a:lnTo>
                <a:lnTo>
                  <a:pt x="67600" y="95375"/>
                </a:lnTo>
                <a:lnTo>
                  <a:pt x="68198" y="95204"/>
                </a:lnTo>
                <a:lnTo>
                  <a:pt x="68796" y="94862"/>
                </a:lnTo>
                <a:lnTo>
                  <a:pt x="69309" y="94520"/>
                </a:lnTo>
                <a:lnTo>
                  <a:pt x="69651" y="94007"/>
                </a:lnTo>
                <a:lnTo>
                  <a:pt x="69992" y="93495"/>
                </a:lnTo>
                <a:lnTo>
                  <a:pt x="70163" y="92811"/>
                </a:lnTo>
                <a:lnTo>
                  <a:pt x="70249" y="92213"/>
                </a:lnTo>
                <a:lnTo>
                  <a:pt x="70249" y="3333"/>
                </a:lnTo>
                <a:lnTo>
                  <a:pt x="70163" y="2650"/>
                </a:lnTo>
                <a:lnTo>
                  <a:pt x="69992" y="2052"/>
                </a:lnTo>
                <a:lnTo>
                  <a:pt x="69651" y="1453"/>
                </a:lnTo>
                <a:lnTo>
                  <a:pt x="69309" y="1026"/>
                </a:lnTo>
                <a:lnTo>
                  <a:pt x="68796" y="599"/>
                </a:lnTo>
                <a:lnTo>
                  <a:pt x="68198" y="257"/>
                </a:lnTo>
                <a:lnTo>
                  <a:pt x="67600" y="86"/>
                </a:lnTo>
                <a:lnTo>
                  <a:pt x="66916" y="0"/>
                </a:lnTo>
                <a:close/>
              </a:path>
            </a:pathLst>
          </a:custGeom>
          <a:solidFill>
            <a:schemeClr val="dk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92"/>
          <p:cNvSpPr txBox="1"/>
          <p:nvPr/>
        </p:nvSpPr>
        <p:spPr>
          <a:xfrm>
            <a:off x="5858875" y="4534975"/>
            <a:ext cx="2532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CN" sz="900">
                <a:latin typeface="Fira Code"/>
                <a:ea typeface="Fira Code"/>
                <a:cs typeface="Fira Code"/>
                <a:sym typeface="Fira Code"/>
              </a:rPr>
              <a:t>Fig 5. Example rows and cols of the standardised DateTime </a:t>
            </a:r>
            <a:r>
              <a:rPr lang="zh-CN" sz="900">
                <a:solidFill>
                  <a:schemeClr val="dk1"/>
                </a:solidFill>
                <a:latin typeface="Fira Code"/>
                <a:ea typeface="Fira Code"/>
                <a:cs typeface="Fira Code"/>
                <a:sym typeface="Fira Code"/>
              </a:rPr>
              <a:t>data</a:t>
            </a:r>
            <a:endParaRPr sz="900">
              <a:latin typeface="Fira Code"/>
              <a:ea typeface="Fira Code"/>
              <a:cs typeface="Fira Code"/>
              <a:sym typeface="Fira Cod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9" name="Shape 1929"/>
        <p:cNvGrpSpPr/>
        <p:nvPr/>
      </p:nvGrpSpPr>
      <p:grpSpPr>
        <a:xfrm>
          <a:off x="0" y="0"/>
          <a:ext cx="0" cy="0"/>
          <a:chOff x="0" y="0"/>
          <a:chExt cx="0" cy="0"/>
        </a:xfrm>
      </p:grpSpPr>
      <p:sp>
        <p:nvSpPr>
          <p:cNvPr id="1930" name="Google Shape;1930;p93"/>
          <p:cNvSpPr txBox="1"/>
          <p:nvPr/>
        </p:nvSpPr>
        <p:spPr>
          <a:xfrm>
            <a:off x="5537650" y="928275"/>
            <a:ext cx="31887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CN" sz="2400">
                <a:solidFill>
                  <a:schemeClr val="dk1"/>
                </a:solidFill>
                <a:latin typeface="Chakra Petch"/>
                <a:ea typeface="Chakra Petch"/>
                <a:cs typeface="Chakra Petch"/>
                <a:sym typeface="Chakra Petch"/>
              </a:rPr>
              <a:t>Inter-</a:t>
            </a:r>
            <a:r>
              <a:rPr b="1" lang="zh-CN" sz="2400">
                <a:solidFill>
                  <a:schemeClr val="dk1"/>
                </a:solidFill>
                <a:latin typeface="Chakra Petch"/>
                <a:ea typeface="Chakra Petch"/>
                <a:cs typeface="Chakra Petch"/>
                <a:sym typeface="Chakra Petch"/>
              </a:rPr>
              <a:t>Arrival Times</a:t>
            </a:r>
            <a:endParaRPr b="1" sz="2400">
              <a:solidFill>
                <a:schemeClr val="dk1"/>
              </a:solidFill>
              <a:latin typeface="Chakra Petch"/>
              <a:ea typeface="Chakra Petch"/>
              <a:cs typeface="Chakra Petch"/>
              <a:sym typeface="Chakra Petch"/>
            </a:endParaRPr>
          </a:p>
        </p:txBody>
      </p:sp>
      <p:sp>
        <p:nvSpPr>
          <p:cNvPr id="1931" name="Google Shape;1931;p93"/>
          <p:cNvSpPr txBox="1"/>
          <p:nvPr/>
        </p:nvSpPr>
        <p:spPr>
          <a:xfrm>
            <a:off x="5454925" y="1530425"/>
            <a:ext cx="3532500" cy="15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500">
                <a:solidFill>
                  <a:schemeClr val="dk1"/>
                </a:solidFill>
                <a:highlight>
                  <a:schemeClr val="lt1"/>
                </a:highlight>
                <a:latin typeface="Fira Code"/>
                <a:ea typeface="Fira Code"/>
                <a:cs typeface="Fira Code"/>
                <a:sym typeface="Fira Code"/>
              </a:rPr>
              <a:t>Here is an initial plot of our inter-arrival times, with the density of the data overlaid. </a:t>
            </a:r>
            <a:endParaRPr sz="1500">
              <a:solidFill>
                <a:schemeClr val="dk1"/>
              </a:solidFill>
              <a:highlight>
                <a:schemeClr val="lt1"/>
              </a:highlight>
              <a:latin typeface="Fira Code"/>
              <a:ea typeface="Fira Code"/>
              <a:cs typeface="Fira Code"/>
              <a:sym typeface="Fira Code"/>
            </a:endParaRPr>
          </a:p>
          <a:p>
            <a:pPr indent="0" lvl="0" marL="0" rtl="0" algn="l">
              <a:spcBef>
                <a:spcPts val="0"/>
              </a:spcBef>
              <a:spcAft>
                <a:spcPts val="0"/>
              </a:spcAft>
              <a:buNone/>
            </a:pPr>
            <a:r>
              <a:t/>
            </a:r>
            <a:endParaRPr sz="1500">
              <a:solidFill>
                <a:schemeClr val="dk1"/>
              </a:solidFill>
              <a:highlight>
                <a:schemeClr val="lt1"/>
              </a:highlight>
              <a:latin typeface="Fira Code"/>
              <a:ea typeface="Fira Code"/>
              <a:cs typeface="Fira Code"/>
              <a:sym typeface="Fira Code"/>
            </a:endParaRPr>
          </a:p>
        </p:txBody>
      </p:sp>
      <p:sp>
        <p:nvSpPr>
          <p:cNvPr id="1932" name="Google Shape;1932;p93"/>
          <p:cNvSpPr txBox="1"/>
          <p:nvPr/>
        </p:nvSpPr>
        <p:spPr>
          <a:xfrm>
            <a:off x="5815663" y="3189713"/>
            <a:ext cx="2238300" cy="3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2400">
                <a:solidFill>
                  <a:schemeClr val="dk1"/>
                </a:solidFill>
                <a:latin typeface="Chakra Petch Medium"/>
                <a:ea typeface="Chakra Petch Medium"/>
                <a:cs typeface="Chakra Petch Medium"/>
                <a:sym typeface="Chakra Petch Medium"/>
              </a:rPr>
              <a:t>Density</a:t>
            </a:r>
            <a:endParaRPr sz="2400">
              <a:solidFill>
                <a:schemeClr val="dk1"/>
              </a:solidFill>
              <a:latin typeface="Chakra Petch Medium"/>
              <a:ea typeface="Chakra Petch Medium"/>
              <a:cs typeface="Chakra Petch Medium"/>
              <a:sym typeface="Chakra Petch Medium"/>
            </a:endParaRPr>
          </a:p>
        </p:txBody>
      </p:sp>
      <p:sp>
        <p:nvSpPr>
          <p:cNvPr id="1933" name="Google Shape;1933;p93"/>
          <p:cNvSpPr txBox="1"/>
          <p:nvPr/>
        </p:nvSpPr>
        <p:spPr>
          <a:xfrm>
            <a:off x="5815650" y="3776775"/>
            <a:ext cx="2238300" cy="62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2400">
                <a:solidFill>
                  <a:schemeClr val="dk1"/>
                </a:solidFill>
                <a:latin typeface="Chakra Petch Medium"/>
                <a:ea typeface="Chakra Petch Medium"/>
                <a:cs typeface="Chakra Petch Medium"/>
                <a:sym typeface="Chakra Petch Medium"/>
              </a:rPr>
              <a:t>Inter-</a:t>
            </a:r>
            <a:r>
              <a:rPr lang="zh-CN" sz="2400">
                <a:solidFill>
                  <a:schemeClr val="dk1"/>
                </a:solidFill>
                <a:latin typeface="Chakra Petch Medium"/>
                <a:ea typeface="Chakra Petch Medium"/>
                <a:cs typeface="Chakra Petch Medium"/>
                <a:sym typeface="Chakra Petch Medium"/>
              </a:rPr>
              <a:t>Arrival Times</a:t>
            </a:r>
            <a:endParaRPr sz="2400">
              <a:solidFill>
                <a:schemeClr val="dk1"/>
              </a:solidFill>
              <a:latin typeface="Chakra Petch Medium"/>
              <a:ea typeface="Chakra Petch Medium"/>
              <a:cs typeface="Chakra Petch Medium"/>
              <a:sym typeface="Chakra Petch Medium"/>
            </a:endParaRPr>
          </a:p>
        </p:txBody>
      </p:sp>
      <p:sp>
        <p:nvSpPr>
          <p:cNvPr id="1934" name="Google Shape;1934;p93"/>
          <p:cNvSpPr/>
          <p:nvPr/>
        </p:nvSpPr>
        <p:spPr>
          <a:xfrm>
            <a:off x="5537650" y="3189725"/>
            <a:ext cx="133499" cy="356985"/>
          </a:xfrm>
          <a:custGeom>
            <a:rect b="b" l="l" r="r" t="t"/>
            <a:pathLst>
              <a:path extrusionOk="0" h="23245" w="2550">
                <a:moveTo>
                  <a:pt x="0" y="23229"/>
                </a:moveTo>
                <a:lnTo>
                  <a:pt x="15" y="0"/>
                </a:lnTo>
                <a:lnTo>
                  <a:pt x="2550" y="15"/>
                </a:lnTo>
                <a:lnTo>
                  <a:pt x="2519" y="2324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93"/>
          <p:cNvSpPr/>
          <p:nvPr/>
        </p:nvSpPr>
        <p:spPr>
          <a:xfrm>
            <a:off x="5537650" y="3739675"/>
            <a:ext cx="133499" cy="697292"/>
          </a:xfrm>
          <a:custGeom>
            <a:rect b="b" l="l" r="r" t="t"/>
            <a:pathLst>
              <a:path extrusionOk="0" h="23245" w="2550">
                <a:moveTo>
                  <a:pt x="0" y="23229"/>
                </a:moveTo>
                <a:lnTo>
                  <a:pt x="15" y="0"/>
                </a:lnTo>
                <a:lnTo>
                  <a:pt x="2550" y="15"/>
                </a:lnTo>
                <a:lnTo>
                  <a:pt x="2519" y="232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93"/>
          <p:cNvSpPr txBox="1"/>
          <p:nvPr/>
        </p:nvSpPr>
        <p:spPr>
          <a:xfrm>
            <a:off x="105488" y="4703250"/>
            <a:ext cx="52830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CN" sz="900">
                <a:latin typeface="Fira Code"/>
                <a:ea typeface="Fira Code"/>
                <a:cs typeface="Fira Code"/>
                <a:sym typeface="Fira Code"/>
              </a:rPr>
              <a:t>Fig 6. Initial Histogram of Inter-Arrival Times Data with density line</a:t>
            </a:r>
            <a:endParaRPr sz="900">
              <a:latin typeface="Fira Code"/>
              <a:ea typeface="Fira Code"/>
              <a:cs typeface="Fira Code"/>
              <a:sym typeface="Fira Code"/>
            </a:endParaRPr>
          </a:p>
        </p:txBody>
      </p:sp>
      <p:pic>
        <p:nvPicPr>
          <p:cNvPr id="1937" name="Google Shape;1937;p93"/>
          <p:cNvPicPr preferRelativeResize="0"/>
          <p:nvPr/>
        </p:nvPicPr>
        <p:blipFill>
          <a:blip r:embed="rId3">
            <a:alphaModFix/>
          </a:blip>
          <a:stretch>
            <a:fillRect/>
          </a:stretch>
        </p:blipFill>
        <p:spPr>
          <a:xfrm>
            <a:off x="171938" y="512588"/>
            <a:ext cx="5150125" cy="411832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1" name="Shape 1941"/>
        <p:cNvGrpSpPr/>
        <p:nvPr/>
      </p:nvGrpSpPr>
      <p:grpSpPr>
        <a:xfrm>
          <a:off x="0" y="0"/>
          <a:ext cx="0" cy="0"/>
          <a:chOff x="0" y="0"/>
          <a:chExt cx="0" cy="0"/>
        </a:xfrm>
      </p:grpSpPr>
      <p:sp>
        <p:nvSpPr>
          <p:cNvPr id="1942" name="Google Shape;1942;p94"/>
          <p:cNvSpPr txBox="1"/>
          <p:nvPr/>
        </p:nvSpPr>
        <p:spPr>
          <a:xfrm>
            <a:off x="6104038" y="869475"/>
            <a:ext cx="2238300" cy="3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zh-CN" sz="2400">
                <a:solidFill>
                  <a:schemeClr val="dk1"/>
                </a:solidFill>
                <a:latin typeface="Chakra Petch"/>
                <a:ea typeface="Chakra Petch"/>
                <a:cs typeface="Chakra Petch"/>
                <a:sym typeface="Chakra Petch"/>
              </a:rPr>
              <a:t>Service Times</a:t>
            </a:r>
            <a:endParaRPr b="1" sz="2400">
              <a:solidFill>
                <a:schemeClr val="dk1"/>
              </a:solidFill>
              <a:latin typeface="Chakra Petch"/>
              <a:ea typeface="Chakra Petch"/>
              <a:cs typeface="Chakra Petch"/>
              <a:sym typeface="Chakra Petch"/>
            </a:endParaRPr>
          </a:p>
        </p:txBody>
      </p:sp>
      <p:pic>
        <p:nvPicPr>
          <p:cNvPr id="1943" name="Google Shape;1943;p94"/>
          <p:cNvPicPr preferRelativeResize="0"/>
          <p:nvPr/>
        </p:nvPicPr>
        <p:blipFill>
          <a:blip r:embed="rId3">
            <a:alphaModFix/>
          </a:blip>
          <a:stretch>
            <a:fillRect/>
          </a:stretch>
        </p:blipFill>
        <p:spPr>
          <a:xfrm>
            <a:off x="153099" y="586599"/>
            <a:ext cx="5470075" cy="4158725"/>
          </a:xfrm>
          <a:prstGeom prst="rect">
            <a:avLst/>
          </a:prstGeom>
          <a:noFill/>
          <a:ln>
            <a:noFill/>
          </a:ln>
        </p:spPr>
      </p:pic>
      <p:sp>
        <p:nvSpPr>
          <p:cNvPr id="1944" name="Google Shape;1944;p94"/>
          <p:cNvSpPr txBox="1"/>
          <p:nvPr/>
        </p:nvSpPr>
        <p:spPr>
          <a:xfrm>
            <a:off x="5656750" y="2638225"/>
            <a:ext cx="3330600" cy="19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highlight>
                <a:schemeClr val="lt1"/>
              </a:highlight>
              <a:latin typeface="Fira Code"/>
              <a:ea typeface="Fira Code"/>
              <a:cs typeface="Fira Code"/>
              <a:sym typeface="Fira Code"/>
            </a:endParaRPr>
          </a:p>
          <a:p>
            <a:pPr indent="0" lvl="0" marL="0" rtl="0" algn="l">
              <a:spcBef>
                <a:spcPts val="0"/>
              </a:spcBef>
              <a:spcAft>
                <a:spcPts val="0"/>
              </a:spcAft>
              <a:buNone/>
            </a:pPr>
            <a:r>
              <a:rPr lang="zh-CN" sz="1500">
                <a:solidFill>
                  <a:schemeClr val="dk1"/>
                </a:solidFill>
                <a:highlight>
                  <a:schemeClr val="lt1"/>
                </a:highlight>
                <a:latin typeface="Fira Code"/>
                <a:ea typeface="Fira Code"/>
                <a:cs typeface="Fira Code"/>
                <a:sym typeface="Fira Code"/>
              </a:rPr>
              <a:t>Here is an initial plot of our service times, with the density of the data overlaid.</a:t>
            </a:r>
            <a:endParaRPr sz="1500">
              <a:solidFill>
                <a:schemeClr val="dk1"/>
              </a:solidFill>
              <a:highlight>
                <a:schemeClr val="lt1"/>
              </a:highlight>
              <a:latin typeface="Fira Code"/>
              <a:ea typeface="Fira Code"/>
              <a:cs typeface="Fira Code"/>
              <a:sym typeface="Fira Code"/>
            </a:endParaRPr>
          </a:p>
        </p:txBody>
      </p:sp>
      <p:sp>
        <p:nvSpPr>
          <p:cNvPr id="1945" name="Google Shape;1945;p94"/>
          <p:cNvSpPr txBox="1"/>
          <p:nvPr/>
        </p:nvSpPr>
        <p:spPr>
          <a:xfrm>
            <a:off x="6045713" y="1500388"/>
            <a:ext cx="2238300" cy="3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2400">
                <a:solidFill>
                  <a:schemeClr val="dk1"/>
                </a:solidFill>
                <a:latin typeface="Chakra Petch Medium"/>
                <a:ea typeface="Chakra Petch Medium"/>
                <a:cs typeface="Chakra Petch Medium"/>
                <a:sym typeface="Chakra Petch Medium"/>
              </a:rPr>
              <a:t>Density</a:t>
            </a:r>
            <a:endParaRPr sz="2400">
              <a:solidFill>
                <a:schemeClr val="dk1"/>
              </a:solidFill>
              <a:latin typeface="Chakra Petch Medium"/>
              <a:ea typeface="Chakra Petch Medium"/>
              <a:cs typeface="Chakra Petch Medium"/>
              <a:sym typeface="Chakra Petch Medium"/>
            </a:endParaRPr>
          </a:p>
        </p:txBody>
      </p:sp>
      <p:sp>
        <p:nvSpPr>
          <p:cNvPr id="1946" name="Google Shape;1946;p94"/>
          <p:cNvSpPr txBox="1"/>
          <p:nvPr/>
        </p:nvSpPr>
        <p:spPr>
          <a:xfrm>
            <a:off x="6045700" y="2087450"/>
            <a:ext cx="2238300" cy="3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2400">
                <a:solidFill>
                  <a:schemeClr val="dk1"/>
                </a:solidFill>
                <a:latin typeface="Chakra Petch Medium"/>
                <a:ea typeface="Chakra Petch Medium"/>
                <a:cs typeface="Chakra Petch Medium"/>
                <a:sym typeface="Chakra Petch Medium"/>
              </a:rPr>
              <a:t>Service Times</a:t>
            </a:r>
            <a:endParaRPr sz="2400">
              <a:solidFill>
                <a:schemeClr val="dk1"/>
              </a:solidFill>
              <a:latin typeface="Chakra Petch Medium"/>
              <a:ea typeface="Chakra Petch Medium"/>
              <a:cs typeface="Chakra Petch Medium"/>
              <a:sym typeface="Chakra Petch Medium"/>
            </a:endParaRPr>
          </a:p>
        </p:txBody>
      </p:sp>
      <p:sp>
        <p:nvSpPr>
          <p:cNvPr id="1947" name="Google Shape;1947;p94"/>
          <p:cNvSpPr/>
          <p:nvPr/>
        </p:nvSpPr>
        <p:spPr>
          <a:xfrm>
            <a:off x="5767700" y="1500400"/>
            <a:ext cx="133499" cy="356985"/>
          </a:xfrm>
          <a:custGeom>
            <a:rect b="b" l="l" r="r" t="t"/>
            <a:pathLst>
              <a:path extrusionOk="0" h="23245" w="2550">
                <a:moveTo>
                  <a:pt x="0" y="23229"/>
                </a:moveTo>
                <a:lnTo>
                  <a:pt x="15" y="0"/>
                </a:lnTo>
                <a:lnTo>
                  <a:pt x="2550" y="15"/>
                </a:lnTo>
                <a:lnTo>
                  <a:pt x="2519" y="2324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94"/>
          <p:cNvSpPr/>
          <p:nvPr/>
        </p:nvSpPr>
        <p:spPr>
          <a:xfrm>
            <a:off x="5767700" y="2013276"/>
            <a:ext cx="133499" cy="505346"/>
          </a:xfrm>
          <a:custGeom>
            <a:rect b="b" l="l" r="r" t="t"/>
            <a:pathLst>
              <a:path extrusionOk="0" h="23245" w="2550">
                <a:moveTo>
                  <a:pt x="0" y="23229"/>
                </a:moveTo>
                <a:lnTo>
                  <a:pt x="15" y="0"/>
                </a:lnTo>
                <a:lnTo>
                  <a:pt x="2550" y="15"/>
                </a:lnTo>
                <a:lnTo>
                  <a:pt x="2519" y="232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94"/>
          <p:cNvSpPr txBox="1"/>
          <p:nvPr/>
        </p:nvSpPr>
        <p:spPr>
          <a:xfrm>
            <a:off x="105501" y="4703250"/>
            <a:ext cx="55512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CN" sz="900">
                <a:latin typeface="Fira Code"/>
                <a:ea typeface="Fira Code"/>
                <a:cs typeface="Fira Code"/>
                <a:sym typeface="Fira Code"/>
              </a:rPr>
              <a:t>Fig 7. Initial Histogram of Service Times Data with density line</a:t>
            </a:r>
            <a:endParaRPr sz="900">
              <a:latin typeface="Fira Code"/>
              <a:ea typeface="Fira Code"/>
              <a:cs typeface="Fira Code"/>
              <a:sym typeface="Fira Cod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3" name="Shape 1953"/>
        <p:cNvGrpSpPr/>
        <p:nvPr/>
      </p:nvGrpSpPr>
      <p:grpSpPr>
        <a:xfrm>
          <a:off x="0" y="0"/>
          <a:ext cx="0" cy="0"/>
          <a:chOff x="0" y="0"/>
          <a:chExt cx="0" cy="0"/>
        </a:xfrm>
      </p:grpSpPr>
      <p:sp>
        <p:nvSpPr>
          <p:cNvPr id="1954" name="Google Shape;1954;p95"/>
          <p:cNvSpPr txBox="1"/>
          <p:nvPr>
            <p:ph type="title"/>
          </p:nvPr>
        </p:nvSpPr>
        <p:spPr>
          <a:xfrm>
            <a:off x="163275" y="597425"/>
            <a:ext cx="8746500" cy="8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Finding Best Distribution</a:t>
            </a:r>
            <a:r>
              <a:rPr lang="zh-CN"/>
              <a:t> - Goodness of fit</a:t>
            </a:r>
            <a:endParaRPr/>
          </a:p>
        </p:txBody>
      </p:sp>
      <p:graphicFrame>
        <p:nvGraphicFramePr>
          <p:cNvPr id="1955" name="Google Shape;1955;p95"/>
          <p:cNvGraphicFramePr/>
          <p:nvPr/>
        </p:nvGraphicFramePr>
        <p:xfrm>
          <a:off x="198750" y="1942582"/>
          <a:ext cx="3000000" cy="3000000"/>
        </p:xfrm>
        <a:graphic>
          <a:graphicData uri="http://schemas.openxmlformats.org/drawingml/2006/table">
            <a:tbl>
              <a:tblPr>
                <a:noFill/>
                <a:tableStyleId>{23673741-A2BB-45D1-9AC3-91866F2DD548}</a:tableStyleId>
              </a:tblPr>
              <a:tblGrid>
                <a:gridCol w="1971800"/>
                <a:gridCol w="2278825"/>
                <a:gridCol w="2140000"/>
                <a:gridCol w="2355875"/>
              </a:tblGrid>
              <a:tr h="548600">
                <a:tc>
                  <a:txBody>
                    <a:bodyPr/>
                    <a:lstStyle/>
                    <a:p>
                      <a:pPr indent="0" lvl="0" marL="0" rtl="0" algn="ctr">
                        <a:lnSpc>
                          <a:spcPct val="127500"/>
                        </a:lnSpc>
                        <a:spcBef>
                          <a:spcPts val="300"/>
                        </a:spcBef>
                        <a:spcAft>
                          <a:spcPts val="3300"/>
                        </a:spcAft>
                        <a:buNone/>
                      </a:pPr>
                      <a:r>
                        <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zh-CN" sz="2400">
                          <a:latin typeface="Chakra Petch"/>
                          <a:ea typeface="Chakra Petch"/>
                          <a:cs typeface="Chakra Petch"/>
                          <a:sym typeface="Chakra Petch"/>
                        </a:rPr>
                        <a:t>Gamma</a:t>
                      </a:r>
                      <a:endParaRPr b="1" sz="2400">
                        <a:latin typeface="Chakra Petch"/>
                        <a:ea typeface="Chakra Petch"/>
                        <a:cs typeface="Chakra Petch"/>
                        <a:sym typeface="Chakra Petch"/>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zh-CN" sz="2400"/>
                        <a:t>Erlang</a:t>
                      </a:r>
                      <a:endParaRPr b="1" sz="24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zh-CN" sz="2400"/>
                        <a:t>Exponential</a:t>
                      </a:r>
                      <a:endParaRPr b="1" sz="24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68250">
                <a:tc>
                  <a:txBody>
                    <a:bodyPr/>
                    <a:lstStyle/>
                    <a:p>
                      <a:pPr indent="0" lvl="0" marL="0" rtl="0" algn="ctr">
                        <a:lnSpc>
                          <a:spcPct val="127500"/>
                        </a:lnSpc>
                        <a:spcBef>
                          <a:spcPts val="300"/>
                        </a:spcBef>
                        <a:spcAft>
                          <a:spcPts val="3300"/>
                        </a:spcAft>
                        <a:buNone/>
                      </a:pPr>
                      <a:r>
                        <a:rPr lang="zh-CN">
                          <a:solidFill>
                            <a:schemeClr val="lt1"/>
                          </a:solidFill>
                          <a:highlight>
                            <a:schemeClr val="dk1"/>
                          </a:highlight>
                          <a:latin typeface="Fira Code"/>
                          <a:ea typeface="Fira Code"/>
                          <a:cs typeface="Fira Code"/>
                          <a:sym typeface="Fira Code"/>
                        </a:rPr>
                        <a:t>Inter-Arrival</a:t>
                      </a:r>
                      <a:r>
                        <a:rPr lang="zh-CN">
                          <a:solidFill>
                            <a:schemeClr val="dk1"/>
                          </a:solidFill>
                          <a:latin typeface="Fira Code"/>
                          <a:ea typeface="Fira Code"/>
                          <a:cs typeface="Fira Code"/>
                          <a:sym typeface="Fira Code"/>
                        </a:rPr>
                        <a:t> Times</a:t>
                      </a:r>
                      <a:endParaRPr>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zh-CN" sz="1200">
                          <a:solidFill>
                            <a:schemeClr val="dk1"/>
                          </a:solidFill>
                          <a:latin typeface="Fira Code"/>
                          <a:ea typeface="Fira Code"/>
                          <a:cs typeface="Fira Code"/>
                          <a:sym typeface="Fira Code"/>
                        </a:rPr>
                        <a:t>KS statistic:</a:t>
                      </a:r>
                      <a:endParaRPr sz="1200">
                        <a:solidFill>
                          <a:schemeClr val="dk1"/>
                        </a:solidFill>
                        <a:latin typeface="Fira Code"/>
                        <a:ea typeface="Fira Code"/>
                        <a:cs typeface="Fira Code"/>
                        <a:sym typeface="Fira Code"/>
                      </a:endParaRPr>
                    </a:p>
                    <a:p>
                      <a:pPr indent="0" lvl="0" marL="0" rtl="0" algn="l">
                        <a:spcBef>
                          <a:spcPts val="0"/>
                        </a:spcBef>
                        <a:spcAft>
                          <a:spcPts val="0"/>
                        </a:spcAft>
                        <a:buNone/>
                      </a:pPr>
                      <a:r>
                        <a:rPr lang="zh-CN" sz="1200">
                          <a:solidFill>
                            <a:schemeClr val="dk1"/>
                          </a:solidFill>
                          <a:latin typeface="Fira Code"/>
                          <a:ea typeface="Fira Code"/>
                          <a:cs typeface="Fira Code"/>
                          <a:sym typeface="Fira Code"/>
                        </a:rPr>
                        <a:t>0.5512</a:t>
                      </a:r>
                      <a:endParaRPr sz="1200">
                        <a:solidFill>
                          <a:schemeClr val="dk1"/>
                        </a:solidFill>
                        <a:latin typeface="Fira Code"/>
                        <a:ea typeface="Fira Code"/>
                        <a:cs typeface="Fira Code"/>
                        <a:sym typeface="Fira Code"/>
                      </a:endParaRPr>
                    </a:p>
                    <a:p>
                      <a:pPr indent="0" lvl="0" marL="0" rtl="0" algn="l">
                        <a:spcBef>
                          <a:spcPts val="0"/>
                        </a:spcBef>
                        <a:spcAft>
                          <a:spcPts val="0"/>
                        </a:spcAft>
                        <a:buNone/>
                      </a:pPr>
                      <a:r>
                        <a:t/>
                      </a:r>
                      <a:endParaRPr sz="1200">
                        <a:solidFill>
                          <a:schemeClr val="dk1"/>
                        </a:solidFill>
                        <a:latin typeface="Fira Code"/>
                        <a:ea typeface="Fira Code"/>
                        <a:cs typeface="Fira Code"/>
                        <a:sym typeface="Fira Code"/>
                      </a:endParaRPr>
                    </a:p>
                    <a:p>
                      <a:pPr indent="0" lvl="0" marL="0" rtl="0" algn="l">
                        <a:spcBef>
                          <a:spcPts val="0"/>
                        </a:spcBef>
                        <a:spcAft>
                          <a:spcPts val="0"/>
                        </a:spcAft>
                        <a:buNone/>
                      </a:pPr>
                      <a:r>
                        <a:rPr lang="zh-CN" sz="1200">
                          <a:solidFill>
                            <a:schemeClr val="dk1"/>
                          </a:solidFill>
                          <a:latin typeface="Fira Code"/>
                          <a:ea typeface="Fira Code"/>
                          <a:cs typeface="Fira Code"/>
                          <a:sym typeface="Fira Code"/>
                        </a:rPr>
                        <a:t>p-value: </a:t>
                      </a:r>
                      <a:endParaRPr sz="1200">
                        <a:solidFill>
                          <a:schemeClr val="dk1"/>
                        </a:solidFill>
                        <a:latin typeface="Fira Code"/>
                        <a:ea typeface="Fira Code"/>
                        <a:cs typeface="Fira Code"/>
                        <a:sym typeface="Fira Code"/>
                      </a:endParaRPr>
                    </a:p>
                    <a:p>
                      <a:pPr indent="0" lvl="0" marL="0" rtl="0" algn="l">
                        <a:spcBef>
                          <a:spcPts val="0"/>
                        </a:spcBef>
                        <a:spcAft>
                          <a:spcPts val="0"/>
                        </a:spcAft>
                        <a:buNone/>
                      </a:pPr>
                      <a:r>
                        <a:rPr lang="zh-CN" sz="1200">
                          <a:solidFill>
                            <a:schemeClr val="dk1"/>
                          </a:solidFill>
                          <a:latin typeface="Fira Code"/>
                          <a:ea typeface="Fira Code"/>
                          <a:cs typeface="Fira Code"/>
                          <a:sym typeface="Fira Code"/>
                        </a:rPr>
                        <a:t>2.5796 e-81</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zh-CN" sz="1200">
                          <a:solidFill>
                            <a:schemeClr val="dk1"/>
                          </a:solidFill>
                          <a:latin typeface="Fira Code"/>
                          <a:ea typeface="Fira Code"/>
                          <a:cs typeface="Fira Code"/>
                          <a:sym typeface="Fira Code"/>
                        </a:rPr>
                        <a:t>KS statistic: </a:t>
                      </a:r>
                      <a:endParaRPr sz="1200">
                        <a:solidFill>
                          <a:schemeClr val="dk1"/>
                        </a:solidFill>
                        <a:latin typeface="Fira Code"/>
                        <a:ea typeface="Fira Code"/>
                        <a:cs typeface="Fira Code"/>
                        <a:sym typeface="Fira Code"/>
                      </a:endParaRPr>
                    </a:p>
                    <a:p>
                      <a:pPr indent="0" lvl="0" marL="0" rtl="0" algn="l">
                        <a:spcBef>
                          <a:spcPts val="0"/>
                        </a:spcBef>
                        <a:spcAft>
                          <a:spcPts val="0"/>
                        </a:spcAft>
                        <a:buNone/>
                      </a:pPr>
                      <a:r>
                        <a:rPr lang="zh-CN" sz="1200">
                          <a:solidFill>
                            <a:schemeClr val="dk1"/>
                          </a:solidFill>
                          <a:latin typeface="Fira Code"/>
                          <a:ea typeface="Fira Code"/>
                          <a:cs typeface="Fira Code"/>
                          <a:sym typeface="Fira Code"/>
                        </a:rPr>
                        <a:t>0.5512</a:t>
                      </a:r>
                      <a:endParaRPr sz="1200">
                        <a:solidFill>
                          <a:schemeClr val="dk1"/>
                        </a:solidFill>
                        <a:latin typeface="Fira Code"/>
                        <a:ea typeface="Fira Code"/>
                        <a:cs typeface="Fira Code"/>
                        <a:sym typeface="Fira Code"/>
                      </a:endParaRPr>
                    </a:p>
                    <a:p>
                      <a:pPr indent="0" lvl="0" marL="0" rtl="0" algn="ctr">
                        <a:spcBef>
                          <a:spcPts val="0"/>
                        </a:spcBef>
                        <a:spcAft>
                          <a:spcPts val="0"/>
                        </a:spcAft>
                        <a:buNone/>
                      </a:pPr>
                      <a:r>
                        <a:t/>
                      </a:r>
                      <a:endParaRPr sz="1200">
                        <a:solidFill>
                          <a:schemeClr val="dk1"/>
                        </a:solidFill>
                        <a:latin typeface="Fira Code"/>
                        <a:ea typeface="Fira Code"/>
                        <a:cs typeface="Fira Code"/>
                        <a:sym typeface="Fira Code"/>
                      </a:endParaRPr>
                    </a:p>
                    <a:p>
                      <a:pPr indent="0" lvl="0" marL="0" rtl="0" algn="l">
                        <a:spcBef>
                          <a:spcPts val="0"/>
                        </a:spcBef>
                        <a:spcAft>
                          <a:spcPts val="0"/>
                        </a:spcAft>
                        <a:buNone/>
                      </a:pPr>
                      <a:r>
                        <a:rPr lang="zh-CN" sz="1200">
                          <a:solidFill>
                            <a:schemeClr val="dk1"/>
                          </a:solidFill>
                          <a:latin typeface="Fira Code"/>
                          <a:ea typeface="Fira Code"/>
                          <a:cs typeface="Fira Code"/>
                          <a:sym typeface="Fira Code"/>
                        </a:rPr>
                        <a:t>p-value:</a:t>
                      </a:r>
                      <a:endParaRPr sz="1200">
                        <a:solidFill>
                          <a:schemeClr val="dk1"/>
                        </a:solidFill>
                        <a:latin typeface="Fira Code"/>
                        <a:ea typeface="Fira Code"/>
                        <a:cs typeface="Fira Code"/>
                        <a:sym typeface="Fira Code"/>
                      </a:endParaRPr>
                    </a:p>
                    <a:p>
                      <a:pPr indent="0" lvl="0" marL="0" rtl="0" algn="l">
                        <a:spcBef>
                          <a:spcPts val="0"/>
                        </a:spcBef>
                        <a:spcAft>
                          <a:spcPts val="0"/>
                        </a:spcAft>
                        <a:buNone/>
                      </a:pPr>
                      <a:r>
                        <a:rPr lang="zh-CN" sz="1200">
                          <a:solidFill>
                            <a:schemeClr val="dk1"/>
                          </a:solidFill>
                          <a:latin typeface="Fira Code"/>
                          <a:ea typeface="Fira Code"/>
                          <a:cs typeface="Fira Code"/>
                          <a:sym typeface="Fira Code"/>
                        </a:rPr>
                        <a:t>2.5796 e-81</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zh-CN" sz="1200">
                          <a:solidFill>
                            <a:schemeClr val="dk1"/>
                          </a:solidFill>
                          <a:latin typeface="Fira Code"/>
                          <a:ea typeface="Fira Code"/>
                          <a:cs typeface="Fira Code"/>
                          <a:sym typeface="Fira Code"/>
                        </a:rPr>
                        <a:t>KS statistic:</a:t>
                      </a:r>
                      <a:endParaRPr sz="1200">
                        <a:solidFill>
                          <a:schemeClr val="dk1"/>
                        </a:solidFill>
                        <a:latin typeface="Fira Code"/>
                        <a:ea typeface="Fira Code"/>
                        <a:cs typeface="Fira Code"/>
                        <a:sym typeface="Fira Code"/>
                      </a:endParaRPr>
                    </a:p>
                    <a:p>
                      <a:pPr indent="0" lvl="0" marL="0" rtl="0" algn="l">
                        <a:spcBef>
                          <a:spcPts val="0"/>
                        </a:spcBef>
                        <a:spcAft>
                          <a:spcPts val="0"/>
                        </a:spcAft>
                        <a:buNone/>
                      </a:pPr>
                      <a:r>
                        <a:rPr lang="zh-CN" sz="1200">
                          <a:solidFill>
                            <a:schemeClr val="dk1"/>
                          </a:solidFill>
                          <a:latin typeface="Fira Code"/>
                          <a:ea typeface="Fira Code"/>
                          <a:cs typeface="Fira Code"/>
                          <a:sym typeface="Fira Code"/>
                        </a:rPr>
                        <a:t>0.5512</a:t>
                      </a:r>
                      <a:endParaRPr sz="1200">
                        <a:solidFill>
                          <a:schemeClr val="dk1"/>
                        </a:solidFill>
                        <a:latin typeface="Fira Code"/>
                        <a:ea typeface="Fira Code"/>
                        <a:cs typeface="Fira Code"/>
                        <a:sym typeface="Fira Code"/>
                      </a:endParaRPr>
                    </a:p>
                    <a:p>
                      <a:pPr indent="0" lvl="0" marL="0" rtl="0" algn="l">
                        <a:spcBef>
                          <a:spcPts val="0"/>
                        </a:spcBef>
                        <a:spcAft>
                          <a:spcPts val="0"/>
                        </a:spcAft>
                        <a:buNone/>
                      </a:pPr>
                      <a:r>
                        <a:t/>
                      </a:r>
                      <a:endParaRPr sz="1200">
                        <a:solidFill>
                          <a:schemeClr val="dk1"/>
                        </a:solidFill>
                        <a:latin typeface="Fira Code"/>
                        <a:ea typeface="Fira Code"/>
                        <a:cs typeface="Fira Code"/>
                        <a:sym typeface="Fira Code"/>
                      </a:endParaRPr>
                    </a:p>
                    <a:p>
                      <a:pPr indent="0" lvl="0" marL="0" rtl="0" algn="l">
                        <a:spcBef>
                          <a:spcPts val="0"/>
                        </a:spcBef>
                        <a:spcAft>
                          <a:spcPts val="0"/>
                        </a:spcAft>
                        <a:buNone/>
                      </a:pPr>
                      <a:r>
                        <a:rPr lang="zh-CN" sz="1200">
                          <a:solidFill>
                            <a:schemeClr val="dk1"/>
                          </a:solidFill>
                          <a:latin typeface="Fira Code"/>
                          <a:ea typeface="Fira Code"/>
                          <a:cs typeface="Fira Code"/>
                          <a:sym typeface="Fira Code"/>
                        </a:rPr>
                        <a:t>p-value:</a:t>
                      </a:r>
                      <a:endParaRPr sz="1200">
                        <a:solidFill>
                          <a:schemeClr val="dk1"/>
                        </a:solidFill>
                        <a:latin typeface="Fira Code"/>
                        <a:ea typeface="Fira Code"/>
                        <a:cs typeface="Fira Code"/>
                        <a:sym typeface="Fira Code"/>
                      </a:endParaRPr>
                    </a:p>
                    <a:p>
                      <a:pPr indent="0" lvl="0" marL="0" rtl="0" algn="l">
                        <a:spcBef>
                          <a:spcPts val="0"/>
                        </a:spcBef>
                        <a:spcAft>
                          <a:spcPts val="0"/>
                        </a:spcAft>
                        <a:buNone/>
                      </a:pPr>
                      <a:r>
                        <a:rPr lang="zh-CN" sz="1200">
                          <a:solidFill>
                            <a:schemeClr val="dk1"/>
                          </a:solidFill>
                          <a:latin typeface="Fira Code"/>
                          <a:ea typeface="Fira Code"/>
                          <a:cs typeface="Fira Code"/>
                          <a:sym typeface="Fira Code"/>
                        </a:rPr>
                        <a:t>2.5796 e-81</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99150">
                <a:tc>
                  <a:txBody>
                    <a:bodyPr/>
                    <a:lstStyle/>
                    <a:p>
                      <a:pPr indent="0" lvl="0" marL="0" rtl="0" algn="ctr">
                        <a:lnSpc>
                          <a:spcPct val="127500"/>
                        </a:lnSpc>
                        <a:spcBef>
                          <a:spcPts val="300"/>
                        </a:spcBef>
                        <a:spcAft>
                          <a:spcPts val="3300"/>
                        </a:spcAft>
                        <a:buNone/>
                      </a:pPr>
                      <a:r>
                        <a:rPr lang="zh-CN" sz="1500">
                          <a:solidFill>
                            <a:schemeClr val="lt1"/>
                          </a:solidFill>
                          <a:highlight>
                            <a:schemeClr val="dk1"/>
                          </a:highlight>
                          <a:latin typeface="Fira Code"/>
                          <a:ea typeface="Fira Code"/>
                          <a:cs typeface="Fira Code"/>
                          <a:sym typeface="Fira Code"/>
                        </a:rPr>
                        <a:t>Service</a:t>
                      </a:r>
                      <a:r>
                        <a:rPr lang="zh-CN" sz="1500">
                          <a:solidFill>
                            <a:schemeClr val="dk1"/>
                          </a:solidFill>
                          <a:latin typeface="Fira Code"/>
                          <a:ea typeface="Fira Code"/>
                          <a:cs typeface="Fira Code"/>
                          <a:sym typeface="Fira Code"/>
                        </a:rPr>
                        <a:t> Times</a:t>
                      </a:r>
                      <a:endParaRPr sz="15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zh-CN" sz="1200">
                          <a:solidFill>
                            <a:schemeClr val="dk1"/>
                          </a:solidFill>
                          <a:latin typeface="Fira Code"/>
                          <a:ea typeface="Fira Code"/>
                          <a:cs typeface="Fira Code"/>
                          <a:sym typeface="Fira Code"/>
                        </a:rPr>
                        <a:t>KS statistic:</a:t>
                      </a:r>
                      <a:endParaRPr sz="1200">
                        <a:solidFill>
                          <a:schemeClr val="dk1"/>
                        </a:solidFill>
                        <a:latin typeface="Fira Code"/>
                        <a:ea typeface="Fira Code"/>
                        <a:cs typeface="Fira Code"/>
                        <a:sym typeface="Fira Code"/>
                      </a:endParaRPr>
                    </a:p>
                    <a:p>
                      <a:pPr indent="0" lvl="0" marL="0" rtl="0" algn="l">
                        <a:spcBef>
                          <a:spcPts val="0"/>
                        </a:spcBef>
                        <a:spcAft>
                          <a:spcPts val="0"/>
                        </a:spcAft>
                        <a:buNone/>
                      </a:pPr>
                      <a:r>
                        <a:rPr lang="zh-CN" sz="1200">
                          <a:solidFill>
                            <a:schemeClr val="dk1"/>
                          </a:solidFill>
                          <a:latin typeface="Fira Code"/>
                          <a:ea typeface="Fira Code"/>
                          <a:cs typeface="Fira Code"/>
                          <a:sym typeface="Fira Code"/>
                        </a:rPr>
                        <a:t>0.9119</a:t>
                      </a:r>
                      <a:endParaRPr sz="1200">
                        <a:solidFill>
                          <a:schemeClr val="dk1"/>
                        </a:solidFill>
                        <a:latin typeface="Fira Code"/>
                        <a:ea typeface="Fira Code"/>
                        <a:cs typeface="Fira Code"/>
                        <a:sym typeface="Fira Code"/>
                      </a:endParaRPr>
                    </a:p>
                    <a:p>
                      <a:pPr indent="0" lvl="0" marL="0" rtl="0" algn="l">
                        <a:spcBef>
                          <a:spcPts val="0"/>
                        </a:spcBef>
                        <a:spcAft>
                          <a:spcPts val="0"/>
                        </a:spcAft>
                        <a:buNone/>
                      </a:pPr>
                      <a:r>
                        <a:t/>
                      </a:r>
                      <a:endParaRPr sz="1200">
                        <a:solidFill>
                          <a:schemeClr val="dk1"/>
                        </a:solidFill>
                        <a:latin typeface="Fira Code"/>
                        <a:ea typeface="Fira Code"/>
                        <a:cs typeface="Fira Code"/>
                        <a:sym typeface="Fira Code"/>
                      </a:endParaRPr>
                    </a:p>
                    <a:p>
                      <a:pPr indent="0" lvl="0" marL="0" rtl="0" algn="l">
                        <a:spcBef>
                          <a:spcPts val="0"/>
                        </a:spcBef>
                        <a:spcAft>
                          <a:spcPts val="0"/>
                        </a:spcAft>
                        <a:buNone/>
                      </a:pPr>
                      <a:r>
                        <a:rPr lang="zh-CN" sz="1200">
                          <a:solidFill>
                            <a:schemeClr val="dk1"/>
                          </a:solidFill>
                          <a:latin typeface="Fira Code"/>
                          <a:ea typeface="Fira Code"/>
                          <a:cs typeface="Fira Code"/>
                          <a:sym typeface="Fira Code"/>
                        </a:rPr>
                        <a:t>p-value: </a:t>
                      </a:r>
                      <a:endParaRPr sz="1200">
                        <a:solidFill>
                          <a:schemeClr val="dk1"/>
                        </a:solidFill>
                        <a:latin typeface="Fira Code"/>
                        <a:ea typeface="Fira Code"/>
                        <a:cs typeface="Fira Code"/>
                        <a:sym typeface="Fira Code"/>
                      </a:endParaRPr>
                    </a:p>
                    <a:p>
                      <a:pPr indent="0" lvl="0" marL="0" rtl="0" algn="l">
                        <a:spcBef>
                          <a:spcPts val="0"/>
                        </a:spcBef>
                        <a:spcAft>
                          <a:spcPts val="0"/>
                        </a:spcAft>
                        <a:buNone/>
                      </a:pPr>
                      <a:r>
                        <a:rPr lang="zh-CN" sz="1200">
                          <a:solidFill>
                            <a:schemeClr val="dk1"/>
                          </a:solidFill>
                          <a:latin typeface="Fira Code"/>
                          <a:ea typeface="Fira Code"/>
                          <a:cs typeface="Fira Code"/>
                          <a:sym typeface="Fira Code"/>
                        </a:rPr>
                        <a:t>4.9864e-300</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zh-CN" sz="1200">
                          <a:solidFill>
                            <a:schemeClr val="dk1"/>
                          </a:solidFill>
                          <a:latin typeface="Fira Code"/>
                          <a:ea typeface="Fira Code"/>
                          <a:cs typeface="Fira Code"/>
                          <a:sym typeface="Fira Code"/>
                        </a:rPr>
                        <a:t>KS statistic:</a:t>
                      </a:r>
                      <a:endParaRPr sz="1200">
                        <a:solidFill>
                          <a:schemeClr val="dk1"/>
                        </a:solidFill>
                        <a:latin typeface="Fira Code"/>
                        <a:ea typeface="Fira Code"/>
                        <a:cs typeface="Fira Code"/>
                        <a:sym typeface="Fira Code"/>
                      </a:endParaRPr>
                    </a:p>
                    <a:p>
                      <a:pPr indent="0" lvl="0" marL="0" rtl="0" algn="l">
                        <a:spcBef>
                          <a:spcPts val="0"/>
                        </a:spcBef>
                        <a:spcAft>
                          <a:spcPts val="0"/>
                        </a:spcAft>
                        <a:buNone/>
                      </a:pPr>
                      <a:r>
                        <a:rPr lang="zh-CN" sz="1200">
                          <a:solidFill>
                            <a:schemeClr val="dk1"/>
                          </a:solidFill>
                          <a:latin typeface="Fira Code"/>
                          <a:ea typeface="Fira Code"/>
                          <a:cs typeface="Fira Code"/>
                          <a:sym typeface="Fira Code"/>
                        </a:rPr>
                        <a:t>0.9120</a:t>
                      </a:r>
                      <a:endParaRPr sz="1200">
                        <a:solidFill>
                          <a:schemeClr val="dk1"/>
                        </a:solidFill>
                        <a:latin typeface="Fira Code"/>
                        <a:ea typeface="Fira Code"/>
                        <a:cs typeface="Fira Code"/>
                        <a:sym typeface="Fira Code"/>
                      </a:endParaRPr>
                    </a:p>
                    <a:p>
                      <a:pPr indent="0" lvl="0" marL="0" rtl="0" algn="l">
                        <a:spcBef>
                          <a:spcPts val="0"/>
                        </a:spcBef>
                        <a:spcAft>
                          <a:spcPts val="0"/>
                        </a:spcAft>
                        <a:buNone/>
                      </a:pPr>
                      <a:r>
                        <a:t/>
                      </a:r>
                      <a:endParaRPr sz="1200">
                        <a:solidFill>
                          <a:schemeClr val="dk1"/>
                        </a:solidFill>
                        <a:latin typeface="Fira Code"/>
                        <a:ea typeface="Fira Code"/>
                        <a:cs typeface="Fira Code"/>
                        <a:sym typeface="Fira Code"/>
                      </a:endParaRPr>
                    </a:p>
                    <a:p>
                      <a:pPr indent="0" lvl="0" marL="0" rtl="0" algn="l">
                        <a:spcBef>
                          <a:spcPts val="0"/>
                        </a:spcBef>
                        <a:spcAft>
                          <a:spcPts val="0"/>
                        </a:spcAft>
                        <a:buNone/>
                      </a:pPr>
                      <a:r>
                        <a:rPr lang="zh-CN" sz="1200">
                          <a:solidFill>
                            <a:schemeClr val="dk1"/>
                          </a:solidFill>
                          <a:latin typeface="Fira Code"/>
                          <a:ea typeface="Fira Code"/>
                          <a:cs typeface="Fira Code"/>
                          <a:sym typeface="Fira Code"/>
                        </a:rPr>
                        <a:t>p-value: </a:t>
                      </a:r>
                      <a:endParaRPr sz="1200">
                        <a:solidFill>
                          <a:schemeClr val="dk1"/>
                        </a:solidFill>
                        <a:latin typeface="Fira Code"/>
                        <a:ea typeface="Fira Code"/>
                        <a:cs typeface="Fira Code"/>
                        <a:sym typeface="Fira Code"/>
                      </a:endParaRPr>
                    </a:p>
                    <a:p>
                      <a:pPr indent="0" lvl="0" marL="0" rtl="0" algn="l">
                        <a:spcBef>
                          <a:spcPts val="0"/>
                        </a:spcBef>
                        <a:spcAft>
                          <a:spcPts val="0"/>
                        </a:spcAft>
                        <a:buNone/>
                      </a:pPr>
                      <a:r>
                        <a:rPr lang="zh-CN" sz="1200">
                          <a:solidFill>
                            <a:schemeClr val="dk1"/>
                          </a:solidFill>
                          <a:latin typeface="Fira Code"/>
                          <a:ea typeface="Fira Code"/>
                          <a:cs typeface="Fira Code"/>
                          <a:sym typeface="Fira Code"/>
                        </a:rPr>
                        <a:t>3.8531 e-300</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zh-CN" sz="1200">
                          <a:solidFill>
                            <a:schemeClr val="dk1"/>
                          </a:solidFill>
                          <a:latin typeface="Fira Code"/>
                          <a:ea typeface="Fira Code"/>
                          <a:cs typeface="Fira Code"/>
                          <a:sym typeface="Fira Code"/>
                        </a:rPr>
                        <a:t>KS statistic: </a:t>
                      </a:r>
                      <a:endParaRPr sz="1200">
                        <a:solidFill>
                          <a:schemeClr val="dk1"/>
                        </a:solidFill>
                        <a:latin typeface="Fira Code"/>
                        <a:ea typeface="Fira Code"/>
                        <a:cs typeface="Fira Code"/>
                        <a:sym typeface="Fira Code"/>
                      </a:endParaRPr>
                    </a:p>
                    <a:p>
                      <a:pPr indent="0" lvl="0" marL="0" rtl="0" algn="l">
                        <a:spcBef>
                          <a:spcPts val="0"/>
                        </a:spcBef>
                        <a:spcAft>
                          <a:spcPts val="0"/>
                        </a:spcAft>
                        <a:buNone/>
                      </a:pPr>
                      <a:r>
                        <a:rPr lang="zh-CN" sz="1200">
                          <a:solidFill>
                            <a:schemeClr val="dk1"/>
                          </a:solidFill>
                          <a:latin typeface="Fira Code"/>
                          <a:ea typeface="Fira Code"/>
                          <a:cs typeface="Fira Code"/>
                          <a:sym typeface="Fira Code"/>
                        </a:rPr>
                        <a:t>0.9120</a:t>
                      </a:r>
                      <a:endParaRPr sz="1200">
                        <a:solidFill>
                          <a:schemeClr val="dk1"/>
                        </a:solidFill>
                        <a:latin typeface="Fira Code"/>
                        <a:ea typeface="Fira Code"/>
                        <a:cs typeface="Fira Code"/>
                        <a:sym typeface="Fira Code"/>
                      </a:endParaRPr>
                    </a:p>
                    <a:p>
                      <a:pPr indent="0" lvl="0" marL="0" rtl="0" algn="l">
                        <a:spcBef>
                          <a:spcPts val="0"/>
                        </a:spcBef>
                        <a:spcAft>
                          <a:spcPts val="0"/>
                        </a:spcAft>
                        <a:buNone/>
                      </a:pPr>
                      <a:r>
                        <a:t/>
                      </a:r>
                      <a:endParaRPr sz="1200">
                        <a:solidFill>
                          <a:schemeClr val="dk1"/>
                        </a:solidFill>
                        <a:latin typeface="Fira Code"/>
                        <a:ea typeface="Fira Code"/>
                        <a:cs typeface="Fira Code"/>
                        <a:sym typeface="Fira Code"/>
                      </a:endParaRPr>
                    </a:p>
                    <a:p>
                      <a:pPr indent="0" lvl="0" marL="0" rtl="0" algn="l">
                        <a:spcBef>
                          <a:spcPts val="0"/>
                        </a:spcBef>
                        <a:spcAft>
                          <a:spcPts val="0"/>
                        </a:spcAft>
                        <a:buNone/>
                      </a:pPr>
                      <a:r>
                        <a:rPr lang="zh-CN" sz="1200">
                          <a:solidFill>
                            <a:schemeClr val="dk1"/>
                          </a:solidFill>
                          <a:latin typeface="Fira Code"/>
                          <a:ea typeface="Fira Code"/>
                          <a:cs typeface="Fira Code"/>
                          <a:sym typeface="Fira Code"/>
                        </a:rPr>
                        <a:t>p-value: </a:t>
                      </a:r>
                      <a:endParaRPr sz="1200">
                        <a:solidFill>
                          <a:schemeClr val="dk1"/>
                        </a:solidFill>
                        <a:latin typeface="Fira Code"/>
                        <a:ea typeface="Fira Code"/>
                        <a:cs typeface="Fira Code"/>
                        <a:sym typeface="Fira Code"/>
                      </a:endParaRPr>
                    </a:p>
                    <a:p>
                      <a:pPr indent="0" lvl="0" marL="0" rtl="0" algn="l">
                        <a:spcBef>
                          <a:spcPts val="0"/>
                        </a:spcBef>
                        <a:spcAft>
                          <a:spcPts val="0"/>
                        </a:spcAft>
                        <a:buNone/>
                      </a:pPr>
                      <a:r>
                        <a:rPr lang="zh-CN" sz="1200">
                          <a:solidFill>
                            <a:schemeClr val="dk1"/>
                          </a:solidFill>
                          <a:latin typeface="Fira Code"/>
                          <a:ea typeface="Fira Code"/>
                          <a:cs typeface="Fira Code"/>
                          <a:sym typeface="Fira Code"/>
                        </a:rPr>
                        <a:t>3.8531 e-300</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9" name="Shape 1959"/>
        <p:cNvGrpSpPr/>
        <p:nvPr/>
      </p:nvGrpSpPr>
      <p:grpSpPr>
        <a:xfrm>
          <a:off x="0" y="0"/>
          <a:ext cx="0" cy="0"/>
          <a:chOff x="0" y="0"/>
          <a:chExt cx="0" cy="0"/>
        </a:xfrm>
      </p:grpSpPr>
      <p:sp>
        <p:nvSpPr>
          <p:cNvPr id="1960" name="Google Shape;1960;p96"/>
          <p:cNvSpPr txBox="1"/>
          <p:nvPr>
            <p:ph type="title"/>
          </p:nvPr>
        </p:nvSpPr>
        <p:spPr>
          <a:xfrm>
            <a:off x="720000" y="5733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Goodness of fit cont.</a:t>
            </a:r>
            <a:endParaRPr/>
          </a:p>
        </p:txBody>
      </p:sp>
      <p:sp>
        <p:nvSpPr>
          <p:cNvPr id="1961" name="Google Shape;1961;p96"/>
          <p:cNvSpPr txBox="1"/>
          <p:nvPr/>
        </p:nvSpPr>
        <p:spPr>
          <a:xfrm>
            <a:off x="1213050" y="1524550"/>
            <a:ext cx="6717900" cy="2893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Fira Code"/>
              <a:buChar char="●"/>
            </a:pPr>
            <a:r>
              <a:rPr lang="zh-CN" sz="1600">
                <a:latin typeface="Fira Code"/>
                <a:ea typeface="Fira Code"/>
                <a:cs typeface="Fira Code"/>
                <a:sym typeface="Fira Code"/>
              </a:rPr>
              <a:t>Kolmogorov-Smirnov Test</a:t>
            </a:r>
            <a:endParaRPr sz="1600">
              <a:latin typeface="Fira Code"/>
              <a:ea typeface="Fira Code"/>
              <a:cs typeface="Fira Code"/>
              <a:sym typeface="Fira Code"/>
            </a:endParaRPr>
          </a:p>
          <a:p>
            <a:pPr indent="0" lvl="0" marL="457200" rtl="0" algn="l">
              <a:spcBef>
                <a:spcPts val="0"/>
              </a:spcBef>
              <a:spcAft>
                <a:spcPts val="0"/>
              </a:spcAft>
              <a:buNone/>
            </a:pPr>
            <a:r>
              <a:t/>
            </a:r>
            <a:endParaRPr sz="1600">
              <a:latin typeface="Fira Code"/>
              <a:ea typeface="Fira Code"/>
              <a:cs typeface="Fira Code"/>
              <a:sym typeface="Fira Code"/>
            </a:endParaRPr>
          </a:p>
          <a:p>
            <a:pPr indent="-330200" lvl="0" marL="457200" rtl="0" algn="l">
              <a:spcBef>
                <a:spcPts val="0"/>
              </a:spcBef>
              <a:spcAft>
                <a:spcPts val="0"/>
              </a:spcAft>
              <a:buSzPts val="1600"/>
              <a:buFont typeface="Fira Code"/>
              <a:buChar char="●"/>
            </a:pPr>
            <a:r>
              <a:rPr lang="zh-CN" sz="1600">
                <a:latin typeface="Fira Code"/>
                <a:ea typeface="Fira Code"/>
                <a:cs typeface="Fira Code"/>
                <a:sym typeface="Fira Code"/>
              </a:rPr>
              <a:t>Compares underlying distribution of a sample against a given distribution</a:t>
            </a:r>
            <a:endParaRPr sz="1600">
              <a:latin typeface="Fira Code"/>
              <a:ea typeface="Fira Code"/>
              <a:cs typeface="Fira Code"/>
              <a:sym typeface="Fira Code"/>
            </a:endParaRPr>
          </a:p>
          <a:p>
            <a:pPr indent="0" lvl="0" marL="457200" rtl="0" algn="l">
              <a:spcBef>
                <a:spcPts val="0"/>
              </a:spcBef>
              <a:spcAft>
                <a:spcPts val="0"/>
              </a:spcAft>
              <a:buNone/>
            </a:pPr>
            <a:r>
              <a:t/>
            </a:r>
            <a:endParaRPr sz="1600">
              <a:latin typeface="Fira Code"/>
              <a:ea typeface="Fira Code"/>
              <a:cs typeface="Fira Code"/>
              <a:sym typeface="Fira Code"/>
            </a:endParaRPr>
          </a:p>
          <a:p>
            <a:pPr indent="-330200" lvl="0" marL="457200" rtl="0" algn="l">
              <a:spcBef>
                <a:spcPts val="0"/>
              </a:spcBef>
              <a:spcAft>
                <a:spcPts val="0"/>
              </a:spcAft>
              <a:buSzPts val="1600"/>
              <a:buFont typeface="Fira Code"/>
              <a:buChar char="●"/>
            </a:pPr>
            <a:r>
              <a:rPr lang="zh-CN" sz="1600">
                <a:latin typeface="Fira Code"/>
                <a:ea typeface="Fira Code"/>
                <a:cs typeface="Fira Code"/>
                <a:sym typeface="Fira Code"/>
              </a:rPr>
              <a:t>If p &lt; 0.05 = sufficient evidence </a:t>
            </a:r>
            <a:endParaRPr sz="1600">
              <a:latin typeface="Fira Code"/>
              <a:ea typeface="Fira Code"/>
              <a:cs typeface="Fira Code"/>
              <a:sym typeface="Fira Code"/>
            </a:endParaRPr>
          </a:p>
          <a:p>
            <a:pPr indent="0" lvl="0" marL="457200" rtl="0" algn="l">
              <a:spcBef>
                <a:spcPts val="0"/>
              </a:spcBef>
              <a:spcAft>
                <a:spcPts val="0"/>
              </a:spcAft>
              <a:buNone/>
            </a:pPr>
            <a:r>
              <a:t/>
            </a:r>
            <a:endParaRPr sz="1600">
              <a:latin typeface="Fira Code"/>
              <a:ea typeface="Fira Code"/>
              <a:cs typeface="Fira Code"/>
              <a:sym typeface="Fira Code"/>
            </a:endParaRPr>
          </a:p>
          <a:p>
            <a:pPr indent="-330200" lvl="0" marL="457200" rtl="0" algn="l">
              <a:spcBef>
                <a:spcPts val="0"/>
              </a:spcBef>
              <a:spcAft>
                <a:spcPts val="0"/>
              </a:spcAft>
              <a:buSzPts val="1600"/>
              <a:buFont typeface="Fira Code"/>
              <a:buChar char="●"/>
            </a:pPr>
            <a:r>
              <a:rPr lang="zh-CN" sz="1600">
                <a:latin typeface="Fira Code"/>
                <a:ea typeface="Fira Code"/>
                <a:cs typeface="Fira Code"/>
                <a:sym typeface="Fira Code"/>
              </a:rPr>
              <a:t>As p &lt; 0.05, we can reject the null hypothesis</a:t>
            </a:r>
            <a:endParaRPr sz="1600">
              <a:latin typeface="Fira Code"/>
              <a:ea typeface="Fira Code"/>
              <a:cs typeface="Fira Code"/>
              <a:sym typeface="Fira Code"/>
            </a:endParaRPr>
          </a:p>
          <a:p>
            <a:pPr indent="0" lvl="0" marL="0" rtl="0" algn="l">
              <a:spcBef>
                <a:spcPts val="0"/>
              </a:spcBef>
              <a:spcAft>
                <a:spcPts val="0"/>
              </a:spcAft>
              <a:buNone/>
            </a:pPr>
            <a:r>
              <a:t/>
            </a:r>
            <a:endParaRPr sz="1600">
              <a:latin typeface="Fira Code"/>
              <a:ea typeface="Fira Code"/>
              <a:cs typeface="Fira Code"/>
              <a:sym typeface="Fira Code"/>
            </a:endParaRPr>
          </a:p>
          <a:p>
            <a:pPr indent="0" lvl="0" marL="0" rtl="0" algn="l">
              <a:spcBef>
                <a:spcPts val="0"/>
              </a:spcBef>
              <a:spcAft>
                <a:spcPts val="0"/>
              </a:spcAft>
              <a:buNone/>
            </a:pPr>
            <a:r>
              <a:rPr lang="zh-CN" sz="1600">
                <a:latin typeface="Fira Code"/>
                <a:ea typeface="Fira Code"/>
                <a:cs typeface="Fira Code"/>
                <a:sym typeface="Fira Code"/>
              </a:rPr>
              <a:t>We will use an alternative method to find the best fitting distributions for our data.</a:t>
            </a:r>
            <a:endParaRPr sz="1600">
              <a:latin typeface="Fira Code"/>
              <a:ea typeface="Fira Code"/>
              <a:cs typeface="Fira Code"/>
              <a:sym typeface="Fira Cod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sp>
        <p:nvSpPr>
          <p:cNvPr id="1966" name="Google Shape;1966;p97"/>
          <p:cNvSpPr txBox="1"/>
          <p:nvPr>
            <p:ph idx="4294967295" type="title"/>
          </p:nvPr>
        </p:nvSpPr>
        <p:spPr>
          <a:xfrm>
            <a:off x="268150" y="597425"/>
            <a:ext cx="8641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Finding the Best Distribution for</a:t>
            </a:r>
            <a:endParaRPr/>
          </a:p>
          <a:p>
            <a:pPr indent="0" lvl="0" marL="0" rtl="0" algn="ctr">
              <a:spcBef>
                <a:spcPts val="0"/>
              </a:spcBef>
              <a:spcAft>
                <a:spcPts val="0"/>
              </a:spcAft>
              <a:buNone/>
            </a:pPr>
            <a:r>
              <a:rPr lang="zh-CN"/>
              <a:t>Inter-Arrival Times</a:t>
            </a:r>
            <a:endParaRPr/>
          </a:p>
        </p:txBody>
      </p:sp>
      <p:sp>
        <p:nvSpPr>
          <p:cNvPr id="1967" name="Google Shape;1967;p97"/>
          <p:cNvSpPr txBox="1"/>
          <p:nvPr/>
        </p:nvSpPr>
        <p:spPr>
          <a:xfrm>
            <a:off x="5575025" y="1902150"/>
            <a:ext cx="34395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500">
                <a:latin typeface="Fira Code"/>
                <a:ea typeface="Fira Code"/>
                <a:cs typeface="Fira Code"/>
                <a:sym typeface="Fira Code"/>
              </a:rPr>
              <a:t>&gt; from distfit import distfit</a:t>
            </a:r>
            <a:endParaRPr sz="1500">
              <a:latin typeface="Fira Code"/>
              <a:ea typeface="Fira Code"/>
              <a:cs typeface="Fira Code"/>
              <a:sym typeface="Fira Code"/>
            </a:endParaRPr>
          </a:p>
          <a:p>
            <a:pPr indent="0" lvl="0" marL="0" rtl="0" algn="l">
              <a:spcBef>
                <a:spcPts val="0"/>
              </a:spcBef>
              <a:spcAft>
                <a:spcPts val="0"/>
              </a:spcAft>
              <a:buNone/>
            </a:pPr>
            <a:r>
              <a:t/>
            </a:r>
            <a:endParaRPr sz="1500">
              <a:latin typeface="Fira Code"/>
              <a:ea typeface="Fira Code"/>
              <a:cs typeface="Fira Code"/>
              <a:sym typeface="Fira Code"/>
            </a:endParaRPr>
          </a:p>
          <a:p>
            <a:pPr indent="0" lvl="0" marL="0" rtl="0" algn="l">
              <a:spcBef>
                <a:spcPts val="0"/>
              </a:spcBef>
              <a:spcAft>
                <a:spcPts val="0"/>
              </a:spcAft>
              <a:buNone/>
            </a:pPr>
            <a:r>
              <a:rPr lang="zh-CN" sz="1500">
                <a:latin typeface="Fira Code"/>
                <a:ea typeface="Fira Code"/>
                <a:cs typeface="Fira Code"/>
                <a:sym typeface="Fira Code"/>
              </a:rPr>
              <a:t>We used the distfit package to find the top three distributions for our inter-arrival times data. </a:t>
            </a:r>
            <a:endParaRPr sz="1500">
              <a:latin typeface="Fira Code"/>
              <a:ea typeface="Fira Code"/>
              <a:cs typeface="Fira Code"/>
              <a:sym typeface="Fira Code"/>
            </a:endParaRPr>
          </a:p>
          <a:p>
            <a:pPr indent="0" lvl="0" marL="0" rtl="0" algn="l">
              <a:spcBef>
                <a:spcPts val="0"/>
              </a:spcBef>
              <a:spcAft>
                <a:spcPts val="0"/>
              </a:spcAft>
              <a:buNone/>
            </a:pPr>
            <a:r>
              <a:t/>
            </a:r>
            <a:endParaRPr sz="1500">
              <a:latin typeface="Fira Code"/>
              <a:ea typeface="Fira Code"/>
              <a:cs typeface="Fira Code"/>
              <a:sym typeface="Fira Code"/>
            </a:endParaRPr>
          </a:p>
          <a:p>
            <a:pPr indent="-323850" lvl="0" marL="457200" rtl="0" algn="l">
              <a:spcBef>
                <a:spcPts val="0"/>
              </a:spcBef>
              <a:spcAft>
                <a:spcPts val="0"/>
              </a:spcAft>
              <a:buSzPts val="1500"/>
              <a:buFont typeface="Fira Code"/>
              <a:buAutoNum type="arabicPeriod"/>
            </a:pPr>
            <a:r>
              <a:rPr lang="zh-CN" sz="1500">
                <a:latin typeface="Fira Code"/>
                <a:ea typeface="Fira Code"/>
                <a:cs typeface="Fira Code"/>
                <a:sym typeface="Fira Code"/>
              </a:rPr>
              <a:t>Beta</a:t>
            </a:r>
            <a:endParaRPr sz="1500">
              <a:latin typeface="Fira Code"/>
              <a:ea typeface="Fira Code"/>
              <a:cs typeface="Fira Code"/>
              <a:sym typeface="Fira Code"/>
            </a:endParaRPr>
          </a:p>
          <a:p>
            <a:pPr indent="-323850" lvl="0" marL="457200" rtl="0" algn="l">
              <a:spcBef>
                <a:spcPts val="0"/>
              </a:spcBef>
              <a:spcAft>
                <a:spcPts val="0"/>
              </a:spcAft>
              <a:buSzPts val="1500"/>
              <a:buFont typeface="Fira Code"/>
              <a:buAutoNum type="arabicPeriod"/>
            </a:pPr>
            <a:r>
              <a:rPr lang="zh-CN" sz="1500">
                <a:latin typeface="Fira Code"/>
                <a:ea typeface="Fira Code"/>
                <a:cs typeface="Fira Code"/>
                <a:sym typeface="Fira Code"/>
              </a:rPr>
              <a:t>Exponential</a:t>
            </a:r>
            <a:endParaRPr sz="1500">
              <a:latin typeface="Fira Code"/>
              <a:ea typeface="Fira Code"/>
              <a:cs typeface="Fira Code"/>
              <a:sym typeface="Fira Code"/>
            </a:endParaRPr>
          </a:p>
          <a:p>
            <a:pPr indent="-323850" lvl="0" marL="457200" rtl="0" algn="l">
              <a:spcBef>
                <a:spcPts val="0"/>
              </a:spcBef>
              <a:spcAft>
                <a:spcPts val="0"/>
              </a:spcAft>
              <a:buSzPts val="1500"/>
              <a:buFont typeface="Fira Code"/>
              <a:buAutoNum type="arabicPeriod"/>
            </a:pPr>
            <a:r>
              <a:rPr lang="zh-CN" sz="1500">
                <a:latin typeface="Fira Code"/>
                <a:ea typeface="Fira Code"/>
                <a:cs typeface="Fira Code"/>
                <a:sym typeface="Fira Code"/>
              </a:rPr>
              <a:t>Pareto</a:t>
            </a:r>
            <a:endParaRPr sz="1500">
              <a:latin typeface="Fira Code"/>
              <a:ea typeface="Fira Code"/>
              <a:cs typeface="Fira Code"/>
              <a:sym typeface="Fira Code"/>
            </a:endParaRPr>
          </a:p>
        </p:txBody>
      </p:sp>
      <p:sp>
        <p:nvSpPr>
          <p:cNvPr id="1968" name="Google Shape;1968;p97"/>
          <p:cNvSpPr/>
          <p:nvPr/>
        </p:nvSpPr>
        <p:spPr>
          <a:xfrm>
            <a:off x="5307525" y="2008600"/>
            <a:ext cx="133499" cy="2511390"/>
          </a:xfrm>
          <a:custGeom>
            <a:rect b="b" l="l" r="r" t="t"/>
            <a:pathLst>
              <a:path extrusionOk="0" h="23245" w="2550">
                <a:moveTo>
                  <a:pt x="0" y="23229"/>
                </a:moveTo>
                <a:lnTo>
                  <a:pt x="15" y="0"/>
                </a:lnTo>
                <a:lnTo>
                  <a:pt x="2550" y="15"/>
                </a:lnTo>
                <a:lnTo>
                  <a:pt x="2519" y="23244"/>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69" name="Google Shape;1969;p97"/>
          <p:cNvPicPr preferRelativeResize="0"/>
          <p:nvPr/>
        </p:nvPicPr>
        <p:blipFill>
          <a:blip r:embed="rId3">
            <a:alphaModFix/>
          </a:blip>
          <a:stretch>
            <a:fillRect/>
          </a:stretch>
        </p:blipFill>
        <p:spPr>
          <a:xfrm>
            <a:off x="268153" y="2069550"/>
            <a:ext cx="4905375" cy="2389503"/>
          </a:xfrm>
          <a:prstGeom prst="rect">
            <a:avLst/>
          </a:prstGeom>
          <a:noFill/>
          <a:ln cap="flat" cmpd="sng" w="28575">
            <a:solidFill>
              <a:schemeClr val="lt1"/>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3" name="Shape 1973"/>
        <p:cNvGrpSpPr/>
        <p:nvPr/>
      </p:nvGrpSpPr>
      <p:grpSpPr>
        <a:xfrm>
          <a:off x="0" y="0"/>
          <a:ext cx="0" cy="0"/>
          <a:chOff x="0" y="0"/>
          <a:chExt cx="0" cy="0"/>
        </a:xfrm>
      </p:grpSpPr>
      <p:sp>
        <p:nvSpPr>
          <p:cNvPr id="1974" name="Google Shape;1974;p9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Best Distributions: Inter-Arrival</a:t>
            </a:r>
            <a:endParaRPr/>
          </a:p>
        </p:txBody>
      </p:sp>
      <p:sp>
        <p:nvSpPr>
          <p:cNvPr id="1975" name="Google Shape;1975;p98"/>
          <p:cNvSpPr txBox="1"/>
          <p:nvPr/>
        </p:nvSpPr>
        <p:spPr>
          <a:xfrm>
            <a:off x="5400675" y="1516375"/>
            <a:ext cx="376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Code"/>
              <a:ea typeface="Fira Code"/>
              <a:cs typeface="Fira Code"/>
              <a:sym typeface="Fira Code"/>
            </a:endParaRPr>
          </a:p>
        </p:txBody>
      </p:sp>
      <p:sp>
        <p:nvSpPr>
          <p:cNvPr id="1976" name="Google Shape;1976;p98"/>
          <p:cNvSpPr txBox="1"/>
          <p:nvPr/>
        </p:nvSpPr>
        <p:spPr>
          <a:xfrm>
            <a:off x="5686425" y="1735450"/>
            <a:ext cx="31908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Fira Code"/>
              <a:buChar char="●"/>
            </a:pPr>
            <a:r>
              <a:rPr lang="zh-CN">
                <a:latin typeface="Fira Code"/>
                <a:ea typeface="Fira Code"/>
                <a:cs typeface="Fira Code"/>
                <a:sym typeface="Fira Code"/>
              </a:rPr>
              <a:t>Exponential line is not visible - assume there is overlap with either beta or pareto density</a:t>
            </a:r>
            <a:endParaRPr>
              <a:latin typeface="Fira Code"/>
              <a:ea typeface="Fira Code"/>
              <a:cs typeface="Fira Code"/>
              <a:sym typeface="Fira Code"/>
            </a:endParaRPr>
          </a:p>
          <a:p>
            <a:pPr indent="0" lvl="0" marL="0" rtl="0" algn="l">
              <a:spcBef>
                <a:spcPts val="0"/>
              </a:spcBef>
              <a:spcAft>
                <a:spcPts val="0"/>
              </a:spcAft>
              <a:buNone/>
            </a:pPr>
            <a:r>
              <a:t/>
            </a:r>
            <a:endParaRPr>
              <a:latin typeface="Fira Code"/>
              <a:ea typeface="Fira Code"/>
              <a:cs typeface="Fira Code"/>
              <a:sym typeface="Fira Code"/>
            </a:endParaRPr>
          </a:p>
          <a:p>
            <a:pPr indent="-317500" lvl="0" marL="457200" rtl="0" algn="l">
              <a:spcBef>
                <a:spcPts val="0"/>
              </a:spcBef>
              <a:spcAft>
                <a:spcPts val="0"/>
              </a:spcAft>
              <a:buClr>
                <a:schemeClr val="dk1"/>
              </a:buClr>
              <a:buSzPts val="1400"/>
              <a:buFont typeface="Fira Code"/>
              <a:buChar char="●"/>
            </a:pPr>
            <a:r>
              <a:rPr lang="zh-CN">
                <a:solidFill>
                  <a:schemeClr val="dk1"/>
                </a:solidFill>
                <a:latin typeface="Fira Code"/>
                <a:ea typeface="Fira Code"/>
                <a:cs typeface="Fira Code"/>
                <a:sym typeface="Fira Code"/>
              </a:rPr>
              <a:t>Of all the distributions the Beta distribution fits the data best</a:t>
            </a:r>
            <a:endParaRPr>
              <a:solidFill>
                <a:schemeClr val="dk1"/>
              </a:solidFill>
              <a:latin typeface="Fira Code"/>
              <a:ea typeface="Fira Code"/>
              <a:cs typeface="Fira Code"/>
              <a:sym typeface="Fira Code"/>
            </a:endParaRPr>
          </a:p>
          <a:p>
            <a:pPr indent="0" lvl="0" marL="0" rtl="0" algn="l">
              <a:spcBef>
                <a:spcPts val="0"/>
              </a:spcBef>
              <a:spcAft>
                <a:spcPts val="0"/>
              </a:spcAft>
              <a:buNone/>
            </a:pPr>
            <a:r>
              <a:rPr lang="zh-CN">
                <a:latin typeface="Fira Code"/>
                <a:ea typeface="Fira Code"/>
                <a:cs typeface="Fira Code"/>
                <a:sym typeface="Fira Code"/>
              </a:rPr>
              <a:t> </a:t>
            </a:r>
            <a:endParaRPr>
              <a:latin typeface="Fira Code"/>
              <a:ea typeface="Fira Code"/>
              <a:cs typeface="Fira Code"/>
              <a:sym typeface="Fira Code"/>
            </a:endParaRPr>
          </a:p>
          <a:p>
            <a:pPr indent="0" lvl="0" marL="457200" rtl="0" algn="l">
              <a:spcBef>
                <a:spcPts val="0"/>
              </a:spcBef>
              <a:spcAft>
                <a:spcPts val="0"/>
              </a:spcAft>
              <a:buNone/>
            </a:pPr>
            <a:r>
              <a:t/>
            </a:r>
            <a:endParaRPr>
              <a:latin typeface="Fira Code"/>
              <a:ea typeface="Fira Code"/>
              <a:cs typeface="Fira Code"/>
              <a:sym typeface="Fira Code"/>
            </a:endParaRPr>
          </a:p>
        </p:txBody>
      </p:sp>
      <p:sp>
        <p:nvSpPr>
          <p:cNvPr id="1977" name="Google Shape;1977;p98"/>
          <p:cNvSpPr txBox="1"/>
          <p:nvPr/>
        </p:nvSpPr>
        <p:spPr>
          <a:xfrm>
            <a:off x="257325" y="4655950"/>
            <a:ext cx="4777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CN" sz="800">
                <a:latin typeface="Fira Code"/>
                <a:ea typeface="Fira Code"/>
                <a:cs typeface="Fira Code"/>
                <a:sym typeface="Fira Code"/>
              </a:rPr>
              <a:t>Fig 6. Histogram of Inter-Arrival Times Data with Top 3 Best Distribution Density lines</a:t>
            </a:r>
            <a:endParaRPr sz="800">
              <a:latin typeface="Fira Code"/>
              <a:ea typeface="Fira Code"/>
              <a:cs typeface="Fira Code"/>
              <a:sym typeface="Fira Code"/>
            </a:endParaRPr>
          </a:p>
        </p:txBody>
      </p:sp>
      <p:pic>
        <p:nvPicPr>
          <p:cNvPr id="1978" name="Google Shape;1978;p98"/>
          <p:cNvPicPr preferRelativeResize="0"/>
          <p:nvPr/>
        </p:nvPicPr>
        <p:blipFill>
          <a:blip r:embed="rId3">
            <a:alphaModFix/>
          </a:blip>
          <a:stretch>
            <a:fillRect/>
          </a:stretch>
        </p:blipFill>
        <p:spPr>
          <a:xfrm>
            <a:off x="370274" y="1017725"/>
            <a:ext cx="4664260" cy="37116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2" name="Shape 1982"/>
        <p:cNvGrpSpPr/>
        <p:nvPr/>
      </p:nvGrpSpPr>
      <p:grpSpPr>
        <a:xfrm>
          <a:off x="0" y="0"/>
          <a:ext cx="0" cy="0"/>
          <a:chOff x="0" y="0"/>
          <a:chExt cx="0" cy="0"/>
        </a:xfrm>
      </p:grpSpPr>
      <p:sp>
        <p:nvSpPr>
          <p:cNvPr id="1983" name="Google Shape;1983;p99"/>
          <p:cNvSpPr txBox="1"/>
          <p:nvPr>
            <p:ph idx="4294967295" type="title"/>
          </p:nvPr>
        </p:nvSpPr>
        <p:spPr>
          <a:xfrm>
            <a:off x="268150" y="597425"/>
            <a:ext cx="8641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Finding the Best Distribution for</a:t>
            </a:r>
            <a:endParaRPr/>
          </a:p>
          <a:p>
            <a:pPr indent="0" lvl="0" marL="0" rtl="0" algn="ctr">
              <a:spcBef>
                <a:spcPts val="0"/>
              </a:spcBef>
              <a:spcAft>
                <a:spcPts val="0"/>
              </a:spcAft>
              <a:buNone/>
            </a:pPr>
            <a:r>
              <a:rPr lang="zh-CN"/>
              <a:t>Service Times</a:t>
            </a:r>
            <a:endParaRPr/>
          </a:p>
        </p:txBody>
      </p:sp>
      <p:sp>
        <p:nvSpPr>
          <p:cNvPr id="1984" name="Google Shape;1984;p99"/>
          <p:cNvSpPr/>
          <p:nvPr/>
        </p:nvSpPr>
        <p:spPr>
          <a:xfrm>
            <a:off x="3602775" y="2066925"/>
            <a:ext cx="133499" cy="2511390"/>
          </a:xfrm>
          <a:custGeom>
            <a:rect b="b" l="l" r="r" t="t"/>
            <a:pathLst>
              <a:path extrusionOk="0" h="23245" w="2550">
                <a:moveTo>
                  <a:pt x="0" y="23229"/>
                </a:moveTo>
                <a:lnTo>
                  <a:pt x="15" y="0"/>
                </a:lnTo>
                <a:lnTo>
                  <a:pt x="2550" y="15"/>
                </a:lnTo>
                <a:lnTo>
                  <a:pt x="2519" y="23244"/>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85" name="Google Shape;1985;p99"/>
          <p:cNvPicPr preferRelativeResize="0"/>
          <p:nvPr/>
        </p:nvPicPr>
        <p:blipFill>
          <a:blip r:embed="rId3">
            <a:alphaModFix/>
          </a:blip>
          <a:stretch>
            <a:fillRect/>
          </a:stretch>
        </p:blipFill>
        <p:spPr>
          <a:xfrm>
            <a:off x="3966175" y="2016525"/>
            <a:ext cx="4943475" cy="2495550"/>
          </a:xfrm>
          <a:prstGeom prst="rect">
            <a:avLst/>
          </a:prstGeom>
          <a:noFill/>
          <a:ln>
            <a:noFill/>
          </a:ln>
        </p:spPr>
      </p:pic>
      <p:sp>
        <p:nvSpPr>
          <p:cNvPr id="1986" name="Google Shape;1986;p99"/>
          <p:cNvSpPr txBox="1"/>
          <p:nvPr/>
        </p:nvSpPr>
        <p:spPr>
          <a:xfrm>
            <a:off x="163275" y="1960475"/>
            <a:ext cx="34395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500">
                <a:latin typeface="Fira Code"/>
                <a:ea typeface="Fira Code"/>
                <a:cs typeface="Fira Code"/>
                <a:sym typeface="Fira Code"/>
              </a:rPr>
              <a:t>&gt; from distfit import distfit</a:t>
            </a:r>
            <a:endParaRPr sz="1500">
              <a:latin typeface="Fira Code"/>
              <a:ea typeface="Fira Code"/>
              <a:cs typeface="Fira Code"/>
              <a:sym typeface="Fira Code"/>
            </a:endParaRPr>
          </a:p>
          <a:p>
            <a:pPr indent="0" lvl="0" marL="0" rtl="0" algn="l">
              <a:spcBef>
                <a:spcPts val="0"/>
              </a:spcBef>
              <a:spcAft>
                <a:spcPts val="0"/>
              </a:spcAft>
              <a:buNone/>
            </a:pPr>
            <a:r>
              <a:t/>
            </a:r>
            <a:endParaRPr sz="1500">
              <a:latin typeface="Fira Code"/>
              <a:ea typeface="Fira Code"/>
              <a:cs typeface="Fira Code"/>
              <a:sym typeface="Fira Code"/>
            </a:endParaRPr>
          </a:p>
          <a:p>
            <a:pPr indent="0" lvl="0" marL="0" rtl="0" algn="l">
              <a:spcBef>
                <a:spcPts val="0"/>
              </a:spcBef>
              <a:spcAft>
                <a:spcPts val="0"/>
              </a:spcAft>
              <a:buNone/>
            </a:pPr>
            <a:r>
              <a:rPr lang="zh-CN" sz="1500">
                <a:latin typeface="Fira Code"/>
                <a:ea typeface="Fira Code"/>
                <a:cs typeface="Fira Code"/>
                <a:sym typeface="Fira Code"/>
              </a:rPr>
              <a:t>We used the distfit package to find the top three distributions for our service times data. </a:t>
            </a:r>
            <a:endParaRPr sz="1500">
              <a:latin typeface="Fira Code"/>
              <a:ea typeface="Fira Code"/>
              <a:cs typeface="Fira Code"/>
              <a:sym typeface="Fira Code"/>
            </a:endParaRPr>
          </a:p>
          <a:p>
            <a:pPr indent="0" lvl="0" marL="0" rtl="0" algn="l">
              <a:spcBef>
                <a:spcPts val="0"/>
              </a:spcBef>
              <a:spcAft>
                <a:spcPts val="0"/>
              </a:spcAft>
              <a:buNone/>
            </a:pPr>
            <a:r>
              <a:t/>
            </a:r>
            <a:endParaRPr sz="1500">
              <a:latin typeface="Fira Code"/>
              <a:ea typeface="Fira Code"/>
              <a:cs typeface="Fira Code"/>
              <a:sym typeface="Fira Code"/>
            </a:endParaRPr>
          </a:p>
          <a:p>
            <a:pPr indent="-323850" lvl="0" marL="457200" rtl="0" algn="l">
              <a:spcBef>
                <a:spcPts val="0"/>
              </a:spcBef>
              <a:spcAft>
                <a:spcPts val="0"/>
              </a:spcAft>
              <a:buSzPts val="1500"/>
              <a:buFont typeface="Fira Code"/>
              <a:buAutoNum type="arabicPeriod"/>
            </a:pPr>
            <a:r>
              <a:rPr lang="zh-CN" sz="1500">
                <a:latin typeface="Fira Code"/>
                <a:ea typeface="Fira Code"/>
                <a:cs typeface="Fira Code"/>
                <a:sym typeface="Fira Code"/>
              </a:rPr>
              <a:t>t</a:t>
            </a:r>
            <a:endParaRPr sz="1500">
              <a:latin typeface="Fira Code"/>
              <a:ea typeface="Fira Code"/>
              <a:cs typeface="Fira Code"/>
              <a:sym typeface="Fira Code"/>
            </a:endParaRPr>
          </a:p>
          <a:p>
            <a:pPr indent="-323850" lvl="0" marL="457200" rtl="0" algn="l">
              <a:spcBef>
                <a:spcPts val="0"/>
              </a:spcBef>
              <a:spcAft>
                <a:spcPts val="0"/>
              </a:spcAft>
              <a:buSzPts val="1500"/>
              <a:buFont typeface="Fira Code"/>
              <a:buAutoNum type="arabicPeriod"/>
            </a:pPr>
            <a:r>
              <a:rPr lang="zh-CN" sz="1500">
                <a:latin typeface="Fira Code"/>
                <a:ea typeface="Fira Code"/>
                <a:cs typeface="Fira Code"/>
                <a:sym typeface="Fira Code"/>
              </a:rPr>
              <a:t>loggamma</a:t>
            </a:r>
            <a:endParaRPr sz="1500">
              <a:latin typeface="Fira Code"/>
              <a:ea typeface="Fira Code"/>
              <a:cs typeface="Fira Code"/>
              <a:sym typeface="Fira Code"/>
            </a:endParaRPr>
          </a:p>
          <a:p>
            <a:pPr indent="-323850" lvl="0" marL="457200" rtl="0" algn="l">
              <a:spcBef>
                <a:spcPts val="0"/>
              </a:spcBef>
              <a:spcAft>
                <a:spcPts val="0"/>
              </a:spcAft>
              <a:buSzPts val="1500"/>
              <a:buFont typeface="Fira Code"/>
              <a:buAutoNum type="arabicPeriod"/>
            </a:pPr>
            <a:r>
              <a:rPr lang="zh-CN" sz="1500">
                <a:latin typeface="Fira Code"/>
                <a:ea typeface="Fira Code"/>
                <a:cs typeface="Fira Code"/>
                <a:sym typeface="Fira Code"/>
              </a:rPr>
              <a:t>beta</a:t>
            </a:r>
            <a:endParaRPr sz="1500">
              <a:latin typeface="Fira Code"/>
              <a:ea typeface="Fira Code"/>
              <a:cs typeface="Fira Code"/>
              <a:sym typeface="Fira Cod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0" name="Shape 1990"/>
        <p:cNvGrpSpPr/>
        <p:nvPr/>
      </p:nvGrpSpPr>
      <p:grpSpPr>
        <a:xfrm>
          <a:off x="0" y="0"/>
          <a:ext cx="0" cy="0"/>
          <a:chOff x="0" y="0"/>
          <a:chExt cx="0" cy="0"/>
        </a:xfrm>
      </p:grpSpPr>
      <p:sp>
        <p:nvSpPr>
          <p:cNvPr id="1991" name="Google Shape;1991;p10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Best Distributions: Service</a:t>
            </a:r>
            <a:endParaRPr/>
          </a:p>
        </p:txBody>
      </p:sp>
      <p:sp>
        <p:nvSpPr>
          <p:cNvPr id="1992" name="Google Shape;1992;p100"/>
          <p:cNvSpPr txBox="1"/>
          <p:nvPr/>
        </p:nvSpPr>
        <p:spPr>
          <a:xfrm>
            <a:off x="3819525" y="4728575"/>
            <a:ext cx="5143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CN" sz="800">
                <a:latin typeface="Fira Code"/>
                <a:ea typeface="Fira Code"/>
                <a:cs typeface="Fira Code"/>
                <a:sym typeface="Fira Code"/>
              </a:rPr>
              <a:t>Fig 7. Histogram of Service Times Data with Top 3 Best Distribution Density lines</a:t>
            </a:r>
            <a:endParaRPr sz="800">
              <a:latin typeface="Fira Code"/>
              <a:ea typeface="Fira Code"/>
              <a:cs typeface="Fira Code"/>
              <a:sym typeface="Fira Code"/>
            </a:endParaRPr>
          </a:p>
        </p:txBody>
      </p:sp>
      <p:sp>
        <p:nvSpPr>
          <p:cNvPr id="1993" name="Google Shape;1993;p100"/>
          <p:cNvSpPr txBox="1"/>
          <p:nvPr/>
        </p:nvSpPr>
        <p:spPr>
          <a:xfrm>
            <a:off x="390525" y="1548875"/>
            <a:ext cx="31908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Fira Code"/>
              <a:buChar char="●"/>
            </a:pPr>
            <a:r>
              <a:rPr lang="zh-CN">
                <a:latin typeface="Fira Code"/>
                <a:ea typeface="Fira Code"/>
                <a:cs typeface="Fira Code"/>
                <a:sym typeface="Fira Code"/>
              </a:rPr>
              <a:t>loggama and beta distributions have very similar density lines.</a:t>
            </a:r>
            <a:endParaRPr>
              <a:latin typeface="Fira Code"/>
              <a:ea typeface="Fira Code"/>
              <a:cs typeface="Fira Code"/>
              <a:sym typeface="Fira Code"/>
            </a:endParaRPr>
          </a:p>
          <a:p>
            <a:pPr indent="0" lvl="0" marL="0" rtl="0" algn="l">
              <a:spcBef>
                <a:spcPts val="0"/>
              </a:spcBef>
              <a:spcAft>
                <a:spcPts val="0"/>
              </a:spcAft>
              <a:buNone/>
            </a:pPr>
            <a:r>
              <a:t/>
            </a:r>
            <a:endParaRPr>
              <a:latin typeface="Fira Code"/>
              <a:ea typeface="Fira Code"/>
              <a:cs typeface="Fira Code"/>
              <a:sym typeface="Fira Code"/>
            </a:endParaRPr>
          </a:p>
          <a:p>
            <a:pPr indent="-317500" lvl="0" marL="457200" rtl="0" algn="l">
              <a:spcBef>
                <a:spcPts val="0"/>
              </a:spcBef>
              <a:spcAft>
                <a:spcPts val="0"/>
              </a:spcAft>
              <a:buSzPts val="1400"/>
              <a:buFont typeface="Fira Code"/>
              <a:buChar char="●"/>
            </a:pPr>
            <a:r>
              <a:rPr lang="zh-CN">
                <a:latin typeface="Fira Code"/>
                <a:ea typeface="Fira Code"/>
                <a:cs typeface="Fira Code"/>
                <a:sym typeface="Fira Code"/>
              </a:rPr>
              <a:t>t by far has the best density line (matches the data the best).</a:t>
            </a:r>
            <a:endParaRPr>
              <a:latin typeface="Fira Code"/>
              <a:ea typeface="Fira Code"/>
              <a:cs typeface="Fira Code"/>
              <a:sym typeface="Fira Code"/>
            </a:endParaRPr>
          </a:p>
          <a:p>
            <a:pPr indent="0" lvl="0" marL="0" rtl="0" algn="l">
              <a:spcBef>
                <a:spcPts val="0"/>
              </a:spcBef>
              <a:spcAft>
                <a:spcPts val="0"/>
              </a:spcAft>
              <a:buNone/>
            </a:pPr>
            <a:r>
              <a:t/>
            </a:r>
            <a:endParaRPr>
              <a:latin typeface="Fira Code"/>
              <a:ea typeface="Fira Code"/>
              <a:cs typeface="Fira Code"/>
              <a:sym typeface="Fira Code"/>
            </a:endParaRPr>
          </a:p>
        </p:txBody>
      </p:sp>
      <p:pic>
        <p:nvPicPr>
          <p:cNvPr id="1994" name="Google Shape;1994;p100"/>
          <p:cNvPicPr preferRelativeResize="0"/>
          <p:nvPr/>
        </p:nvPicPr>
        <p:blipFill>
          <a:blip r:embed="rId3">
            <a:alphaModFix/>
          </a:blip>
          <a:stretch>
            <a:fillRect/>
          </a:stretch>
        </p:blipFill>
        <p:spPr>
          <a:xfrm>
            <a:off x="4019512" y="960793"/>
            <a:ext cx="4743526" cy="37976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1" name="Shape 1701"/>
        <p:cNvGrpSpPr/>
        <p:nvPr/>
      </p:nvGrpSpPr>
      <p:grpSpPr>
        <a:xfrm>
          <a:off x="0" y="0"/>
          <a:ext cx="0" cy="0"/>
          <a:chOff x="0" y="0"/>
          <a:chExt cx="0" cy="0"/>
        </a:xfrm>
      </p:grpSpPr>
      <p:sp>
        <p:nvSpPr>
          <p:cNvPr id="1702" name="Google Shape;1702;p83"/>
          <p:cNvSpPr txBox="1"/>
          <p:nvPr>
            <p:ph idx="6" type="title"/>
          </p:nvPr>
        </p:nvSpPr>
        <p:spPr>
          <a:xfrm>
            <a:off x="720000" y="6035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GROUP 7</a:t>
            </a:r>
            <a:endParaRPr/>
          </a:p>
        </p:txBody>
      </p:sp>
      <p:sp>
        <p:nvSpPr>
          <p:cNvPr id="1703" name="Google Shape;1703;p83"/>
          <p:cNvSpPr txBox="1"/>
          <p:nvPr>
            <p:ph type="title"/>
          </p:nvPr>
        </p:nvSpPr>
        <p:spPr>
          <a:xfrm>
            <a:off x="596500" y="3103925"/>
            <a:ext cx="2637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Riya Rana</a:t>
            </a:r>
            <a:endParaRPr/>
          </a:p>
        </p:txBody>
      </p:sp>
      <p:sp>
        <p:nvSpPr>
          <p:cNvPr id="1704" name="Google Shape;1704;p83"/>
          <p:cNvSpPr txBox="1"/>
          <p:nvPr>
            <p:ph idx="1" type="subTitle"/>
          </p:nvPr>
        </p:nvSpPr>
        <p:spPr>
          <a:xfrm>
            <a:off x="658300" y="3640450"/>
            <a:ext cx="2514300" cy="62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sz="1100" u="sng">
                <a:solidFill>
                  <a:schemeClr val="hlink"/>
                </a:solidFill>
                <a:hlinkClick r:id="rId3"/>
              </a:rPr>
              <a:t>ranariya@myvuw.ac.nz</a:t>
            </a:r>
            <a:r>
              <a:rPr lang="zh-CN" sz="1100"/>
              <a:t> </a:t>
            </a:r>
            <a:endParaRPr sz="1100"/>
          </a:p>
          <a:p>
            <a:pPr indent="0" lvl="0" marL="0" rtl="0" algn="ctr">
              <a:spcBef>
                <a:spcPts val="0"/>
              </a:spcBef>
              <a:spcAft>
                <a:spcPts val="0"/>
              </a:spcAft>
              <a:buNone/>
            </a:pPr>
            <a:r>
              <a:t/>
            </a:r>
            <a:endParaRPr sz="1100"/>
          </a:p>
          <a:p>
            <a:pPr indent="0" lvl="0" marL="0" rtl="0" algn="ctr">
              <a:spcBef>
                <a:spcPts val="0"/>
              </a:spcBef>
              <a:spcAft>
                <a:spcPts val="0"/>
              </a:spcAft>
              <a:buNone/>
            </a:pPr>
            <a:r>
              <a:rPr lang="zh-CN" sz="1100">
                <a:solidFill>
                  <a:schemeClr val="lt1"/>
                </a:solidFill>
                <a:highlight>
                  <a:schemeClr val="dk1"/>
                </a:highlight>
              </a:rPr>
              <a:t>0009-0004-2266-3734</a:t>
            </a:r>
            <a:endParaRPr sz="1100">
              <a:solidFill>
                <a:schemeClr val="lt1"/>
              </a:solidFill>
              <a:highlight>
                <a:schemeClr val="dk1"/>
              </a:highlight>
            </a:endParaRPr>
          </a:p>
        </p:txBody>
      </p:sp>
      <p:sp>
        <p:nvSpPr>
          <p:cNvPr id="1705" name="Google Shape;1705;p83"/>
          <p:cNvSpPr txBox="1"/>
          <p:nvPr>
            <p:ph idx="2" type="title"/>
          </p:nvPr>
        </p:nvSpPr>
        <p:spPr>
          <a:xfrm>
            <a:off x="3267450" y="3103925"/>
            <a:ext cx="2637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Quang Thinh Lam</a:t>
            </a:r>
            <a:endParaRPr/>
          </a:p>
        </p:txBody>
      </p:sp>
      <p:sp>
        <p:nvSpPr>
          <p:cNvPr id="1706" name="Google Shape;1706;p83"/>
          <p:cNvSpPr txBox="1"/>
          <p:nvPr>
            <p:ph idx="4" type="title"/>
          </p:nvPr>
        </p:nvSpPr>
        <p:spPr>
          <a:xfrm>
            <a:off x="5909700" y="3103925"/>
            <a:ext cx="25143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Yujie Huang</a:t>
            </a:r>
            <a:endParaRPr/>
          </a:p>
        </p:txBody>
      </p:sp>
      <p:grpSp>
        <p:nvGrpSpPr>
          <p:cNvPr id="1707" name="Google Shape;1707;p83"/>
          <p:cNvGrpSpPr/>
          <p:nvPr/>
        </p:nvGrpSpPr>
        <p:grpSpPr>
          <a:xfrm>
            <a:off x="488591" y="836864"/>
            <a:ext cx="595509" cy="500596"/>
            <a:chOff x="5800150" y="2362975"/>
            <a:chExt cx="209325" cy="175975"/>
          </a:xfrm>
        </p:grpSpPr>
        <p:sp>
          <p:nvSpPr>
            <p:cNvPr id="1708" name="Google Shape;1708;p83"/>
            <p:cNvSpPr/>
            <p:nvPr/>
          </p:nvSpPr>
          <p:spPr>
            <a:xfrm>
              <a:off x="5847675" y="2475550"/>
              <a:ext cx="32550" cy="31700"/>
            </a:xfrm>
            <a:custGeom>
              <a:rect b="b" l="l" r="r" t="t"/>
              <a:pathLst>
                <a:path extrusionOk="0" h="1268" w="1302">
                  <a:moveTo>
                    <a:pt x="1" y="0"/>
                  </a:moveTo>
                  <a:lnTo>
                    <a:pt x="1" y="601"/>
                  </a:lnTo>
                  <a:lnTo>
                    <a:pt x="668" y="601"/>
                  </a:lnTo>
                  <a:lnTo>
                    <a:pt x="668" y="0"/>
                  </a:lnTo>
                  <a:close/>
                  <a:moveTo>
                    <a:pt x="668" y="601"/>
                  </a:moveTo>
                  <a:lnTo>
                    <a:pt x="668" y="1268"/>
                  </a:lnTo>
                  <a:lnTo>
                    <a:pt x="1302" y="1268"/>
                  </a:lnTo>
                  <a:lnTo>
                    <a:pt x="1302" y="60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83"/>
            <p:cNvSpPr/>
            <p:nvPr/>
          </p:nvSpPr>
          <p:spPr>
            <a:xfrm>
              <a:off x="5816825" y="2443025"/>
              <a:ext cx="30875" cy="32550"/>
            </a:xfrm>
            <a:custGeom>
              <a:rect b="b" l="l" r="r" t="t"/>
              <a:pathLst>
                <a:path extrusionOk="0" h="1302" w="1235">
                  <a:moveTo>
                    <a:pt x="0" y="0"/>
                  </a:moveTo>
                  <a:lnTo>
                    <a:pt x="0" y="634"/>
                  </a:lnTo>
                  <a:lnTo>
                    <a:pt x="601" y="634"/>
                  </a:lnTo>
                  <a:lnTo>
                    <a:pt x="601" y="0"/>
                  </a:lnTo>
                  <a:close/>
                  <a:moveTo>
                    <a:pt x="601" y="634"/>
                  </a:moveTo>
                  <a:lnTo>
                    <a:pt x="601" y="1301"/>
                  </a:lnTo>
                  <a:lnTo>
                    <a:pt x="1235" y="1301"/>
                  </a:lnTo>
                  <a:lnTo>
                    <a:pt x="1235" y="63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83"/>
            <p:cNvSpPr/>
            <p:nvPr/>
          </p:nvSpPr>
          <p:spPr>
            <a:xfrm>
              <a:off x="5800150" y="2377975"/>
              <a:ext cx="31700" cy="65075"/>
            </a:xfrm>
            <a:custGeom>
              <a:rect b="b" l="l" r="r" t="t"/>
              <a:pathLst>
                <a:path extrusionOk="0" h="2603" w="1268">
                  <a:moveTo>
                    <a:pt x="667" y="1"/>
                  </a:moveTo>
                  <a:lnTo>
                    <a:pt x="667" y="668"/>
                  </a:lnTo>
                  <a:lnTo>
                    <a:pt x="1268" y="668"/>
                  </a:lnTo>
                  <a:lnTo>
                    <a:pt x="1268" y="1"/>
                  </a:lnTo>
                  <a:close/>
                  <a:moveTo>
                    <a:pt x="0" y="668"/>
                  </a:moveTo>
                  <a:lnTo>
                    <a:pt x="0" y="1302"/>
                  </a:lnTo>
                  <a:lnTo>
                    <a:pt x="0" y="2602"/>
                  </a:lnTo>
                  <a:lnTo>
                    <a:pt x="667" y="2602"/>
                  </a:lnTo>
                  <a:lnTo>
                    <a:pt x="667" y="1302"/>
                  </a:lnTo>
                  <a:lnTo>
                    <a:pt x="667" y="66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83"/>
            <p:cNvSpPr/>
            <p:nvPr/>
          </p:nvSpPr>
          <p:spPr>
            <a:xfrm>
              <a:off x="5831825" y="2362975"/>
              <a:ext cx="48400" cy="15025"/>
            </a:xfrm>
            <a:custGeom>
              <a:rect b="b" l="l" r="r" t="t"/>
              <a:pathLst>
                <a:path extrusionOk="0" h="601" w="1936">
                  <a:moveTo>
                    <a:pt x="1" y="0"/>
                  </a:moveTo>
                  <a:lnTo>
                    <a:pt x="1" y="601"/>
                  </a:lnTo>
                  <a:lnTo>
                    <a:pt x="1936" y="601"/>
                  </a:lnTo>
                  <a:lnTo>
                    <a:pt x="19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83"/>
            <p:cNvSpPr/>
            <p:nvPr/>
          </p:nvSpPr>
          <p:spPr>
            <a:xfrm>
              <a:off x="5880200" y="2377975"/>
              <a:ext cx="32550" cy="32550"/>
            </a:xfrm>
            <a:custGeom>
              <a:rect b="b" l="l" r="r" t="t"/>
              <a:pathLst>
                <a:path extrusionOk="0" h="1302" w="1302">
                  <a:moveTo>
                    <a:pt x="1" y="1"/>
                  </a:moveTo>
                  <a:lnTo>
                    <a:pt x="1" y="668"/>
                  </a:lnTo>
                  <a:lnTo>
                    <a:pt x="668" y="668"/>
                  </a:lnTo>
                  <a:lnTo>
                    <a:pt x="668" y="1"/>
                  </a:lnTo>
                  <a:close/>
                  <a:moveTo>
                    <a:pt x="668" y="668"/>
                  </a:moveTo>
                  <a:lnTo>
                    <a:pt x="668" y="1302"/>
                  </a:lnTo>
                  <a:lnTo>
                    <a:pt x="1302" y="1302"/>
                  </a:lnTo>
                  <a:lnTo>
                    <a:pt x="1302" y="66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83"/>
            <p:cNvSpPr/>
            <p:nvPr/>
          </p:nvSpPr>
          <p:spPr>
            <a:xfrm>
              <a:off x="5880200" y="2507225"/>
              <a:ext cx="15050" cy="15875"/>
            </a:xfrm>
            <a:custGeom>
              <a:rect b="b" l="l" r="r" t="t"/>
              <a:pathLst>
                <a:path extrusionOk="0" h="635" w="602">
                  <a:moveTo>
                    <a:pt x="1" y="1"/>
                  </a:moveTo>
                  <a:lnTo>
                    <a:pt x="1" y="635"/>
                  </a:lnTo>
                  <a:lnTo>
                    <a:pt x="601" y="635"/>
                  </a:lnTo>
                  <a:lnTo>
                    <a:pt x="6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83"/>
            <p:cNvSpPr/>
            <p:nvPr/>
          </p:nvSpPr>
          <p:spPr>
            <a:xfrm>
              <a:off x="5929400" y="2475550"/>
              <a:ext cx="30875" cy="31700"/>
            </a:xfrm>
            <a:custGeom>
              <a:rect b="b" l="l" r="r" t="t"/>
              <a:pathLst>
                <a:path extrusionOk="0" h="1268" w="1235">
                  <a:moveTo>
                    <a:pt x="601" y="0"/>
                  </a:moveTo>
                  <a:lnTo>
                    <a:pt x="601" y="601"/>
                  </a:lnTo>
                  <a:lnTo>
                    <a:pt x="1235" y="601"/>
                  </a:lnTo>
                  <a:lnTo>
                    <a:pt x="1235" y="0"/>
                  </a:lnTo>
                  <a:close/>
                  <a:moveTo>
                    <a:pt x="1" y="601"/>
                  </a:moveTo>
                  <a:lnTo>
                    <a:pt x="1" y="1268"/>
                  </a:lnTo>
                  <a:lnTo>
                    <a:pt x="601" y="1268"/>
                  </a:lnTo>
                  <a:lnTo>
                    <a:pt x="601" y="60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83"/>
            <p:cNvSpPr/>
            <p:nvPr/>
          </p:nvSpPr>
          <p:spPr>
            <a:xfrm>
              <a:off x="5976950" y="2377975"/>
              <a:ext cx="32525" cy="65075"/>
            </a:xfrm>
            <a:custGeom>
              <a:rect b="b" l="l" r="r" t="t"/>
              <a:pathLst>
                <a:path extrusionOk="0" h="2603" w="1301">
                  <a:moveTo>
                    <a:pt x="0" y="1"/>
                  </a:moveTo>
                  <a:lnTo>
                    <a:pt x="0" y="668"/>
                  </a:lnTo>
                  <a:lnTo>
                    <a:pt x="634" y="668"/>
                  </a:lnTo>
                  <a:lnTo>
                    <a:pt x="634" y="1"/>
                  </a:lnTo>
                  <a:close/>
                  <a:moveTo>
                    <a:pt x="634" y="668"/>
                  </a:moveTo>
                  <a:lnTo>
                    <a:pt x="634" y="1302"/>
                  </a:lnTo>
                  <a:lnTo>
                    <a:pt x="634" y="2602"/>
                  </a:lnTo>
                  <a:lnTo>
                    <a:pt x="1301" y="2602"/>
                  </a:lnTo>
                  <a:lnTo>
                    <a:pt x="1301" y="1302"/>
                  </a:lnTo>
                  <a:lnTo>
                    <a:pt x="1301" y="66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83"/>
            <p:cNvSpPr/>
            <p:nvPr/>
          </p:nvSpPr>
          <p:spPr>
            <a:xfrm>
              <a:off x="5960250" y="2443025"/>
              <a:ext cx="32550" cy="32550"/>
            </a:xfrm>
            <a:custGeom>
              <a:rect b="b" l="l" r="r" t="t"/>
              <a:pathLst>
                <a:path extrusionOk="0" h="1302" w="1302">
                  <a:moveTo>
                    <a:pt x="668" y="0"/>
                  </a:moveTo>
                  <a:lnTo>
                    <a:pt x="668" y="634"/>
                  </a:lnTo>
                  <a:lnTo>
                    <a:pt x="1302" y="634"/>
                  </a:lnTo>
                  <a:lnTo>
                    <a:pt x="1302" y="0"/>
                  </a:lnTo>
                  <a:close/>
                  <a:moveTo>
                    <a:pt x="1" y="634"/>
                  </a:moveTo>
                  <a:lnTo>
                    <a:pt x="1" y="1301"/>
                  </a:lnTo>
                  <a:lnTo>
                    <a:pt x="668" y="1301"/>
                  </a:lnTo>
                  <a:lnTo>
                    <a:pt x="668" y="63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83"/>
            <p:cNvSpPr/>
            <p:nvPr/>
          </p:nvSpPr>
          <p:spPr>
            <a:xfrm>
              <a:off x="5929400" y="2362975"/>
              <a:ext cx="47575" cy="15025"/>
            </a:xfrm>
            <a:custGeom>
              <a:rect b="b" l="l" r="r" t="t"/>
              <a:pathLst>
                <a:path extrusionOk="0" h="601" w="1903">
                  <a:moveTo>
                    <a:pt x="1" y="0"/>
                  </a:moveTo>
                  <a:lnTo>
                    <a:pt x="1" y="601"/>
                  </a:lnTo>
                  <a:lnTo>
                    <a:pt x="1902" y="601"/>
                  </a:lnTo>
                  <a:lnTo>
                    <a:pt x="19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83"/>
            <p:cNvSpPr/>
            <p:nvPr/>
          </p:nvSpPr>
          <p:spPr>
            <a:xfrm>
              <a:off x="5912725" y="2377975"/>
              <a:ext cx="15025" cy="15875"/>
            </a:xfrm>
            <a:custGeom>
              <a:rect b="b" l="l" r="r" t="t"/>
              <a:pathLst>
                <a:path extrusionOk="0" h="635" w="601">
                  <a:moveTo>
                    <a:pt x="1" y="1"/>
                  </a:moveTo>
                  <a:lnTo>
                    <a:pt x="1" y="634"/>
                  </a:lnTo>
                  <a:lnTo>
                    <a:pt x="601" y="634"/>
                  </a:lnTo>
                  <a:lnTo>
                    <a:pt x="6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83"/>
            <p:cNvSpPr/>
            <p:nvPr/>
          </p:nvSpPr>
          <p:spPr>
            <a:xfrm>
              <a:off x="5912725" y="2507225"/>
              <a:ext cx="15025" cy="15875"/>
            </a:xfrm>
            <a:custGeom>
              <a:rect b="b" l="l" r="r" t="t"/>
              <a:pathLst>
                <a:path extrusionOk="0" h="635" w="601">
                  <a:moveTo>
                    <a:pt x="1" y="1"/>
                  </a:moveTo>
                  <a:lnTo>
                    <a:pt x="1" y="635"/>
                  </a:lnTo>
                  <a:lnTo>
                    <a:pt x="601" y="635"/>
                  </a:lnTo>
                  <a:lnTo>
                    <a:pt x="6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83"/>
            <p:cNvSpPr/>
            <p:nvPr/>
          </p:nvSpPr>
          <p:spPr>
            <a:xfrm>
              <a:off x="5896875" y="2523075"/>
              <a:ext cx="15875" cy="15875"/>
            </a:xfrm>
            <a:custGeom>
              <a:rect b="b" l="l" r="r" t="t"/>
              <a:pathLst>
                <a:path extrusionOk="0" h="635" w="635">
                  <a:moveTo>
                    <a:pt x="1" y="1"/>
                  </a:moveTo>
                  <a:lnTo>
                    <a:pt x="1" y="635"/>
                  </a:lnTo>
                  <a:lnTo>
                    <a:pt x="635" y="635"/>
                  </a:lnTo>
                  <a:lnTo>
                    <a:pt x="6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1" name="Google Shape;1721;p83"/>
          <p:cNvSpPr txBox="1"/>
          <p:nvPr>
            <p:ph idx="1" type="subTitle"/>
          </p:nvPr>
        </p:nvSpPr>
        <p:spPr>
          <a:xfrm>
            <a:off x="3373950" y="3631650"/>
            <a:ext cx="2514300" cy="62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sz="1100" u="sng">
                <a:solidFill>
                  <a:schemeClr val="hlink"/>
                </a:solidFill>
                <a:hlinkClick r:id="rId4"/>
              </a:rPr>
              <a:t>lamthin@myvuw.ac.nz</a:t>
            </a:r>
            <a:r>
              <a:rPr lang="zh-CN" sz="1100"/>
              <a:t> </a:t>
            </a:r>
            <a:endParaRPr sz="1100"/>
          </a:p>
          <a:p>
            <a:pPr indent="0" lvl="0" marL="0" rtl="0" algn="ctr">
              <a:spcBef>
                <a:spcPts val="0"/>
              </a:spcBef>
              <a:spcAft>
                <a:spcPts val="0"/>
              </a:spcAft>
              <a:buNone/>
            </a:pPr>
            <a:r>
              <a:t/>
            </a:r>
            <a:endParaRPr sz="1100"/>
          </a:p>
          <a:p>
            <a:pPr indent="0" lvl="0" marL="0" rtl="0" algn="ctr">
              <a:spcBef>
                <a:spcPts val="0"/>
              </a:spcBef>
              <a:spcAft>
                <a:spcPts val="0"/>
              </a:spcAft>
              <a:buNone/>
            </a:pPr>
            <a:r>
              <a:rPr lang="zh-CN" sz="1100">
                <a:solidFill>
                  <a:schemeClr val="lt1"/>
                </a:solidFill>
                <a:highlight>
                  <a:schemeClr val="dk1"/>
                </a:highlight>
              </a:rPr>
              <a:t>0009-0008-0043-2950</a:t>
            </a:r>
            <a:endParaRPr sz="1100">
              <a:solidFill>
                <a:schemeClr val="lt1"/>
              </a:solidFill>
              <a:highlight>
                <a:schemeClr val="dk1"/>
              </a:highlight>
            </a:endParaRPr>
          </a:p>
        </p:txBody>
      </p:sp>
      <p:sp>
        <p:nvSpPr>
          <p:cNvPr id="1722" name="Google Shape;1722;p83"/>
          <p:cNvSpPr txBox="1"/>
          <p:nvPr>
            <p:ph idx="1" type="subTitle"/>
          </p:nvPr>
        </p:nvSpPr>
        <p:spPr>
          <a:xfrm>
            <a:off x="5938400" y="3631650"/>
            <a:ext cx="2514300" cy="62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sz="1100"/>
              <a:t>huangjays@vuw.ac.nz</a:t>
            </a:r>
            <a:endParaRPr sz="1100"/>
          </a:p>
          <a:p>
            <a:pPr indent="0" lvl="0" marL="0" rtl="0" algn="ctr">
              <a:spcBef>
                <a:spcPts val="0"/>
              </a:spcBef>
              <a:spcAft>
                <a:spcPts val="0"/>
              </a:spcAft>
              <a:buNone/>
            </a:pPr>
            <a:r>
              <a:t/>
            </a:r>
            <a:endParaRPr sz="1100"/>
          </a:p>
          <a:p>
            <a:pPr indent="0" lvl="0" marL="0" rtl="0" algn="ctr">
              <a:spcBef>
                <a:spcPts val="0"/>
              </a:spcBef>
              <a:spcAft>
                <a:spcPts val="0"/>
              </a:spcAft>
              <a:buNone/>
            </a:pPr>
            <a:r>
              <a:rPr lang="zh-CN" sz="1100">
                <a:solidFill>
                  <a:schemeClr val="lt1"/>
                </a:solidFill>
                <a:highlight>
                  <a:schemeClr val="dk1"/>
                </a:highlight>
              </a:rPr>
              <a:t>0009-0003-4378-6840</a:t>
            </a:r>
            <a:endParaRPr sz="1100">
              <a:solidFill>
                <a:schemeClr val="lt1"/>
              </a:solidFill>
              <a:highlight>
                <a:schemeClr val="dk1"/>
              </a:highlight>
            </a:endParaRPr>
          </a:p>
        </p:txBody>
      </p:sp>
      <p:sp>
        <p:nvSpPr>
          <p:cNvPr id="1723" name="Google Shape;1723;p83"/>
          <p:cNvSpPr txBox="1"/>
          <p:nvPr>
            <p:ph type="title"/>
          </p:nvPr>
        </p:nvSpPr>
        <p:spPr>
          <a:xfrm>
            <a:off x="658250" y="1562263"/>
            <a:ext cx="26379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Rebecca Robson</a:t>
            </a:r>
            <a:endParaRPr/>
          </a:p>
        </p:txBody>
      </p:sp>
      <p:sp>
        <p:nvSpPr>
          <p:cNvPr id="1724" name="Google Shape;1724;p83"/>
          <p:cNvSpPr txBox="1"/>
          <p:nvPr>
            <p:ph idx="1" type="subTitle"/>
          </p:nvPr>
        </p:nvSpPr>
        <p:spPr>
          <a:xfrm>
            <a:off x="720050" y="2094375"/>
            <a:ext cx="2514300" cy="62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sz="1100" u="sng">
                <a:solidFill>
                  <a:schemeClr val="hlink"/>
                </a:solidFill>
                <a:hlinkClick r:id="rId5"/>
              </a:rPr>
              <a:t>robsonrebe@myvuw.ac.nz</a:t>
            </a:r>
            <a:endParaRPr sz="1100"/>
          </a:p>
          <a:p>
            <a:pPr indent="0" lvl="0" marL="0" rtl="0" algn="ctr">
              <a:spcBef>
                <a:spcPts val="0"/>
              </a:spcBef>
              <a:spcAft>
                <a:spcPts val="0"/>
              </a:spcAft>
              <a:buNone/>
            </a:pPr>
            <a:r>
              <a:t/>
            </a:r>
            <a:endParaRPr sz="1100"/>
          </a:p>
          <a:p>
            <a:pPr indent="0" lvl="0" marL="0" rtl="0" algn="ctr">
              <a:spcBef>
                <a:spcPts val="0"/>
              </a:spcBef>
              <a:spcAft>
                <a:spcPts val="0"/>
              </a:spcAft>
              <a:buNone/>
            </a:pPr>
            <a:r>
              <a:rPr lang="zh-CN" sz="1100">
                <a:solidFill>
                  <a:schemeClr val="lt1"/>
                </a:solidFill>
                <a:highlight>
                  <a:schemeClr val="dk1"/>
                </a:highlight>
              </a:rPr>
              <a:t>0009-0000-1949-1012</a:t>
            </a:r>
            <a:endParaRPr sz="1100">
              <a:solidFill>
                <a:schemeClr val="lt1"/>
              </a:solidFill>
              <a:highlight>
                <a:schemeClr val="dk1"/>
              </a:highlight>
            </a:endParaRPr>
          </a:p>
        </p:txBody>
      </p:sp>
      <p:sp>
        <p:nvSpPr>
          <p:cNvPr id="1725" name="Google Shape;1725;p83"/>
          <p:cNvSpPr txBox="1"/>
          <p:nvPr>
            <p:ph idx="2" type="title"/>
          </p:nvPr>
        </p:nvSpPr>
        <p:spPr>
          <a:xfrm>
            <a:off x="3376600" y="1562263"/>
            <a:ext cx="25143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Olivia Baird</a:t>
            </a:r>
            <a:endParaRPr/>
          </a:p>
        </p:txBody>
      </p:sp>
      <p:sp>
        <p:nvSpPr>
          <p:cNvPr id="1726" name="Google Shape;1726;p83"/>
          <p:cNvSpPr txBox="1"/>
          <p:nvPr>
            <p:ph idx="4" type="title"/>
          </p:nvPr>
        </p:nvSpPr>
        <p:spPr>
          <a:xfrm>
            <a:off x="5971450" y="1562263"/>
            <a:ext cx="25143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Ray Wang</a:t>
            </a:r>
            <a:endParaRPr/>
          </a:p>
        </p:txBody>
      </p:sp>
      <p:sp>
        <p:nvSpPr>
          <p:cNvPr id="1727" name="Google Shape;1727;p83"/>
          <p:cNvSpPr txBox="1"/>
          <p:nvPr>
            <p:ph idx="1" type="subTitle"/>
          </p:nvPr>
        </p:nvSpPr>
        <p:spPr>
          <a:xfrm>
            <a:off x="3373950" y="2089963"/>
            <a:ext cx="2514300" cy="62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sz="1100" u="sng">
                <a:solidFill>
                  <a:schemeClr val="hlink"/>
                </a:solidFill>
                <a:hlinkClick r:id="rId6"/>
              </a:rPr>
              <a:t>bairdoliv@myvuw.ac.nz</a:t>
            </a:r>
            <a:r>
              <a:rPr lang="zh-CN" sz="1100"/>
              <a:t> </a:t>
            </a:r>
            <a:endParaRPr sz="1100"/>
          </a:p>
          <a:p>
            <a:pPr indent="0" lvl="0" marL="0" rtl="0" algn="ctr">
              <a:spcBef>
                <a:spcPts val="0"/>
              </a:spcBef>
              <a:spcAft>
                <a:spcPts val="0"/>
              </a:spcAft>
              <a:buNone/>
            </a:pPr>
            <a:r>
              <a:t/>
            </a:r>
            <a:endParaRPr sz="1100"/>
          </a:p>
          <a:p>
            <a:pPr indent="0" lvl="0" marL="0" rtl="0" algn="ctr">
              <a:spcBef>
                <a:spcPts val="0"/>
              </a:spcBef>
              <a:spcAft>
                <a:spcPts val="0"/>
              </a:spcAft>
              <a:buNone/>
            </a:pPr>
            <a:r>
              <a:rPr lang="zh-CN" sz="1100">
                <a:solidFill>
                  <a:schemeClr val="lt1"/>
                </a:solidFill>
                <a:highlight>
                  <a:schemeClr val="dk1"/>
                </a:highlight>
              </a:rPr>
              <a:t>0000-0003-1275-8858</a:t>
            </a:r>
            <a:endParaRPr sz="1100">
              <a:solidFill>
                <a:schemeClr val="lt1"/>
              </a:solidFill>
              <a:highlight>
                <a:schemeClr val="dk1"/>
              </a:highlight>
            </a:endParaRPr>
          </a:p>
        </p:txBody>
      </p:sp>
      <p:sp>
        <p:nvSpPr>
          <p:cNvPr id="1728" name="Google Shape;1728;p83"/>
          <p:cNvSpPr txBox="1"/>
          <p:nvPr>
            <p:ph idx="1" type="subTitle"/>
          </p:nvPr>
        </p:nvSpPr>
        <p:spPr>
          <a:xfrm>
            <a:off x="5952775" y="2089963"/>
            <a:ext cx="2514300" cy="62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sz="1100" u="sng">
                <a:solidFill>
                  <a:schemeClr val="hlink"/>
                </a:solidFill>
                <a:hlinkClick r:id="rId7"/>
              </a:rPr>
              <a:t>wangzhir@myvuw.ac.nz</a:t>
            </a:r>
            <a:r>
              <a:rPr lang="zh-CN" sz="1100"/>
              <a:t> </a:t>
            </a:r>
            <a:endParaRPr sz="1100"/>
          </a:p>
          <a:p>
            <a:pPr indent="0" lvl="0" marL="0" rtl="0" algn="ctr">
              <a:spcBef>
                <a:spcPts val="0"/>
              </a:spcBef>
              <a:spcAft>
                <a:spcPts val="0"/>
              </a:spcAft>
              <a:buNone/>
            </a:pPr>
            <a:r>
              <a:t/>
            </a:r>
            <a:endParaRPr sz="1100"/>
          </a:p>
          <a:p>
            <a:pPr indent="0" lvl="0" marL="0" rtl="0" algn="ctr">
              <a:spcBef>
                <a:spcPts val="0"/>
              </a:spcBef>
              <a:spcAft>
                <a:spcPts val="0"/>
              </a:spcAft>
              <a:buNone/>
            </a:pPr>
            <a:r>
              <a:rPr lang="zh-CN" sz="1100">
                <a:solidFill>
                  <a:schemeClr val="lt1"/>
                </a:solidFill>
                <a:highlight>
                  <a:schemeClr val="dk1"/>
                </a:highlight>
              </a:rPr>
              <a:t>0009-0005-3779-1947</a:t>
            </a:r>
            <a:endParaRPr sz="1100">
              <a:solidFill>
                <a:schemeClr val="lt1"/>
              </a:solidFill>
              <a:highlight>
                <a:schemeClr val="dk1"/>
              </a:highlight>
            </a:endParaRPr>
          </a:p>
        </p:txBody>
      </p:sp>
      <p:sp>
        <p:nvSpPr>
          <p:cNvPr id="1729" name="Google Shape;1729;p83"/>
          <p:cNvSpPr txBox="1"/>
          <p:nvPr/>
        </p:nvSpPr>
        <p:spPr>
          <a:xfrm>
            <a:off x="6398600" y="4149225"/>
            <a:ext cx="1846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000">
                <a:latin typeface="Fira Code"/>
                <a:ea typeface="Fira Code"/>
                <a:cs typeface="Fira Code"/>
                <a:sym typeface="Fira Code"/>
              </a:rPr>
              <a:t>*This group member has not participated</a:t>
            </a:r>
            <a:endParaRPr sz="1000">
              <a:latin typeface="Fira Code"/>
              <a:ea typeface="Fira Code"/>
              <a:cs typeface="Fira Code"/>
              <a:sym typeface="Fira Cod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8" name="Shape 1998"/>
        <p:cNvGrpSpPr/>
        <p:nvPr/>
      </p:nvGrpSpPr>
      <p:grpSpPr>
        <a:xfrm>
          <a:off x="0" y="0"/>
          <a:ext cx="0" cy="0"/>
          <a:chOff x="0" y="0"/>
          <a:chExt cx="0" cy="0"/>
        </a:xfrm>
      </p:grpSpPr>
      <p:sp>
        <p:nvSpPr>
          <p:cNvPr id="1999" name="Google Shape;1999;p101"/>
          <p:cNvSpPr txBox="1"/>
          <p:nvPr>
            <p:ph type="title"/>
          </p:nvPr>
        </p:nvSpPr>
        <p:spPr>
          <a:xfrm>
            <a:off x="1772850" y="2364800"/>
            <a:ext cx="66561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zh-CN">
                <a:highlight>
                  <a:schemeClr val="lt1"/>
                </a:highlight>
              </a:rPr>
              <a:t>Modelling &amp; Creating Simulation Models</a:t>
            </a:r>
            <a:endParaRPr>
              <a:highlight>
                <a:schemeClr val="lt1"/>
              </a:highlight>
            </a:endParaRPr>
          </a:p>
        </p:txBody>
      </p:sp>
      <p:sp>
        <p:nvSpPr>
          <p:cNvPr id="2000" name="Google Shape;2000;p101"/>
          <p:cNvSpPr txBox="1"/>
          <p:nvPr>
            <p:ph idx="2" type="title"/>
          </p:nvPr>
        </p:nvSpPr>
        <p:spPr>
          <a:xfrm>
            <a:off x="5278000" y="1294388"/>
            <a:ext cx="31509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zh-CN"/>
              <a:t>03</a:t>
            </a:r>
            <a:endParaRPr/>
          </a:p>
        </p:txBody>
      </p:sp>
      <p:grpSp>
        <p:nvGrpSpPr>
          <p:cNvPr id="2001" name="Google Shape;2001;p101"/>
          <p:cNvGrpSpPr/>
          <p:nvPr/>
        </p:nvGrpSpPr>
        <p:grpSpPr>
          <a:xfrm>
            <a:off x="856875" y="796263"/>
            <a:ext cx="841800" cy="841800"/>
            <a:chOff x="856875" y="796263"/>
            <a:chExt cx="841800" cy="841800"/>
          </a:xfrm>
        </p:grpSpPr>
        <p:grpSp>
          <p:nvGrpSpPr>
            <p:cNvPr id="2002" name="Google Shape;2002;p101"/>
            <p:cNvGrpSpPr/>
            <p:nvPr/>
          </p:nvGrpSpPr>
          <p:grpSpPr>
            <a:xfrm rot="2533261">
              <a:off x="1105339" y="934288"/>
              <a:ext cx="344867" cy="565741"/>
              <a:chOff x="4113132" y="2072643"/>
              <a:chExt cx="406290" cy="666503"/>
            </a:xfrm>
          </p:grpSpPr>
          <p:sp>
            <p:nvSpPr>
              <p:cNvPr id="2003" name="Google Shape;2003;p101"/>
              <p:cNvSpPr/>
              <p:nvPr/>
            </p:nvSpPr>
            <p:spPr>
              <a:xfrm>
                <a:off x="4113132" y="2072643"/>
                <a:ext cx="406290" cy="662825"/>
              </a:xfrm>
              <a:custGeom>
                <a:rect b="b" l="l" r="r" t="t"/>
                <a:pathLst>
                  <a:path extrusionOk="0" h="18014" w="11042">
                    <a:moveTo>
                      <a:pt x="0" y="0"/>
                    </a:moveTo>
                    <a:lnTo>
                      <a:pt x="0" y="1001"/>
                    </a:lnTo>
                    <a:lnTo>
                      <a:pt x="0" y="2002"/>
                    </a:lnTo>
                    <a:lnTo>
                      <a:pt x="1001" y="2002"/>
                    </a:lnTo>
                    <a:lnTo>
                      <a:pt x="1001" y="6005"/>
                    </a:lnTo>
                    <a:lnTo>
                      <a:pt x="2002" y="6005"/>
                    </a:lnTo>
                    <a:lnTo>
                      <a:pt x="2002" y="7005"/>
                    </a:lnTo>
                    <a:lnTo>
                      <a:pt x="3002" y="7005"/>
                    </a:lnTo>
                    <a:lnTo>
                      <a:pt x="3002" y="8006"/>
                    </a:lnTo>
                    <a:lnTo>
                      <a:pt x="4003" y="8006"/>
                    </a:lnTo>
                    <a:lnTo>
                      <a:pt x="4003" y="9007"/>
                    </a:lnTo>
                    <a:lnTo>
                      <a:pt x="4003" y="10008"/>
                    </a:lnTo>
                    <a:lnTo>
                      <a:pt x="3002" y="10008"/>
                    </a:lnTo>
                    <a:lnTo>
                      <a:pt x="3002" y="11008"/>
                    </a:lnTo>
                    <a:lnTo>
                      <a:pt x="2002" y="11008"/>
                    </a:lnTo>
                    <a:lnTo>
                      <a:pt x="2002" y="12009"/>
                    </a:lnTo>
                    <a:lnTo>
                      <a:pt x="1001" y="12009"/>
                    </a:lnTo>
                    <a:lnTo>
                      <a:pt x="1001" y="16012"/>
                    </a:lnTo>
                    <a:lnTo>
                      <a:pt x="0" y="16012"/>
                    </a:lnTo>
                    <a:lnTo>
                      <a:pt x="0" y="17013"/>
                    </a:lnTo>
                    <a:lnTo>
                      <a:pt x="0" y="18013"/>
                    </a:lnTo>
                    <a:lnTo>
                      <a:pt x="11042" y="18013"/>
                    </a:lnTo>
                    <a:lnTo>
                      <a:pt x="11042" y="17013"/>
                    </a:lnTo>
                    <a:lnTo>
                      <a:pt x="11042" y="16012"/>
                    </a:lnTo>
                    <a:lnTo>
                      <a:pt x="10041" y="16012"/>
                    </a:lnTo>
                    <a:lnTo>
                      <a:pt x="10041" y="12009"/>
                    </a:lnTo>
                    <a:lnTo>
                      <a:pt x="9040" y="12009"/>
                    </a:lnTo>
                    <a:lnTo>
                      <a:pt x="9040" y="11008"/>
                    </a:lnTo>
                    <a:lnTo>
                      <a:pt x="8039" y="11008"/>
                    </a:lnTo>
                    <a:lnTo>
                      <a:pt x="8039" y="10008"/>
                    </a:lnTo>
                    <a:lnTo>
                      <a:pt x="7039" y="10008"/>
                    </a:lnTo>
                    <a:lnTo>
                      <a:pt x="7039" y="9007"/>
                    </a:lnTo>
                    <a:lnTo>
                      <a:pt x="7039" y="8006"/>
                    </a:lnTo>
                    <a:lnTo>
                      <a:pt x="8039" y="8006"/>
                    </a:lnTo>
                    <a:lnTo>
                      <a:pt x="8039" y="7005"/>
                    </a:lnTo>
                    <a:lnTo>
                      <a:pt x="9040" y="7005"/>
                    </a:lnTo>
                    <a:lnTo>
                      <a:pt x="9040" y="6005"/>
                    </a:lnTo>
                    <a:lnTo>
                      <a:pt x="10041" y="6005"/>
                    </a:lnTo>
                    <a:lnTo>
                      <a:pt x="10041" y="2002"/>
                    </a:lnTo>
                    <a:lnTo>
                      <a:pt x="11042" y="2002"/>
                    </a:lnTo>
                    <a:lnTo>
                      <a:pt x="11042" y="1001"/>
                    </a:lnTo>
                    <a:lnTo>
                      <a:pt x="110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01"/>
              <p:cNvSpPr/>
              <p:nvPr/>
            </p:nvSpPr>
            <p:spPr>
              <a:xfrm>
                <a:off x="4260422" y="2367223"/>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01"/>
              <p:cNvSpPr/>
              <p:nvPr/>
            </p:nvSpPr>
            <p:spPr>
              <a:xfrm>
                <a:off x="4260422" y="2405269"/>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01"/>
              <p:cNvSpPr/>
              <p:nvPr/>
            </p:nvSpPr>
            <p:spPr>
              <a:xfrm>
                <a:off x="4223590" y="2442064"/>
                <a:ext cx="36869" cy="36869"/>
              </a:xfrm>
              <a:custGeom>
                <a:rect b="b" l="l" r="r" t="t"/>
                <a:pathLst>
                  <a:path extrusionOk="0" h="1002" w="1002">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101"/>
              <p:cNvSpPr/>
              <p:nvPr/>
            </p:nvSpPr>
            <p:spPr>
              <a:xfrm>
                <a:off x="4186758" y="2478895"/>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01"/>
              <p:cNvSpPr/>
              <p:nvPr/>
            </p:nvSpPr>
            <p:spPr>
              <a:xfrm>
                <a:off x="4223590" y="2330391"/>
                <a:ext cx="36869" cy="36869"/>
              </a:xfrm>
              <a:custGeom>
                <a:rect b="b" l="l" r="r" t="t"/>
                <a:pathLst>
                  <a:path extrusionOk="0" h="1002"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01"/>
              <p:cNvSpPr/>
              <p:nvPr/>
            </p:nvSpPr>
            <p:spPr>
              <a:xfrm>
                <a:off x="4186758" y="2293559"/>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01"/>
              <p:cNvSpPr/>
              <p:nvPr/>
            </p:nvSpPr>
            <p:spPr>
              <a:xfrm>
                <a:off x="4149964" y="2146269"/>
                <a:ext cx="36832" cy="147327"/>
              </a:xfrm>
              <a:custGeom>
                <a:rect b="b" l="l" r="r" t="t"/>
                <a:pathLst>
                  <a:path extrusionOk="0" h="4004" w="1001">
                    <a:moveTo>
                      <a:pt x="0" y="1"/>
                    </a:moveTo>
                    <a:lnTo>
                      <a:pt x="0" y="4004"/>
                    </a:lnTo>
                    <a:lnTo>
                      <a:pt x="1001" y="4004"/>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101"/>
              <p:cNvSpPr/>
              <p:nvPr/>
            </p:nvSpPr>
            <p:spPr>
              <a:xfrm>
                <a:off x="4113132" y="2072643"/>
                <a:ext cx="406290" cy="73664"/>
              </a:xfrm>
              <a:custGeom>
                <a:rect b="b" l="l" r="r" t="t"/>
                <a:pathLst>
                  <a:path extrusionOk="0" h="2002" w="11042">
                    <a:moveTo>
                      <a:pt x="0" y="0"/>
                    </a:moveTo>
                    <a:lnTo>
                      <a:pt x="0" y="1001"/>
                    </a:lnTo>
                    <a:lnTo>
                      <a:pt x="0" y="2002"/>
                    </a:lnTo>
                    <a:lnTo>
                      <a:pt x="11042" y="2002"/>
                    </a:lnTo>
                    <a:lnTo>
                      <a:pt x="11042" y="1001"/>
                    </a:lnTo>
                    <a:lnTo>
                      <a:pt x="110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01"/>
              <p:cNvSpPr/>
              <p:nvPr/>
            </p:nvSpPr>
            <p:spPr>
              <a:xfrm>
                <a:off x="4334049" y="2367223"/>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01"/>
              <p:cNvSpPr/>
              <p:nvPr/>
            </p:nvSpPr>
            <p:spPr>
              <a:xfrm>
                <a:off x="4334049" y="2405269"/>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101"/>
              <p:cNvSpPr/>
              <p:nvPr/>
            </p:nvSpPr>
            <p:spPr>
              <a:xfrm>
                <a:off x="4370881" y="2442064"/>
                <a:ext cx="36869" cy="36869"/>
              </a:xfrm>
              <a:custGeom>
                <a:rect b="b" l="l" r="r" t="t"/>
                <a:pathLst>
                  <a:path extrusionOk="0" h="1002" w="1002">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01"/>
              <p:cNvSpPr/>
              <p:nvPr/>
            </p:nvSpPr>
            <p:spPr>
              <a:xfrm>
                <a:off x="4408927" y="2478895"/>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01"/>
              <p:cNvSpPr/>
              <p:nvPr/>
            </p:nvSpPr>
            <p:spPr>
              <a:xfrm>
                <a:off x="4370881" y="2330391"/>
                <a:ext cx="36869" cy="36869"/>
              </a:xfrm>
              <a:custGeom>
                <a:rect b="b" l="l" r="r" t="t"/>
                <a:pathLst>
                  <a:path extrusionOk="0" h="1002"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01"/>
              <p:cNvSpPr/>
              <p:nvPr/>
            </p:nvSpPr>
            <p:spPr>
              <a:xfrm>
                <a:off x="4297217" y="2293559"/>
                <a:ext cx="36869" cy="36869"/>
              </a:xfrm>
              <a:custGeom>
                <a:rect b="b" l="l" r="r" t="t"/>
                <a:pathLst>
                  <a:path extrusionOk="0" h="1002" w="1002">
                    <a:moveTo>
                      <a:pt x="1" y="1"/>
                    </a:moveTo>
                    <a:lnTo>
                      <a:pt x="1" y="1001"/>
                    </a:lnTo>
                    <a:lnTo>
                      <a:pt x="1002" y="1001"/>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01"/>
              <p:cNvSpPr/>
              <p:nvPr/>
            </p:nvSpPr>
            <p:spPr>
              <a:xfrm>
                <a:off x="4260422" y="2256728"/>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01"/>
              <p:cNvSpPr/>
              <p:nvPr/>
            </p:nvSpPr>
            <p:spPr>
              <a:xfrm>
                <a:off x="4334049" y="2256728"/>
                <a:ext cx="36869" cy="36869"/>
              </a:xfrm>
              <a:custGeom>
                <a:rect b="b" l="l" r="r" t="t"/>
                <a:pathLst>
                  <a:path extrusionOk="0" h="1002" w="1002">
                    <a:moveTo>
                      <a:pt x="1" y="1"/>
                    </a:moveTo>
                    <a:lnTo>
                      <a:pt x="1"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01"/>
              <p:cNvSpPr/>
              <p:nvPr/>
            </p:nvSpPr>
            <p:spPr>
              <a:xfrm>
                <a:off x="4408927" y="2293559"/>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01"/>
              <p:cNvSpPr/>
              <p:nvPr/>
            </p:nvSpPr>
            <p:spPr>
              <a:xfrm>
                <a:off x="4445758" y="2146269"/>
                <a:ext cx="36832" cy="147327"/>
              </a:xfrm>
              <a:custGeom>
                <a:rect b="b" l="l" r="r" t="t"/>
                <a:pathLst>
                  <a:path extrusionOk="0" h="4004" w="1001">
                    <a:moveTo>
                      <a:pt x="0" y="1"/>
                    </a:moveTo>
                    <a:lnTo>
                      <a:pt x="0" y="4004"/>
                    </a:lnTo>
                    <a:lnTo>
                      <a:pt x="1001" y="4004"/>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101"/>
              <p:cNvSpPr/>
              <p:nvPr/>
            </p:nvSpPr>
            <p:spPr>
              <a:xfrm>
                <a:off x="4149964" y="2515727"/>
                <a:ext cx="36832" cy="147327"/>
              </a:xfrm>
              <a:custGeom>
                <a:rect b="b" l="l" r="r" t="t"/>
                <a:pathLst>
                  <a:path extrusionOk="0" h="4004" w="1001">
                    <a:moveTo>
                      <a:pt x="0" y="0"/>
                    </a:moveTo>
                    <a:lnTo>
                      <a:pt x="0" y="4003"/>
                    </a:lnTo>
                    <a:lnTo>
                      <a:pt x="1001" y="4003"/>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101"/>
              <p:cNvSpPr/>
              <p:nvPr/>
            </p:nvSpPr>
            <p:spPr>
              <a:xfrm>
                <a:off x="4113132" y="2663017"/>
                <a:ext cx="406290" cy="76129"/>
              </a:xfrm>
              <a:custGeom>
                <a:rect b="b" l="l" r="r" t="t"/>
                <a:pathLst>
                  <a:path extrusionOk="0" h="2069" w="11042">
                    <a:moveTo>
                      <a:pt x="0" y="0"/>
                    </a:moveTo>
                    <a:lnTo>
                      <a:pt x="0" y="1068"/>
                    </a:lnTo>
                    <a:lnTo>
                      <a:pt x="0" y="2068"/>
                    </a:lnTo>
                    <a:lnTo>
                      <a:pt x="11042" y="2068"/>
                    </a:lnTo>
                    <a:lnTo>
                      <a:pt x="11042" y="1068"/>
                    </a:lnTo>
                    <a:lnTo>
                      <a:pt x="110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01"/>
              <p:cNvSpPr/>
              <p:nvPr/>
            </p:nvSpPr>
            <p:spPr>
              <a:xfrm>
                <a:off x="4223590" y="2515727"/>
                <a:ext cx="185373" cy="110495"/>
              </a:xfrm>
              <a:custGeom>
                <a:rect b="b" l="l" r="r" t="t"/>
                <a:pathLst>
                  <a:path extrusionOk="0" h="3003" w="5038">
                    <a:moveTo>
                      <a:pt x="2002" y="0"/>
                    </a:moveTo>
                    <a:lnTo>
                      <a:pt x="2002" y="1001"/>
                    </a:lnTo>
                    <a:lnTo>
                      <a:pt x="1001" y="1001"/>
                    </a:lnTo>
                    <a:lnTo>
                      <a:pt x="1001" y="2002"/>
                    </a:lnTo>
                    <a:lnTo>
                      <a:pt x="0" y="2002"/>
                    </a:lnTo>
                    <a:lnTo>
                      <a:pt x="0" y="3002"/>
                    </a:lnTo>
                    <a:lnTo>
                      <a:pt x="5037" y="3002"/>
                    </a:lnTo>
                    <a:lnTo>
                      <a:pt x="5037" y="2002"/>
                    </a:lnTo>
                    <a:lnTo>
                      <a:pt x="4003" y="2002"/>
                    </a:lnTo>
                    <a:lnTo>
                      <a:pt x="4003" y="1001"/>
                    </a:lnTo>
                    <a:lnTo>
                      <a:pt x="3003" y="1001"/>
                    </a:lnTo>
                    <a:lnTo>
                      <a:pt x="30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01"/>
              <p:cNvSpPr/>
              <p:nvPr/>
            </p:nvSpPr>
            <p:spPr>
              <a:xfrm>
                <a:off x="4445758" y="2515727"/>
                <a:ext cx="36832" cy="147327"/>
              </a:xfrm>
              <a:custGeom>
                <a:rect b="b" l="l" r="r" t="t"/>
                <a:pathLst>
                  <a:path extrusionOk="0" h="4004" w="1001">
                    <a:moveTo>
                      <a:pt x="0" y="0"/>
                    </a:moveTo>
                    <a:lnTo>
                      <a:pt x="0" y="4003"/>
                    </a:lnTo>
                    <a:lnTo>
                      <a:pt x="1001" y="4003"/>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6" name="Google Shape;2026;p101"/>
            <p:cNvSpPr/>
            <p:nvPr/>
          </p:nvSpPr>
          <p:spPr>
            <a:xfrm>
              <a:off x="856875" y="796263"/>
              <a:ext cx="841800" cy="841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0" name="Shape 2030"/>
        <p:cNvGrpSpPr/>
        <p:nvPr/>
      </p:nvGrpSpPr>
      <p:grpSpPr>
        <a:xfrm>
          <a:off x="0" y="0"/>
          <a:ext cx="0" cy="0"/>
          <a:chOff x="0" y="0"/>
          <a:chExt cx="0" cy="0"/>
        </a:xfrm>
      </p:grpSpPr>
      <p:sp>
        <p:nvSpPr>
          <p:cNvPr id="2031" name="Google Shape;2031;p102"/>
          <p:cNvSpPr txBox="1"/>
          <p:nvPr>
            <p:ph idx="1" type="subTitle"/>
          </p:nvPr>
        </p:nvSpPr>
        <p:spPr>
          <a:xfrm>
            <a:off x="364550" y="1897025"/>
            <a:ext cx="3739500" cy="21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sz="1500"/>
              <a:t>These were calculated from the </a:t>
            </a:r>
            <a:r>
              <a:rPr lang="zh-CN" sz="1500">
                <a:solidFill>
                  <a:schemeClr val="lt1"/>
                </a:solidFill>
                <a:highlight>
                  <a:schemeClr val="dk1"/>
                </a:highlight>
              </a:rPr>
              <a:t>raw data</a:t>
            </a:r>
            <a:r>
              <a:rPr lang="zh-CN" sz="1500"/>
              <a:t> &amp; we will use this as a basis for comparison when creating the simulation models.</a:t>
            </a:r>
            <a:endParaRPr sz="1500"/>
          </a:p>
          <a:p>
            <a:pPr indent="0" lvl="0" marL="0" rtl="0" algn="l">
              <a:spcBef>
                <a:spcPts val="1200"/>
              </a:spcBef>
              <a:spcAft>
                <a:spcPts val="1200"/>
              </a:spcAft>
              <a:buClr>
                <a:schemeClr val="dk1"/>
              </a:buClr>
              <a:buSzPts val="1100"/>
              <a:buFont typeface="Arial"/>
              <a:buNone/>
            </a:pPr>
            <a:r>
              <a:rPr lang="zh-CN" sz="1500"/>
              <a:t>The closer the simulation models get in value to our observed data, the better.</a:t>
            </a:r>
            <a:endParaRPr sz="1500"/>
          </a:p>
        </p:txBody>
      </p:sp>
      <p:sp>
        <p:nvSpPr>
          <p:cNvPr id="2032" name="Google Shape;2032;p102"/>
          <p:cNvSpPr txBox="1"/>
          <p:nvPr>
            <p:ph type="title"/>
          </p:nvPr>
        </p:nvSpPr>
        <p:spPr>
          <a:xfrm>
            <a:off x="87850" y="597425"/>
            <a:ext cx="8998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Data Analysis - Performance Measures</a:t>
            </a:r>
            <a:endParaRPr/>
          </a:p>
        </p:txBody>
      </p:sp>
      <p:graphicFrame>
        <p:nvGraphicFramePr>
          <p:cNvPr id="2033" name="Google Shape;2033;p102"/>
          <p:cNvGraphicFramePr/>
          <p:nvPr/>
        </p:nvGraphicFramePr>
        <p:xfrm>
          <a:off x="4318400" y="1325715"/>
          <a:ext cx="3000000" cy="3000000"/>
        </p:xfrm>
        <a:graphic>
          <a:graphicData uri="http://schemas.openxmlformats.org/drawingml/2006/table">
            <a:tbl>
              <a:tblPr>
                <a:noFill/>
                <a:tableStyleId>{23673741-A2BB-45D1-9AC3-91866F2DD548}</a:tableStyleId>
              </a:tblPr>
              <a:tblGrid>
                <a:gridCol w="3108350"/>
                <a:gridCol w="1360300"/>
              </a:tblGrid>
              <a:tr h="61725">
                <a:tc>
                  <a:txBody>
                    <a:bodyPr/>
                    <a:lstStyle/>
                    <a:p>
                      <a:pPr indent="0" lvl="0" marL="0" rtl="0" algn="ctr">
                        <a:lnSpc>
                          <a:spcPct val="127500"/>
                        </a:lnSpc>
                        <a:spcBef>
                          <a:spcPts val="300"/>
                        </a:spcBef>
                        <a:spcAft>
                          <a:spcPts val="3300"/>
                        </a:spcAft>
                        <a:buNone/>
                      </a:pPr>
                      <a:r>
                        <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zh-CN" sz="1800">
                          <a:latin typeface="Chakra Petch"/>
                          <a:ea typeface="Chakra Petch"/>
                          <a:cs typeface="Chakra Petch"/>
                          <a:sym typeface="Chakra Petch"/>
                        </a:rPr>
                        <a:t>Estimate</a:t>
                      </a:r>
                      <a:endParaRPr b="1" sz="1800">
                        <a:latin typeface="Chakra Petch"/>
                        <a:ea typeface="Chakra Petch"/>
                        <a:cs typeface="Chakra Petch"/>
                        <a:sym typeface="Chakra Petch"/>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68250">
                <a:tc>
                  <a:txBody>
                    <a:bodyPr/>
                    <a:lstStyle/>
                    <a:p>
                      <a:pPr indent="0" lvl="0" marL="0" rtl="0" algn="l">
                        <a:lnSpc>
                          <a:spcPct val="127500"/>
                        </a:lnSpc>
                        <a:spcBef>
                          <a:spcPts val="300"/>
                        </a:spcBef>
                        <a:spcAft>
                          <a:spcPts val="3300"/>
                        </a:spcAft>
                        <a:buNone/>
                      </a:pPr>
                      <a:r>
                        <a:rPr lang="zh-CN" sz="1300">
                          <a:solidFill>
                            <a:schemeClr val="lt1"/>
                          </a:solidFill>
                          <a:highlight>
                            <a:schemeClr val="dk1"/>
                          </a:highlight>
                          <a:latin typeface="Fira Code"/>
                          <a:ea typeface="Fira Code"/>
                          <a:cs typeface="Fira Code"/>
                          <a:sym typeface="Fira Code"/>
                        </a:rPr>
                        <a:t>Average Time</a:t>
                      </a:r>
                      <a:r>
                        <a:rPr lang="zh-CN" sz="1300">
                          <a:solidFill>
                            <a:schemeClr val="dk1"/>
                          </a:solidFill>
                          <a:highlight>
                            <a:schemeClr val="lt1"/>
                          </a:highlight>
                          <a:latin typeface="Fira Code"/>
                          <a:ea typeface="Fira Code"/>
                          <a:cs typeface="Fira Code"/>
                          <a:sym typeface="Fira Code"/>
                        </a:rPr>
                        <a:t> spent in the system (μ)</a:t>
                      </a:r>
                      <a:endParaRPr sz="1300">
                        <a:solidFill>
                          <a:schemeClr val="dk1"/>
                        </a:solidFill>
                        <a:highlight>
                          <a:schemeClr val="lt1"/>
                        </a:highlight>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zh-CN">
                          <a:solidFill>
                            <a:schemeClr val="dk1"/>
                          </a:solidFill>
                          <a:latin typeface="Fira Code"/>
                          <a:ea typeface="Fira Code"/>
                          <a:cs typeface="Fira Code"/>
                          <a:sym typeface="Fira Code"/>
                        </a:rPr>
                        <a:t>9.35 m</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8875">
                <a:tc>
                  <a:txBody>
                    <a:bodyPr/>
                    <a:lstStyle/>
                    <a:p>
                      <a:pPr indent="0" lvl="0" marL="0" rtl="0" algn="l">
                        <a:lnSpc>
                          <a:spcPct val="127500"/>
                        </a:lnSpc>
                        <a:spcBef>
                          <a:spcPts val="300"/>
                        </a:spcBef>
                        <a:spcAft>
                          <a:spcPts val="3300"/>
                        </a:spcAft>
                        <a:buClr>
                          <a:schemeClr val="dk1"/>
                        </a:buClr>
                        <a:buSzPts val="1100"/>
                        <a:buFont typeface="Arial"/>
                        <a:buNone/>
                      </a:pPr>
                      <a:r>
                        <a:rPr lang="zh-CN" sz="1300">
                          <a:solidFill>
                            <a:schemeClr val="lt1"/>
                          </a:solidFill>
                          <a:highlight>
                            <a:schemeClr val="dk1"/>
                          </a:highlight>
                          <a:latin typeface="Fira Code"/>
                          <a:ea typeface="Fira Code"/>
                          <a:cs typeface="Fira Code"/>
                          <a:sym typeface="Fira Code"/>
                        </a:rPr>
                        <a:t>Average Inter-Arrival Rate</a:t>
                      </a:r>
                      <a:r>
                        <a:rPr lang="zh-CN" sz="1300">
                          <a:solidFill>
                            <a:schemeClr val="dk1"/>
                          </a:solidFill>
                          <a:highlight>
                            <a:schemeClr val="lt1"/>
                          </a:highlight>
                          <a:latin typeface="Fira Code"/>
                          <a:ea typeface="Fira Code"/>
                          <a:cs typeface="Fira Code"/>
                          <a:sym typeface="Fira Code"/>
                        </a:rPr>
                        <a:t> of customers to the system (</a:t>
                      </a:r>
                      <a:r>
                        <a:rPr lang="zh-CN">
                          <a:solidFill>
                            <a:schemeClr val="dk1"/>
                          </a:solidFill>
                          <a:latin typeface="Fira Code"/>
                          <a:ea typeface="Fira Code"/>
                          <a:cs typeface="Fira Code"/>
                          <a:sym typeface="Fira Code"/>
                        </a:rPr>
                        <a:t>λ)</a:t>
                      </a:r>
                      <a:endParaRPr sz="1300">
                        <a:solidFill>
                          <a:schemeClr val="dk1"/>
                        </a:solidFill>
                        <a:highlight>
                          <a:schemeClr val="lt1"/>
                        </a:highlight>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zh-CN">
                          <a:solidFill>
                            <a:schemeClr val="dk1"/>
                          </a:solidFill>
                          <a:latin typeface="Fira Code"/>
                          <a:ea typeface="Fira Code"/>
                          <a:cs typeface="Fira Code"/>
                          <a:sym typeface="Fira Code"/>
                        </a:rPr>
                        <a:t>1.01 m</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2034" name="Google Shape;2034;p102"/>
          <p:cNvPicPr preferRelativeResize="0"/>
          <p:nvPr/>
        </p:nvPicPr>
        <p:blipFill rotWithShape="1">
          <a:blip r:embed="rId3">
            <a:alphaModFix/>
          </a:blip>
          <a:srcRect b="43823" l="6419" r="0" t="0"/>
          <a:stretch/>
        </p:blipFill>
        <p:spPr>
          <a:xfrm>
            <a:off x="4303375" y="3255550"/>
            <a:ext cx="4498549" cy="1454050"/>
          </a:xfrm>
          <a:prstGeom prst="rect">
            <a:avLst/>
          </a:prstGeom>
          <a:noFill/>
          <a:ln>
            <a:noFill/>
          </a:ln>
        </p:spPr>
      </p:pic>
      <p:sp>
        <p:nvSpPr>
          <p:cNvPr id="2035" name="Google Shape;2035;p102"/>
          <p:cNvSpPr txBox="1"/>
          <p:nvPr/>
        </p:nvSpPr>
        <p:spPr>
          <a:xfrm>
            <a:off x="4318325" y="4709600"/>
            <a:ext cx="44688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CN" sz="900">
                <a:latin typeface="Fira Code"/>
                <a:ea typeface="Fira Code"/>
                <a:cs typeface="Fira Code"/>
                <a:sym typeface="Fira Code"/>
              </a:rPr>
              <a:t>Fig 8. </a:t>
            </a:r>
            <a:r>
              <a:rPr lang="zh-CN" sz="900">
                <a:solidFill>
                  <a:schemeClr val="dk1"/>
                </a:solidFill>
                <a:latin typeface="Fira Code"/>
                <a:ea typeface="Fira Code"/>
                <a:cs typeface="Fira Code"/>
                <a:sym typeface="Fira Code"/>
              </a:rPr>
              <a:t>overview of the </a:t>
            </a:r>
            <a:r>
              <a:rPr lang="zh-CN" sz="900">
                <a:latin typeface="Fira Code"/>
                <a:ea typeface="Fira Code"/>
                <a:cs typeface="Fira Code"/>
                <a:sym typeface="Fira Code"/>
              </a:rPr>
              <a:t>processed data </a:t>
            </a:r>
            <a:endParaRPr sz="900">
              <a:latin typeface="Fira Code"/>
              <a:ea typeface="Fira Code"/>
              <a:cs typeface="Fira Code"/>
              <a:sym typeface="Fira Cod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9" name="Shape 2039"/>
        <p:cNvGrpSpPr/>
        <p:nvPr/>
      </p:nvGrpSpPr>
      <p:grpSpPr>
        <a:xfrm>
          <a:off x="0" y="0"/>
          <a:ext cx="0" cy="0"/>
          <a:chOff x="0" y="0"/>
          <a:chExt cx="0" cy="0"/>
        </a:xfrm>
      </p:grpSpPr>
      <p:sp>
        <p:nvSpPr>
          <p:cNvPr id="2040" name="Google Shape;2040;p103"/>
          <p:cNvSpPr txBox="1"/>
          <p:nvPr>
            <p:ph idx="6" type="title"/>
          </p:nvPr>
        </p:nvSpPr>
        <p:spPr>
          <a:xfrm>
            <a:off x="720000" y="5168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Model 1 - M/M/1</a:t>
            </a:r>
            <a:endParaRPr/>
          </a:p>
        </p:txBody>
      </p:sp>
      <p:graphicFrame>
        <p:nvGraphicFramePr>
          <p:cNvPr id="2041" name="Google Shape;2041;p103"/>
          <p:cNvGraphicFramePr/>
          <p:nvPr/>
        </p:nvGraphicFramePr>
        <p:xfrm>
          <a:off x="226000" y="1623378"/>
          <a:ext cx="3000000" cy="3000000"/>
        </p:xfrm>
        <a:graphic>
          <a:graphicData uri="http://schemas.openxmlformats.org/drawingml/2006/table">
            <a:tbl>
              <a:tblPr>
                <a:noFill/>
                <a:tableStyleId>{23673741-A2BB-45D1-9AC3-91866F2DD548}</a:tableStyleId>
              </a:tblPr>
              <a:tblGrid>
                <a:gridCol w="2981975"/>
                <a:gridCol w="1486675"/>
                <a:gridCol w="2055525"/>
                <a:gridCol w="2167825"/>
              </a:tblGrid>
              <a:tr h="472250">
                <a:tc>
                  <a:txBody>
                    <a:bodyPr/>
                    <a:lstStyle/>
                    <a:p>
                      <a:pPr indent="0" lvl="0" marL="0" rtl="0" algn="ctr">
                        <a:lnSpc>
                          <a:spcPct val="127500"/>
                        </a:lnSpc>
                        <a:spcBef>
                          <a:spcPts val="300"/>
                        </a:spcBef>
                        <a:spcAft>
                          <a:spcPts val="3300"/>
                        </a:spcAft>
                        <a:buNone/>
                      </a:pPr>
                      <a:r>
                        <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zh-CN" sz="1800">
                          <a:latin typeface="Chakra Petch"/>
                          <a:ea typeface="Chakra Petch"/>
                          <a:cs typeface="Chakra Petch"/>
                          <a:sym typeface="Chakra Petch"/>
                        </a:rPr>
                        <a:t>Estimate</a:t>
                      </a:r>
                      <a:endParaRPr b="1" sz="1800">
                        <a:latin typeface="Chakra Petch"/>
                        <a:ea typeface="Chakra Petch"/>
                        <a:cs typeface="Chakra Petch"/>
                        <a:sym typeface="Chakra Petch"/>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gridSpan="2">
                  <a:txBody>
                    <a:bodyPr/>
                    <a:lstStyle/>
                    <a:p>
                      <a:pPr indent="0" lvl="0" marL="0" rtl="0" algn="ctr">
                        <a:spcBef>
                          <a:spcPts val="0"/>
                        </a:spcBef>
                        <a:spcAft>
                          <a:spcPts val="0"/>
                        </a:spcAft>
                        <a:buNone/>
                      </a:pPr>
                      <a:r>
                        <a:rPr b="1" lang="zh-CN" sz="1800"/>
                        <a:t>Confidence Interval</a:t>
                      </a:r>
                      <a:endParaRPr b="1" sz="1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668250">
                <a:tc>
                  <a:txBody>
                    <a:bodyPr/>
                    <a:lstStyle/>
                    <a:p>
                      <a:pPr indent="0" lvl="0" marL="0" rtl="0" algn="l">
                        <a:lnSpc>
                          <a:spcPct val="127500"/>
                        </a:lnSpc>
                        <a:spcBef>
                          <a:spcPts val="300"/>
                        </a:spcBef>
                        <a:spcAft>
                          <a:spcPts val="3300"/>
                        </a:spcAft>
                        <a:buNone/>
                      </a:pPr>
                      <a:r>
                        <a:rPr lang="zh-CN" sz="1300">
                          <a:solidFill>
                            <a:schemeClr val="dk1"/>
                          </a:solidFill>
                          <a:highlight>
                            <a:schemeClr val="lt1"/>
                          </a:highlight>
                          <a:latin typeface="Fira Code"/>
                          <a:ea typeface="Fira Code"/>
                          <a:cs typeface="Fira Code"/>
                          <a:sym typeface="Fira Code"/>
                        </a:rPr>
                        <a:t>W:</a:t>
                      </a:r>
                      <a:r>
                        <a:rPr lang="zh-CN" sz="1300">
                          <a:solidFill>
                            <a:schemeClr val="lt1"/>
                          </a:solidFill>
                          <a:highlight>
                            <a:schemeClr val="lt1"/>
                          </a:highlight>
                          <a:latin typeface="Fira Code"/>
                          <a:ea typeface="Fira Code"/>
                          <a:cs typeface="Fira Code"/>
                          <a:sym typeface="Fira Code"/>
                        </a:rPr>
                        <a:t> </a:t>
                      </a:r>
                      <a:r>
                        <a:rPr lang="zh-CN" sz="1300">
                          <a:solidFill>
                            <a:schemeClr val="lt1"/>
                          </a:solidFill>
                          <a:highlight>
                            <a:schemeClr val="dk1"/>
                          </a:highlight>
                          <a:latin typeface="Fira Code"/>
                          <a:ea typeface="Fira Code"/>
                          <a:cs typeface="Fira Code"/>
                          <a:sym typeface="Fira Code"/>
                        </a:rPr>
                        <a:t>Average Time</a:t>
                      </a:r>
                      <a:r>
                        <a:rPr lang="zh-CN" sz="1300">
                          <a:solidFill>
                            <a:schemeClr val="dk1"/>
                          </a:solidFill>
                          <a:highlight>
                            <a:schemeClr val="lt1"/>
                          </a:highlight>
                          <a:latin typeface="Fira Code"/>
                          <a:ea typeface="Fira Code"/>
                          <a:cs typeface="Fira Code"/>
                          <a:sym typeface="Fira Code"/>
                        </a:rPr>
                        <a:t> spent in the system</a:t>
                      </a:r>
                      <a:endParaRPr sz="1300">
                        <a:solidFill>
                          <a:schemeClr val="dk1"/>
                        </a:solidFill>
                        <a:highlight>
                          <a:schemeClr val="lt1"/>
                        </a:highlight>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CN" sz="1200">
                          <a:solidFill>
                            <a:schemeClr val="dk1"/>
                          </a:solidFill>
                          <a:latin typeface="Fira Code"/>
                          <a:ea typeface="Fira Code"/>
                          <a:cs typeface="Fira Code"/>
                          <a:sym typeface="Fira Code"/>
                        </a:rPr>
                        <a:t>78.29</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CN" sz="1200">
                          <a:solidFill>
                            <a:schemeClr val="dk1"/>
                          </a:solidFill>
                          <a:latin typeface="Fira Code"/>
                          <a:ea typeface="Fira Code"/>
                          <a:cs typeface="Fira Code"/>
                          <a:sym typeface="Fira Code"/>
                        </a:rPr>
                        <a:t>74.7</a:t>
                      </a:r>
                      <a:r>
                        <a:rPr lang="zh-CN" sz="1200">
                          <a:solidFill>
                            <a:schemeClr val="dk1"/>
                          </a:solidFill>
                          <a:latin typeface="Fira Code"/>
                          <a:ea typeface="Fira Code"/>
                          <a:cs typeface="Fira Code"/>
                          <a:sym typeface="Fira Code"/>
                        </a:rPr>
                        <a:t>2</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CN" sz="1200">
                          <a:solidFill>
                            <a:schemeClr val="dk1"/>
                          </a:solidFill>
                          <a:latin typeface="Fira Code"/>
                          <a:ea typeface="Fira Code"/>
                          <a:cs typeface="Fira Code"/>
                          <a:sym typeface="Fira Code"/>
                        </a:rPr>
                        <a:t>81.87</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8875">
                <a:tc>
                  <a:txBody>
                    <a:bodyPr/>
                    <a:lstStyle/>
                    <a:p>
                      <a:pPr indent="0" lvl="0" marL="0" rtl="0" algn="l">
                        <a:lnSpc>
                          <a:spcPct val="127500"/>
                        </a:lnSpc>
                        <a:spcBef>
                          <a:spcPts val="300"/>
                        </a:spcBef>
                        <a:spcAft>
                          <a:spcPts val="3300"/>
                        </a:spcAft>
                        <a:buClr>
                          <a:schemeClr val="dk1"/>
                        </a:buClr>
                        <a:buSzPts val="1100"/>
                        <a:buFont typeface="Arial"/>
                        <a:buNone/>
                      </a:pPr>
                      <a:r>
                        <a:rPr lang="zh-CN" sz="1300">
                          <a:solidFill>
                            <a:schemeClr val="dk1"/>
                          </a:solidFill>
                          <a:highlight>
                            <a:schemeClr val="lt1"/>
                          </a:highlight>
                          <a:latin typeface="Fira Code"/>
                          <a:ea typeface="Fira Code"/>
                          <a:cs typeface="Fira Code"/>
                          <a:sym typeface="Fira Code"/>
                        </a:rPr>
                        <a:t>L</a:t>
                      </a:r>
                      <a:r>
                        <a:rPr lang="zh-CN" sz="1300">
                          <a:solidFill>
                            <a:schemeClr val="dk1"/>
                          </a:solidFill>
                          <a:highlight>
                            <a:schemeClr val="lt1"/>
                          </a:highlight>
                          <a:latin typeface="Fira Code"/>
                          <a:ea typeface="Fira Code"/>
                          <a:cs typeface="Fira Code"/>
                          <a:sym typeface="Fira Code"/>
                        </a:rPr>
                        <a:t>:</a:t>
                      </a:r>
                      <a:r>
                        <a:rPr lang="zh-CN" sz="1300">
                          <a:solidFill>
                            <a:schemeClr val="lt1"/>
                          </a:solidFill>
                          <a:highlight>
                            <a:schemeClr val="lt1"/>
                          </a:highlight>
                          <a:latin typeface="Fira Code"/>
                          <a:ea typeface="Fira Code"/>
                          <a:cs typeface="Fira Code"/>
                          <a:sym typeface="Fira Code"/>
                        </a:rPr>
                        <a:t> </a:t>
                      </a:r>
                      <a:r>
                        <a:rPr lang="zh-CN" sz="1300">
                          <a:solidFill>
                            <a:schemeClr val="lt1"/>
                          </a:solidFill>
                          <a:highlight>
                            <a:schemeClr val="dk1"/>
                          </a:highlight>
                          <a:latin typeface="Fira Code"/>
                          <a:ea typeface="Fira Code"/>
                          <a:cs typeface="Fira Code"/>
                          <a:sym typeface="Fira Code"/>
                        </a:rPr>
                        <a:t>Average number</a:t>
                      </a:r>
                      <a:r>
                        <a:rPr lang="zh-CN" sz="1300">
                          <a:solidFill>
                            <a:schemeClr val="dk1"/>
                          </a:solidFill>
                          <a:highlight>
                            <a:schemeClr val="lt1"/>
                          </a:highlight>
                          <a:latin typeface="Fira Code"/>
                          <a:ea typeface="Fira Code"/>
                          <a:cs typeface="Fira Code"/>
                          <a:sym typeface="Fira Code"/>
                        </a:rPr>
                        <a:t> of customers in the system</a:t>
                      </a:r>
                      <a:endParaRPr sz="1300">
                        <a:solidFill>
                          <a:schemeClr val="dk1"/>
                        </a:solidFill>
                        <a:highlight>
                          <a:schemeClr val="lt1"/>
                        </a:highlight>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CN" sz="1200">
                          <a:solidFill>
                            <a:schemeClr val="dk1"/>
                          </a:solidFill>
                          <a:latin typeface="Fira Code"/>
                          <a:ea typeface="Fira Code"/>
                          <a:cs typeface="Fira Code"/>
                          <a:sym typeface="Fira Code"/>
                        </a:rPr>
                        <a:t>62.33</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CN" sz="1200">
                          <a:solidFill>
                            <a:schemeClr val="dk1"/>
                          </a:solidFill>
                          <a:latin typeface="Fira Code"/>
                          <a:ea typeface="Fira Code"/>
                          <a:cs typeface="Fira Code"/>
                          <a:sym typeface="Fira Code"/>
                        </a:rPr>
                        <a:t>60.92</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CN" sz="1200">
                          <a:solidFill>
                            <a:schemeClr val="dk1"/>
                          </a:solidFill>
                          <a:latin typeface="Fira Code"/>
                          <a:ea typeface="Fira Code"/>
                          <a:cs typeface="Fira Code"/>
                          <a:sym typeface="Fira Code"/>
                        </a:rPr>
                        <a:t>63.75</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8875">
                <a:tc>
                  <a:txBody>
                    <a:bodyPr/>
                    <a:lstStyle/>
                    <a:p>
                      <a:pPr indent="0" lvl="0" marL="0" rtl="0" algn="l">
                        <a:lnSpc>
                          <a:spcPct val="127500"/>
                        </a:lnSpc>
                        <a:spcBef>
                          <a:spcPts val="300"/>
                        </a:spcBef>
                        <a:spcAft>
                          <a:spcPts val="3300"/>
                        </a:spcAft>
                        <a:buClr>
                          <a:schemeClr val="dk1"/>
                        </a:buClr>
                        <a:buSzPts val="1100"/>
                        <a:buFont typeface="Arial"/>
                        <a:buNone/>
                      </a:pPr>
                      <a:r>
                        <a:rPr lang="zh-CN" sz="1300">
                          <a:solidFill>
                            <a:schemeClr val="dk1"/>
                          </a:solidFill>
                          <a:highlight>
                            <a:schemeClr val="lt1"/>
                          </a:highlight>
                          <a:latin typeface="Fira Code"/>
                          <a:ea typeface="Fira Code"/>
                          <a:cs typeface="Fira Code"/>
                          <a:sym typeface="Fira Code"/>
                        </a:rPr>
                        <a:t>B</a:t>
                      </a:r>
                      <a:r>
                        <a:rPr lang="zh-CN" sz="1300">
                          <a:solidFill>
                            <a:schemeClr val="dk1"/>
                          </a:solidFill>
                          <a:highlight>
                            <a:schemeClr val="lt1"/>
                          </a:highlight>
                          <a:latin typeface="Fira Code"/>
                          <a:ea typeface="Fira Code"/>
                          <a:cs typeface="Fira Code"/>
                          <a:sym typeface="Fira Code"/>
                        </a:rPr>
                        <a:t>:</a:t>
                      </a:r>
                      <a:r>
                        <a:rPr lang="zh-CN" sz="1300">
                          <a:solidFill>
                            <a:schemeClr val="lt1"/>
                          </a:solidFill>
                          <a:highlight>
                            <a:schemeClr val="lt1"/>
                          </a:highlight>
                          <a:latin typeface="Fira Code"/>
                          <a:ea typeface="Fira Code"/>
                          <a:cs typeface="Fira Code"/>
                          <a:sym typeface="Fira Code"/>
                        </a:rPr>
                        <a:t> </a:t>
                      </a:r>
                      <a:r>
                        <a:rPr lang="zh-CN" sz="1300">
                          <a:solidFill>
                            <a:schemeClr val="lt1"/>
                          </a:solidFill>
                          <a:highlight>
                            <a:schemeClr val="dk1"/>
                          </a:highlight>
                          <a:latin typeface="Fira Code"/>
                          <a:ea typeface="Fira Code"/>
                          <a:cs typeface="Fira Code"/>
                          <a:sym typeface="Fira Code"/>
                        </a:rPr>
                        <a:t>How Busy</a:t>
                      </a:r>
                      <a:r>
                        <a:rPr lang="zh-CN" sz="1300">
                          <a:solidFill>
                            <a:schemeClr val="dk1"/>
                          </a:solidFill>
                          <a:highlight>
                            <a:schemeClr val="lt1"/>
                          </a:highlight>
                          <a:latin typeface="Fira Code"/>
                          <a:ea typeface="Fira Code"/>
                          <a:cs typeface="Fira Code"/>
                          <a:sym typeface="Fira Code"/>
                        </a:rPr>
                        <a:t> is the system?</a:t>
                      </a:r>
                      <a:endParaRPr sz="1300">
                        <a:solidFill>
                          <a:schemeClr val="dk1"/>
                        </a:solidFill>
                        <a:highlight>
                          <a:schemeClr val="lt1"/>
                        </a:highlight>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CN" sz="1200">
                          <a:solidFill>
                            <a:schemeClr val="dk1"/>
                          </a:solidFill>
                          <a:latin typeface="Fira Code"/>
                          <a:ea typeface="Fira Code"/>
                          <a:cs typeface="Fira Code"/>
                          <a:sym typeface="Fira Code"/>
                        </a:rPr>
                        <a:t>99.87%</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CN" sz="1200">
                          <a:solidFill>
                            <a:schemeClr val="dk1"/>
                          </a:solidFill>
                          <a:latin typeface="Fira Code"/>
                          <a:ea typeface="Fira Code"/>
                          <a:cs typeface="Fira Code"/>
                          <a:sym typeface="Fira Code"/>
                        </a:rPr>
                        <a:t>99.77%</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CN" sz="1200">
                          <a:solidFill>
                            <a:schemeClr val="dk1"/>
                          </a:solidFill>
                          <a:latin typeface="Fira Code"/>
                          <a:ea typeface="Fira Code"/>
                          <a:cs typeface="Fira Code"/>
                          <a:sym typeface="Fira Code"/>
                        </a:rPr>
                        <a:t>99.67%</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042" name="Google Shape;2042;p103"/>
          <p:cNvSpPr txBox="1"/>
          <p:nvPr/>
        </p:nvSpPr>
        <p:spPr>
          <a:xfrm>
            <a:off x="2147175" y="4315875"/>
            <a:ext cx="562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Code"/>
              <a:ea typeface="Fira Code"/>
              <a:cs typeface="Fira Code"/>
              <a:sym typeface="Fira Code"/>
            </a:endParaRPr>
          </a:p>
        </p:txBody>
      </p:sp>
      <p:sp>
        <p:nvSpPr>
          <p:cNvPr id="2043" name="Google Shape;2043;p103"/>
          <p:cNvSpPr txBox="1"/>
          <p:nvPr/>
        </p:nvSpPr>
        <p:spPr>
          <a:xfrm>
            <a:off x="278800" y="4315875"/>
            <a:ext cx="562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latin typeface="Fira Code"/>
                <a:ea typeface="Fira Code"/>
                <a:cs typeface="Fira Code"/>
                <a:sym typeface="Fira Code"/>
              </a:rPr>
              <a:t>𝝁 = 9.35 	𝞴 = 1.01</a:t>
            </a:r>
            <a:endParaRPr>
              <a:latin typeface="Fira Code"/>
              <a:ea typeface="Fira Code"/>
              <a:cs typeface="Fira Code"/>
              <a:sym typeface="Fira Code"/>
            </a:endParaRPr>
          </a:p>
          <a:p>
            <a:pPr indent="0" lvl="0" marL="0" rtl="0" algn="l">
              <a:spcBef>
                <a:spcPts val="0"/>
              </a:spcBef>
              <a:spcAft>
                <a:spcPts val="0"/>
              </a:spcAft>
              <a:buNone/>
            </a:pPr>
            <a:r>
              <a:t/>
            </a:r>
            <a:endParaRPr>
              <a:latin typeface="Fira Code"/>
              <a:ea typeface="Fira Code"/>
              <a:cs typeface="Fira Code"/>
              <a:sym typeface="Fira Code"/>
            </a:endParaRPr>
          </a:p>
        </p:txBody>
      </p:sp>
      <p:grpSp>
        <p:nvGrpSpPr>
          <p:cNvPr id="2044" name="Google Shape;2044;p103"/>
          <p:cNvGrpSpPr/>
          <p:nvPr/>
        </p:nvGrpSpPr>
        <p:grpSpPr>
          <a:xfrm>
            <a:off x="7569329" y="186943"/>
            <a:ext cx="534466" cy="691809"/>
            <a:chOff x="2875937" y="1960933"/>
            <a:chExt cx="629673" cy="815044"/>
          </a:xfrm>
        </p:grpSpPr>
        <p:sp>
          <p:nvSpPr>
            <p:cNvPr id="2045" name="Google Shape;2045;p103"/>
            <p:cNvSpPr/>
            <p:nvPr/>
          </p:nvSpPr>
          <p:spPr>
            <a:xfrm>
              <a:off x="2879617" y="1962184"/>
              <a:ext cx="625993" cy="811330"/>
            </a:xfrm>
            <a:custGeom>
              <a:rect b="b" l="l" r="r" t="t"/>
              <a:pathLst>
                <a:path extrusionOk="0" h="22050" w="17013">
                  <a:moveTo>
                    <a:pt x="5004" y="0"/>
                  </a:moveTo>
                  <a:lnTo>
                    <a:pt x="5004" y="1001"/>
                  </a:lnTo>
                  <a:lnTo>
                    <a:pt x="4003" y="1001"/>
                  </a:lnTo>
                  <a:lnTo>
                    <a:pt x="4003" y="10041"/>
                  </a:lnTo>
                  <a:lnTo>
                    <a:pt x="3003" y="10041"/>
                  </a:lnTo>
                  <a:lnTo>
                    <a:pt x="3003" y="9040"/>
                  </a:lnTo>
                  <a:lnTo>
                    <a:pt x="0" y="9040"/>
                  </a:lnTo>
                  <a:lnTo>
                    <a:pt x="0" y="10041"/>
                  </a:lnTo>
                  <a:lnTo>
                    <a:pt x="0" y="10541"/>
                  </a:lnTo>
                  <a:lnTo>
                    <a:pt x="0" y="12042"/>
                  </a:lnTo>
                  <a:lnTo>
                    <a:pt x="1001" y="12042"/>
                  </a:lnTo>
                  <a:lnTo>
                    <a:pt x="1001" y="13043"/>
                  </a:lnTo>
                  <a:lnTo>
                    <a:pt x="2002" y="13043"/>
                  </a:lnTo>
                  <a:lnTo>
                    <a:pt x="2002" y="15044"/>
                  </a:lnTo>
                  <a:lnTo>
                    <a:pt x="3003" y="15044"/>
                  </a:lnTo>
                  <a:lnTo>
                    <a:pt x="3003" y="17046"/>
                  </a:lnTo>
                  <a:lnTo>
                    <a:pt x="4003" y="17046"/>
                  </a:lnTo>
                  <a:lnTo>
                    <a:pt x="4003" y="19047"/>
                  </a:lnTo>
                  <a:lnTo>
                    <a:pt x="5004" y="19047"/>
                  </a:lnTo>
                  <a:lnTo>
                    <a:pt x="5004" y="21049"/>
                  </a:lnTo>
                  <a:lnTo>
                    <a:pt x="5004" y="22049"/>
                  </a:lnTo>
                  <a:lnTo>
                    <a:pt x="15011" y="22049"/>
                  </a:lnTo>
                  <a:lnTo>
                    <a:pt x="15011" y="19047"/>
                  </a:lnTo>
                  <a:lnTo>
                    <a:pt x="16012" y="19047"/>
                  </a:lnTo>
                  <a:lnTo>
                    <a:pt x="16012" y="16045"/>
                  </a:lnTo>
                  <a:lnTo>
                    <a:pt x="17013" y="16045"/>
                  </a:lnTo>
                  <a:lnTo>
                    <a:pt x="17013" y="9007"/>
                  </a:lnTo>
                  <a:lnTo>
                    <a:pt x="16012" y="9007"/>
                  </a:lnTo>
                  <a:lnTo>
                    <a:pt x="16012" y="8006"/>
                  </a:lnTo>
                  <a:lnTo>
                    <a:pt x="15011" y="8006"/>
                  </a:lnTo>
                  <a:lnTo>
                    <a:pt x="15011" y="7005"/>
                  </a:lnTo>
                  <a:lnTo>
                    <a:pt x="13010" y="7005"/>
                  </a:lnTo>
                  <a:lnTo>
                    <a:pt x="13010" y="6005"/>
                  </a:lnTo>
                  <a:lnTo>
                    <a:pt x="10008" y="6005"/>
                  </a:lnTo>
                  <a:lnTo>
                    <a:pt x="10008" y="5004"/>
                  </a:lnTo>
                  <a:lnTo>
                    <a:pt x="8006" y="5004"/>
                  </a:lnTo>
                  <a:lnTo>
                    <a:pt x="8006" y="1001"/>
                  </a:lnTo>
                  <a:lnTo>
                    <a:pt x="7005" y="1001"/>
                  </a:lnTo>
                  <a:lnTo>
                    <a:pt x="70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03"/>
            <p:cNvSpPr/>
            <p:nvPr/>
          </p:nvSpPr>
          <p:spPr>
            <a:xfrm>
              <a:off x="3024442" y="1997765"/>
              <a:ext cx="36869" cy="443122"/>
            </a:xfrm>
            <a:custGeom>
              <a:rect b="b" l="l" r="r" t="t"/>
              <a:pathLst>
                <a:path extrusionOk="0" h="12043" w="1002">
                  <a:moveTo>
                    <a:pt x="1" y="1"/>
                  </a:moveTo>
                  <a:lnTo>
                    <a:pt x="1" y="12043"/>
                  </a:lnTo>
                  <a:lnTo>
                    <a:pt x="1001" y="12043"/>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03"/>
            <p:cNvSpPr/>
            <p:nvPr/>
          </p:nvSpPr>
          <p:spPr>
            <a:xfrm>
              <a:off x="3062488" y="1960933"/>
              <a:ext cx="73700" cy="36869"/>
            </a:xfrm>
            <a:custGeom>
              <a:rect b="b" l="l" r="r" t="t"/>
              <a:pathLst>
                <a:path extrusionOk="0" h="1002" w="2003">
                  <a:moveTo>
                    <a:pt x="1" y="1"/>
                  </a:moveTo>
                  <a:lnTo>
                    <a:pt x="1" y="1002"/>
                  </a:lnTo>
                  <a:lnTo>
                    <a:pt x="2002" y="1002"/>
                  </a:lnTo>
                  <a:lnTo>
                    <a:pt x="2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03"/>
            <p:cNvSpPr/>
            <p:nvPr/>
          </p:nvSpPr>
          <p:spPr>
            <a:xfrm>
              <a:off x="3136151" y="1997765"/>
              <a:ext cx="36832" cy="332664"/>
            </a:xfrm>
            <a:custGeom>
              <a:rect b="b" l="l" r="r" t="t"/>
              <a:pathLst>
                <a:path extrusionOk="0" h="9041" w="1001">
                  <a:moveTo>
                    <a:pt x="0" y="1"/>
                  </a:moveTo>
                  <a:lnTo>
                    <a:pt x="0" y="9040"/>
                  </a:lnTo>
                  <a:lnTo>
                    <a:pt x="1001" y="9040"/>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03"/>
            <p:cNvSpPr/>
            <p:nvPr/>
          </p:nvSpPr>
          <p:spPr>
            <a:xfrm>
              <a:off x="3172946" y="2146269"/>
              <a:ext cx="73700" cy="36869"/>
            </a:xfrm>
            <a:custGeom>
              <a:rect b="b" l="l" r="r" t="t"/>
              <a:pathLst>
                <a:path extrusionOk="0" h="1002" w="2003">
                  <a:moveTo>
                    <a:pt x="1" y="1"/>
                  </a:moveTo>
                  <a:lnTo>
                    <a:pt x="1" y="1002"/>
                  </a:lnTo>
                  <a:lnTo>
                    <a:pt x="2002" y="1002"/>
                  </a:lnTo>
                  <a:lnTo>
                    <a:pt x="2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03"/>
            <p:cNvSpPr/>
            <p:nvPr/>
          </p:nvSpPr>
          <p:spPr>
            <a:xfrm>
              <a:off x="3246610" y="2219933"/>
              <a:ext cx="36832" cy="110495"/>
            </a:xfrm>
            <a:custGeom>
              <a:rect b="b" l="l" r="r" t="t"/>
              <a:pathLst>
                <a:path extrusionOk="0" h="3003" w="1001">
                  <a:moveTo>
                    <a:pt x="0" y="0"/>
                  </a:moveTo>
                  <a:lnTo>
                    <a:pt x="0" y="3002"/>
                  </a:lnTo>
                  <a:lnTo>
                    <a:pt x="1001" y="3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103"/>
            <p:cNvSpPr/>
            <p:nvPr/>
          </p:nvSpPr>
          <p:spPr>
            <a:xfrm>
              <a:off x="3246610" y="2183101"/>
              <a:ext cx="110495" cy="36869"/>
            </a:xfrm>
            <a:custGeom>
              <a:rect b="b" l="l" r="r" t="t"/>
              <a:pathLst>
                <a:path extrusionOk="0" h="1002" w="3003">
                  <a:moveTo>
                    <a:pt x="0" y="1"/>
                  </a:moveTo>
                  <a:lnTo>
                    <a:pt x="0" y="1001"/>
                  </a:lnTo>
                  <a:lnTo>
                    <a:pt x="3002" y="1001"/>
                  </a:lnTo>
                  <a:lnTo>
                    <a:pt x="3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103"/>
            <p:cNvSpPr/>
            <p:nvPr/>
          </p:nvSpPr>
          <p:spPr>
            <a:xfrm>
              <a:off x="3358283" y="2256728"/>
              <a:ext cx="36869" cy="110532"/>
            </a:xfrm>
            <a:custGeom>
              <a:rect b="b" l="l" r="r" t="t"/>
              <a:pathLst>
                <a:path extrusionOk="0" h="3004" w="1002">
                  <a:moveTo>
                    <a:pt x="1" y="1"/>
                  </a:moveTo>
                  <a:lnTo>
                    <a:pt x="1" y="3003"/>
                  </a:lnTo>
                  <a:lnTo>
                    <a:pt x="1001" y="3003"/>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103"/>
            <p:cNvSpPr/>
            <p:nvPr/>
          </p:nvSpPr>
          <p:spPr>
            <a:xfrm>
              <a:off x="3358283" y="2219933"/>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103"/>
            <p:cNvSpPr/>
            <p:nvPr/>
          </p:nvSpPr>
          <p:spPr>
            <a:xfrm>
              <a:off x="3431946" y="2256728"/>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03"/>
            <p:cNvSpPr/>
            <p:nvPr/>
          </p:nvSpPr>
          <p:spPr>
            <a:xfrm>
              <a:off x="3468741" y="2293559"/>
              <a:ext cx="36869" cy="259037"/>
            </a:xfrm>
            <a:custGeom>
              <a:rect b="b" l="l" r="r" t="t"/>
              <a:pathLst>
                <a:path extrusionOk="0" h="7040" w="1002">
                  <a:moveTo>
                    <a:pt x="1" y="1"/>
                  </a:moveTo>
                  <a:lnTo>
                    <a:pt x="1" y="7039"/>
                  </a:lnTo>
                  <a:lnTo>
                    <a:pt x="1002" y="7039"/>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103"/>
            <p:cNvSpPr/>
            <p:nvPr/>
          </p:nvSpPr>
          <p:spPr>
            <a:xfrm>
              <a:off x="3431946" y="2552559"/>
              <a:ext cx="36832" cy="110495"/>
            </a:xfrm>
            <a:custGeom>
              <a:rect b="b" l="l" r="r" t="t"/>
              <a:pathLst>
                <a:path extrusionOk="0" h="3003" w="1001">
                  <a:moveTo>
                    <a:pt x="0" y="0"/>
                  </a:moveTo>
                  <a:lnTo>
                    <a:pt x="0" y="3002"/>
                  </a:lnTo>
                  <a:lnTo>
                    <a:pt x="1001" y="3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03"/>
            <p:cNvSpPr/>
            <p:nvPr/>
          </p:nvSpPr>
          <p:spPr>
            <a:xfrm>
              <a:off x="3395114" y="2663017"/>
              <a:ext cx="36869" cy="110495"/>
            </a:xfrm>
            <a:custGeom>
              <a:rect b="b" l="l" r="r" t="t"/>
              <a:pathLst>
                <a:path extrusionOk="0" h="3003" w="1002">
                  <a:moveTo>
                    <a:pt x="0" y="0"/>
                  </a:moveTo>
                  <a:lnTo>
                    <a:pt x="0" y="3002"/>
                  </a:lnTo>
                  <a:lnTo>
                    <a:pt x="1001" y="3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103"/>
            <p:cNvSpPr/>
            <p:nvPr/>
          </p:nvSpPr>
          <p:spPr>
            <a:xfrm>
              <a:off x="3062488" y="2739109"/>
              <a:ext cx="332664" cy="36869"/>
            </a:xfrm>
            <a:custGeom>
              <a:rect b="b" l="l" r="r" t="t"/>
              <a:pathLst>
                <a:path extrusionOk="0" h="1002" w="9041">
                  <a:moveTo>
                    <a:pt x="1" y="0"/>
                  </a:moveTo>
                  <a:lnTo>
                    <a:pt x="1" y="1001"/>
                  </a:lnTo>
                  <a:lnTo>
                    <a:pt x="9040" y="1001"/>
                  </a:lnTo>
                  <a:lnTo>
                    <a:pt x="90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103"/>
            <p:cNvSpPr/>
            <p:nvPr/>
          </p:nvSpPr>
          <p:spPr>
            <a:xfrm>
              <a:off x="2986396" y="2330391"/>
              <a:ext cx="36869" cy="36869"/>
            </a:xfrm>
            <a:custGeom>
              <a:rect b="b" l="l" r="r" t="t"/>
              <a:pathLst>
                <a:path extrusionOk="0" h="1002"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03"/>
            <p:cNvSpPr/>
            <p:nvPr/>
          </p:nvSpPr>
          <p:spPr>
            <a:xfrm>
              <a:off x="2875937" y="2293559"/>
              <a:ext cx="110495" cy="36869"/>
            </a:xfrm>
            <a:custGeom>
              <a:rect b="b" l="l" r="r" t="t"/>
              <a:pathLst>
                <a:path extrusionOk="0" h="1002" w="3003">
                  <a:moveTo>
                    <a:pt x="0" y="1"/>
                  </a:moveTo>
                  <a:lnTo>
                    <a:pt x="0" y="1001"/>
                  </a:lnTo>
                  <a:lnTo>
                    <a:pt x="3002" y="1001"/>
                  </a:lnTo>
                  <a:lnTo>
                    <a:pt x="3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103"/>
            <p:cNvSpPr/>
            <p:nvPr/>
          </p:nvSpPr>
          <p:spPr>
            <a:xfrm>
              <a:off x="2875937" y="2330391"/>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103"/>
            <p:cNvSpPr/>
            <p:nvPr/>
          </p:nvSpPr>
          <p:spPr>
            <a:xfrm>
              <a:off x="2912769" y="2405269"/>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03"/>
            <p:cNvSpPr/>
            <p:nvPr/>
          </p:nvSpPr>
          <p:spPr>
            <a:xfrm>
              <a:off x="2950815" y="2442064"/>
              <a:ext cx="36832" cy="73700"/>
            </a:xfrm>
            <a:custGeom>
              <a:rect b="b" l="l" r="r" t="t"/>
              <a:pathLst>
                <a:path extrusionOk="0" h="2003" w="1001">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03"/>
            <p:cNvSpPr/>
            <p:nvPr/>
          </p:nvSpPr>
          <p:spPr>
            <a:xfrm>
              <a:off x="2986396" y="2515727"/>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103"/>
            <p:cNvSpPr/>
            <p:nvPr/>
          </p:nvSpPr>
          <p:spPr>
            <a:xfrm>
              <a:off x="3024442" y="2589354"/>
              <a:ext cx="36869" cy="73700"/>
            </a:xfrm>
            <a:custGeom>
              <a:rect b="b" l="l" r="r" t="t"/>
              <a:pathLst>
                <a:path extrusionOk="0" h="2003" w="1002">
                  <a:moveTo>
                    <a:pt x="1" y="1"/>
                  </a:moveTo>
                  <a:lnTo>
                    <a:pt x="1"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103"/>
            <p:cNvSpPr/>
            <p:nvPr/>
          </p:nvSpPr>
          <p:spPr>
            <a:xfrm>
              <a:off x="3062488" y="2663017"/>
              <a:ext cx="36869" cy="73664"/>
            </a:xfrm>
            <a:custGeom>
              <a:rect b="b" l="l" r="r" t="t"/>
              <a:pathLst>
                <a:path extrusionOk="0" h="2002" w="1002">
                  <a:moveTo>
                    <a:pt x="1" y="0"/>
                  </a:moveTo>
                  <a:lnTo>
                    <a:pt x="1"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0" name="Shape 2070"/>
        <p:cNvGrpSpPr/>
        <p:nvPr/>
      </p:nvGrpSpPr>
      <p:grpSpPr>
        <a:xfrm>
          <a:off x="0" y="0"/>
          <a:ext cx="0" cy="0"/>
          <a:chOff x="0" y="0"/>
          <a:chExt cx="0" cy="0"/>
        </a:xfrm>
      </p:grpSpPr>
      <p:sp>
        <p:nvSpPr>
          <p:cNvPr id="2071" name="Google Shape;2071;p104"/>
          <p:cNvSpPr txBox="1"/>
          <p:nvPr>
            <p:ph idx="6" type="title"/>
          </p:nvPr>
        </p:nvSpPr>
        <p:spPr>
          <a:xfrm>
            <a:off x="720000" y="5669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Model 2 - Best Fit</a:t>
            </a:r>
            <a:endParaRPr/>
          </a:p>
        </p:txBody>
      </p:sp>
      <p:graphicFrame>
        <p:nvGraphicFramePr>
          <p:cNvPr id="2072" name="Google Shape;2072;p104"/>
          <p:cNvGraphicFramePr/>
          <p:nvPr/>
        </p:nvGraphicFramePr>
        <p:xfrm>
          <a:off x="226000" y="1623378"/>
          <a:ext cx="3000000" cy="3000000"/>
        </p:xfrm>
        <a:graphic>
          <a:graphicData uri="http://schemas.openxmlformats.org/drawingml/2006/table">
            <a:tbl>
              <a:tblPr>
                <a:noFill/>
                <a:tableStyleId>{23673741-A2BB-45D1-9AC3-91866F2DD548}</a:tableStyleId>
              </a:tblPr>
              <a:tblGrid>
                <a:gridCol w="2981975"/>
                <a:gridCol w="1486675"/>
                <a:gridCol w="2192150"/>
                <a:gridCol w="2031200"/>
              </a:tblGrid>
              <a:tr h="472250">
                <a:tc>
                  <a:txBody>
                    <a:bodyPr/>
                    <a:lstStyle/>
                    <a:p>
                      <a:pPr indent="0" lvl="0" marL="0" rtl="0" algn="ctr">
                        <a:lnSpc>
                          <a:spcPct val="127500"/>
                        </a:lnSpc>
                        <a:spcBef>
                          <a:spcPts val="300"/>
                        </a:spcBef>
                        <a:spcAft>
                          <a:spcPts val="3300"/>
                        </a:spcAft>
                        <a:buNone/>
                      </a:pPr>
                      <a:r>
                        <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zh-CN" sz="1800">
                          <a:latin typeface="Chakra Petch"/>
                          <a:ea typeface="Chakra Petch"/>
                          <a:cs typeface="Chakra Petch"/>
                          <a:sym typeface="Chakra Petch"/>
                        </a:rPr>
                        <a:t>Estimate</a:t>
                      </a:r>
                      <a:endParaRPr b="1" sz="1800">
                        <a:latin typeface="Chakra Petch"/>
                        <a:ea typeface="Chakra Petch"/>
                        <a:cs typeface="Chakra Petch"/>
                        <a:sym typeface="Chakra Petch"/>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gridSpan="2">
                  <a:txBody>
                    <a:bodyPr/>
                    <a:lstStyle/>
                    <a:p>
                      <a:pPr indent="0" lvl="0" marL="0" rtl="0" algn="ctr">
                        <a:spcBef>
                          <a:spcPts val="0"/>
                        </a:spcBef>
                        <a:spcAft>
                          <a:spcPts val="0"/>
                        </a:spcAft>
                        <a:buNone/>
                      </a:pPr>
                      <a:r>
                        <a:rPr b="1" lang="zh-CN" sz="1800"/>
                        <a:t>Confidence Interval</a:t>
                      </a:r>
                      <a:endParaRPr b="1" sz="1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668250">
                <a:tc>
                  <a:txBody>
                    <a:bodyPr/>
                    <a:lstStyle/>
                    <a:p>
                      <a:pPr indent="0" lvl="0" marL="0" rtl="0" algn="l">
                        <a:lnSpc>
                          <a:spcPct val="127500"/>
                        </a:lnSpc>
                        <a:spcBef>
                          <a:spcPts val="300"/>
                        </a:spcBef>
                        <a:spcAft>
                          <a:spcPts val="3300"/>
                        </a:spcAft>
                        <a:buNone/>
                      </a:pPr>
                      <a:r>
                        <a:rPr lang="zh-CN" sz="1300">
                          <a:solidFill>
                            <a:schemeClr val="dk1"/>
                          </a:solidFill>
                          <a:highlight>
                            <a:schemeClr val="lt1"/>
                          </a:highlight>
                          <a:latin typeface="Fira Code"/>
                          <a:ea typeface="Fira Code"/>
                          <a:cs typeface="Fira Code"/>
                          <a:sym typeface="Fira Code"/>
                        </a:rPr>
                        <a:t>W:</a:t>
                      </a:r>
                      <a:r>
                        <a:rPr lang="zh-CN" sz="1300">
                          <a:solidFill>
                            <a:schemeClr val="lt1"/>
                          </a:solidFill>
                          <a:highlight>
                            <a:schemeClr val="lt1"/>
                          </a:highlight>
                          <a:latin typeface="Fira Code"/>
                          <a:ea typeface="Fira Code"/>
                          <a:cs typeface="Fira Code"/>
                          <a:sym typeface="Fira Code"/>
                        </a:rPr>
                        <a:t> </a:t>
                      </a:r>
                      <a:r>
                        <a:rPr lang="zh-CN" sz="1300">
                          <a:solidFill>
                            <a:schemeClr val="lt1"/>
                          </a:solidFill>
                          <a:highlight>
                            <a:schemeClr val="dk1"/>
                          </a:highlight>
                          <a:latin typeface="Fira Code"/>
                          <a:ea typeface="Fira Code"/>
                          <a:cs typeface="Fira Code"/>
                          <a:sym typeface="Fira Code"/>
                        </a:rPr>
                        <a:t>Average Time</a:t>
                      </a:r>
                      <a:r>
                        <a:rPr lang="zh-CN" sz="1300">
                          <a:solidFill>
                            <a:schemeClr val="dk1"/>
                          </a:solidFill>
                          <a:highlight>
                            <a:schemeClr val="lt1"/>
                          </a:highlight>
                          <a:latin typeface="Fira Code"/>
                          <a:ea typeface="Fira Code"/>
                          <a:cs typeface="Fira Code"/>
                          <a:sym typeface="Fira Code"/>
                        </a:rPr>
                        <a:t> spent in the system</a:t>
                      </a:r>
                      <a:endParaRPr sz="1300">
                        <a:solidFill>
                          <a:schemeClr val="dk1"/>
                        </a:solidFill>
                        <a:highlight>
                          <a:schemeClr val="lt1"/>
                        </a:highlight>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CN" sz="1200">
                          <a:solidFill>
                            <a:schemeClr val="dk1"/>
                          </a:solidFill>
                          <a:latin typeface="Fira Code"/>
                          <a:ea typeface="Fira Code"/>
                          <a:cs typeface="Fira Code"/>
                          <a:sym typeface="Fira Code"/>
                        </a:rPr>
                        <a:t>9.52</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CN" sz="1200">
                          <a:solidFill>
                            <a:schemeClr val="dk1"/>
                          </a:solidFill>
                          <a:latin typeface="Fira Code"/>
                          <a:ea typeface="Fira Code"/>
                          <a:cs typeface="Fira Code"/>
                          <a:sym typeface="Fira Code"/>
                        </a:rPr>
                        <a:t>8.83</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CN" sz="1200">
                          <a:solidFill>
                            <a:schemeClr val="dk1"/>
                          </a:solidFill>
                          <a:latin typeface="Fira Code"/>
                          <a:ea typeface="Fira Code"/>
                          <a:cs typeface="Fira Code"/>
                          <a:sym typeface="Fira Code"/>
                        </a:rPr>
                        <a:t>10.204</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8875">
                <a:tc>
                  <a:txBody>
                    <a:bodyPr/>
                    <a:lstStyle/>
                    <a:p>
                      <a:pPr indent="0" lvl="0" marL="0" rtl="0" algn="l">
                        <a:lnSpc>
                          <a:spcPct val="127500"/>
                        </a:lnSpc>
                        <a:spcBef>
                          <a:spcPts val="300"/>
                        </a:spcBef>
                        <a:spcAft>
                          <a:spcPts val="3300"/>
                        </a:spcAft>
                        <a:buNone/>
                      </a:pPr>
                      <a:r>
                        <a:rPr lang="zh-CN" sz="1300">
                          <a:solidFill>
                            <a:schemeClr val="dk1"/>
                          </a:solidFill>
                          <a:highlight>
                            <a:schemeClr val="lt1"/>
                          </a:highlight>
                          <a:latin typeface="Fira Code"/>
                          <a:ea typeface="Fira Code"/>
                          <a:cs typeface="Fira Code"/>
                          <a:sym typeface="Fira Code"/>
                        </a:rPr>
                        <a:t>L:</a:t>
                      </a:r>
                      <a:r>
                        <a:rPr lang="zh-CN" sz="1300">
                          <a:solidFill>
                            <a:schemeClr val="lt1"/>
                          </a:solidFill>
                          <a:highlight>
                            <a:schemeClr val="lt1"/>
                          </a:highlight>
                          <a:latin typeface="Fira Code"/>
                          <a:ea typeface="Fira Code"/>
                          <a:cs typeface="Fira Code"/>
                          <a:sym typeface="Fira Code"/>
                        </a:rPr>
                        <a:t> </a:t>
                      </a:r>
                      <a:r>
                        <a:rPr lang="zh-CN" sz="1300">
                          <a:solidFill>
                            <a:schemeClr val="lt1"/>
                          </a:solidFill>
                          <a:highlight>
                            <a:schemeClr val="dk1"/>
                          </a:highlight>
                          <a:latin typeface="Fira Code"/>
                          <a:ea typeface="Fira Code"/>
                          <a:cs typeface="Fira Code"/>
                          <a:sym typeface="Fira Code"/>
                        </a:rPr>
                        <a:t>Average number</a:t>
                      </a:r>
                      <a:r>
                        <a:rPr lang="zh-CN" sz="1300">
                          <a:solidFill>
                            <a:schemeClr val="dk1"/>
                          </a:solidFill>
                          <a:highlight>
                            <a:schemeClr val="lt1"/>
                          </a:highlight>
                          <a:latin typeface="Fira Code"/>
                          <a:ea typeface="Fira Code"/>
                          <a:cs typeface="Fira Code"/>
                          <a:sym typeface="Fira Code"/>
                        </a:rPr>
                        <a:t> of customers in the system</a:t>
                      </a:r>
                      <a:endParaRPr sz="1300">
                        <a:solidFill>
                          <a:schemeClr val="dk1"/>
                        </a:solidFill>
                        <a:highlight>
                          <a:schemeClr val="lt1"/>
                        </a:highlight>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CN" sz="1200">
                          <a:solidFill>
                            <a:schemeClr val="dk1"/>
                          </a:solidFill>
                          <a:latin typeface="Fira Code"/>
                          <a:ea typeface="Fira Code"/>
                          <a:cs typeface="Fira Code"/>
                          <a:sym typeface="Fira Code"/>
                        </a:rPr>
                        <a:t>0.047</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CN" sz="1200">
                          <a:solidFill>
                            <a:schemeClr val="dk1"/>
                          </a:solidFill>
                          <a:latin typeface="Fira Code"/>
                          <a:ea typeface="Fira Code"/>
                          <a:cs typeface="Fira Code"/>
                          <a:sym typeface="Fira Code"/>
                        </a:rPr>
                        <a:t>0.044</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CN" sz="1200">
                          <a:solidFill>
                            <a:schemeClr val="dk1"/>
                          </a:solidFill>
                          <a:latin typeface="Fira Code"/>
                          <a:ea typeface="Fira Code"/>
                          <a:cs typeface="Fira Code"/>
                          <a:sym typeface="Fira Code"/>
                        </a:rPr>
                        <a:t>0.051</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8875">
                <a:tc>
                  <a:txBody>
                    <a:bodyPr/>
                    <a:lstStyle/>
                    <a:p>
                      <a:pPr indent="0" lvl="0" marL="0" rtl="0" algn="l">
                        <a:lnSpc>
                          <a:spcPct val="127500"/>
                        </a:lnSpc>
                        <a:spcBef>
                          <a:spcPts val="300"/>
                        </a:spcBef>
                        <a:spcAft>
                          <a:spcPts val="3300"/>
                        </a:spcAft>
                        <a:buNone/>
                      </a:pPr>
                      <a:r>
                        <a:rPr lang="zh-CN" sz="1300">
                          <a:solidFill>
                            <a:schemeClr val="dk1"/>
                          </a:solidFill>
                          <a:highlight>
                            <a:schemeClr val="lt1"/>
                          </a:highlight>
                          <a:latin typeface="Fira Code"/>
                          <a:ea typeface="Fira Code"/>
                          <a:cs typeface="Fira Code"/>
                          <a:sym typeface="Fira Code"/>
                        </a:rPr>
                        <a:t>B:</a:t>
                      </a:r>
                      <a:r>
                        <a:rPr lang="zh-CN" sz="1300">
                          <a:solidFill>
                            <a:schemeClr val="lt1"/>
                          </a:solidFill>
                          <a:highlight>
                            <a:schemeClr val="lt1"/>
                          </a:highlight>
                          <a:latin typeface="Fira Code"/>
                          <a:ea typeface="Fira Code"/>
                          <a:cs typeface="Fira Code"/>
                          <a:sym typeface="Fira Code"/>
                        </a:rPr>
                        <a:t> </a:t>
                      </a:r>
                      <a:r>
                        <a:rPr lang="zh-CN" sz="1300">
                          <a:solidFill>
                            <a:schemeClr val="lt1"/>
                          </a:solidFill>
                          <a:highlight>
                            <a:schemeClr val="dk1"/>
                          </a:highlight>
                          <a:latin typeface="Fira Code"/>
                          <a:ea typeface="Fira Code"/>
                          <a:cs typeface="Fira Code"/>
                          <a:sym typeface="Fira Code"/>
                        </a:rPr>
                        <a:t>How Busy</a:t>
                      </a:r>
                      <a:r>
                        <a:rPr lang="zh-CN" sz="1300">
                          <a:solidFill>
                            <a:schemeClr val="dk1"/>
                          </a:solidFill>
                          <a:highlight>
                            <a:schemeClr val="lt1"/>
                          </a:highlight>
                          <a:latin typeface="Fira Code"/>
                          <a:ea typeface="Fira Code"/>
                          <a:cs typeface="Fira Code"/>
                          <a:sym typeface="Fira Code"/>
                        </a:rPr>
                        <a:t> is the system?</a:t>
                      </a:r>
                      <a:endParaRPr sz="1300">
                        <a:solidFill>
                          <a:schemeClr val="dk1"/>
                        </a:solidFill>
                        <a:highlight>
                          <a:schemeClr val="lt1"/>
                        </a:highlight>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CN" sz="1200">
                          <a:solidFill>
                            <a:schemeClr val="dk1"/>
                          </a:solidFill>
                          <a:latin typeface="Fira Code"/>
                          <a:ea typeface="Fira Code"/>
                          <a:cs typeface="Fira Code"/>
                          <a:sym typeface="Fira Code"/>
                        </a:rPr>
                        <a:t>4</a:t>
                      </a:r>
                      <a:r>
                        <a:rPr lang="zh-CN" sz="1200">
                          <a:solidFill>
                            <a:schemeClr val="dk1"/>
                          </a:solidFill>
                          <a:latin typeface="Fira Code"/>
                          <a:ea typeface="Fira Code"/>
                          <a:cs typeface="Fira Code"/>
                          <a:sym typeface="Fira Code"/>
                        </a:rPr>
                        <a:t>.75%</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CN" sz="1200">
                          <a:solidFill>
                            <a:schemeClr val="dk1"/>
                          </a:solidFill>
                          <a:latin typeface="Fira Code"/>
                          <a:ea typeface="Fira Code"/>
                          <a:cs typeface="Fira Code"/>
                          <a:sym typeface="Fira Code"/>
                        </a:rPr>
                        <a:t>4.44%</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CN" sz="1200">
                          <a:solidFill>
                            <a:schemeClr val="dk1"/>
                          </a:solidFill>
                          <a:latin typeface="Fira Code"/>
                          <a:ea typeface="Fira Code"/>
                          <a:cs typeface="Fira Code"/>
                          <a:sym typeface="Fira Code"/>
                        </a:rPr>
                        <a:t>5.1%</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073" name="Google Shape;2073;p104"/>
          <p:cNvSpPr txBox="1"/>
          <p:nvPr/>
        </p:nvSpPr>
        <p:spPr>
          <a:xfrm>
            <a:off x="4694650" y="4081625"/>
            <a:ext cx="4223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Fira Code"/>
              <a:buChar char="●"/>
            </a:pPr>
            <a:r>
              <a:rPr lang="zh-CN">
                <a:latin typeface="Fira Code"/>
                <a:ea typeface="Fira Code"/>
                <a:cs typeface="Fira Code"/>
                <a:sym typeface="Fira Code"/>
              </a:rPr>
              <a:t>Inter-Arrival Times: beta dist</a:t>
            </a:r>
            <a:endParaRPr>
              <a:latin typeface="Fira Code"/>
              <a:ea typeface="Fira Code"/>
              <a:cs typeface="Fira Code"/>
              <a:sym typeface="Fira Code"/>
            </a:endParaRPr>
          </a:p>
          <a:p>
            <a:pPr indent="-317500" lvl="0" marL="457200" rtl="0" algn="l">
              <a:spcBef>
                <a:spcPts val="0"/>
              </a:spcBef>
              <a:spcAft>
                <a:spcPts val="0"/>
              </a:spcAft>
              <a:buSzPts val="1400"/>
              <a:buFont typeface="Fira Code"/>
              <a:buChar char="●"/>
            </a:pPr>
            <a:r>
              <a:rPr lang="zh-CN">
                <a:latin typeface="Fira Code"/>
                <a:ea typeface="Fira Code"/>
                <a:cs typeface="Fira Code"/>
                <a:sym typeface="Fira Code"/>
              </a:rPr>
              <a:t>Service Times: t dist</a:t>
            </a:r>
            <a:endParaRPr>
              <a:latin typeface="Fira Code"/>
              <a:ea typeface="Fira Code"/>
              <a:cs typeface="Fira Code"/>
              <a:sym typeface="Fira Code"/>
            </a:endParaRPr>
          </a:p>
        </p:txBody>
      </p:sp>
      <p:sp>
        <p:nvSpPr>
          <p:cNvPr id="2074" name="Google Shape;2074;p104"/>
          <p:cNvSpPr txBox="1"/>
          <p:nvPr/>
        </p:nvSpPr>
        <p:spPr>
          <a:xfrm>
            <a:off x="278800" y="4315875"/>
            <a:ext cx="261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latin typeface="Fira Code"/>
                <a:ea typeface="Fira Code"/>
                <a:cs typeface="Fira Code"/>
                <a:sym typeface="Fira Code"/>
              </a:rPr>
              <a:t>𝝁 = 9.35 	𝞴 = 1.01</a:t>
            </a:r>
            <a:endParaRPr>
              <a:latin typeface="Fira Code"/>
              <a:ea typeface="Fira Code"/>
              <a:cs typeface="Fira Code"/>
              <a:sym typeface="Fira Code"/>
            </a:endParaRPr>
          </a:p>
          <a:p>
            <a:pPr indent="0" lvl="0" marL="0" rtl="0" algn="l">
              <a:spcBef>
                <a:spcPts val="0"/>
              </a:spcBef>
              <a:spcAft>
                <a:spcPts val="0"/>
              </a:spcAft>
              <a:buNone/>
            </a:pPr>
            <a:r>
              <a:t/>
            </a:r>
            <a:endParaRPr>
              <a:latin typeface="Fira Code"/>
              <a:ea typeface="Fira Code"/>
              <a:cs typeface="Fira Code"/>
              <a:sym typeface="Fira Cod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8" name="Shape 2078"/>
        <p:cNvGrpSpPr/>
        <p:nvPr/>
      </p:nvGrpSpPr>
      <p:grpSpPr>
        <a:xfrm>
          <a:off x="0" y="0"/>
          <a:ext cx="0" cy="0"/>
          <a:chOff x="0" y="0"/>
          <a:chExt cx="0" cy="0"/>
        </a:xfrm>
      </p:grpSpPr>
      <p:sp>
        <p:nvSpPr>
          <p:cNvPr id="2079" name="Google Shape;2079;p105"/>
          <p:cNvSpPr txBox="1"/>
          <p:nvPr>
            <p:ph idx="6" type="title"/>
          </p:nvPr>
        </p:nvSpPr>
        <p:spPr>
          <a:xfrm>
            <a:off x="720000" y="5669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Model 3 - Empirical Distribution</a:t>
            </a:r>
            <a:endParaRPr/>
          </a:p>
        </p:txBody>
      </p:sp>
      <p:graphicFrame>
        <p:nvGraphicFramePr>
          <p:cNvPr id="2080" name="Google Shape;2080;p105"/>
          <p:cNvGraphicFramePr/>
          <p:nvPr/>
        </p:nvGraphicFramePr>
        <p:xfrm>
          <a:off x="226000" y="1623378"/>
          <a:ext cx="3000000" cy="3000000"/>
        </p:xfrm>
        <a:graphic>
          <a:graphicData uri="http://schemas.openxmlformats.org/drawingml/2006/table">
            <a:tbl>
              <a:tblPr>
                <a:noFill/>
                <a:tableStyleId>{23673741-A2BB-45D1-9AC3-91866F2DD548}</a:tableStyleId>
              </a:tblPr>
              <a:tblGrid>
                <a:gridCol w="3843150"/>
                <a:gridCol w="1295300"/>
                <a:gridCol w="1751625"/>
                <a:gridCol w="1801925"/>
              </a:tblGrid>
              <a:tr h="472250">
                <a:tc>
                  <a:txBody>
                    <a:bodyPr/>
                    <a:lstStyle/>
                    <a:p>
                      <a:pPr indent="0" lvl="0" marL="0" rtl="0" algn="ctr">
                        <a:lnSpc>
                          <a:spcPct val="127500"/>
                        </a:lnSpc>
                        <a:spcBef>
                          <a:spcPts val="300"/>
                        </a:spcBef>
                        <a:spcAft>
                          <a:spcPts val="3300"/>
                        </a:spcAft>
                        <a:buNone/>
                      </a:pPr>
                      <a:r>
                        <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zh-CN" sz="1800">
                          <a:latin typeface="Chakra Petch"/>
                          <a:ea typeface="Chakra Petch"/>
                          <a:cs typeface="Chakra Petch"/>
                          <a:sym typeface="Chakra Petch"/>
                        </a:rPr>
                        <a:t>Estimate</a:t>
                      </a:r>
                      <a:endParaRPr b="1" sz="1800">
                        <a:latin typeface="Chakra Petch"/>
                        <a:ea typeface="Chakra Petch"/>
                        <a:cs typeface="Chakra Petch"/>
                        <a:sym typeface="Chakra Petch"/>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gridSpan="2">
                  <a:txBody>
                    <a:bodyPr/>
                    <a:lstStyle/>
                    <a:p>
                      <a:pPr indent="0" lvl="0" marL="0" rtl="0" algn="ctr">
                        <a:spcBef>
                          <a:spcPts val="0"/>
                        </a:spcBef>
                        <a:spcAft>
                          <a:spcPts val="0"/>
                        </a:spcAft>
                        <a:buNone/>
                      </a:pPr>
                      <a:r>
                        <a:rPr b="1" lang="zh-CN" sz="1800"/>
                        <a:t>Confidence Interval</a:t>
                      </a:r>
                      <a:endParaRPr b="1" sz="1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476125">
                <a:tc>
                  <a:txBody>
                    <a:bodyPr/>
                    <a:lstStyle/>
                    <a:p>
                      <a:pPr indent="0" lvl="0" marL="0" rtl="0" algn="l">
                        <a:lnSpc>
                          <a:spcPct val="127500"/>
                        </a:lnSpc>
                        <a:spcBef>
                          <a:spcPts val="300"/>
                        </a:spcBef>
                        <a:spcAft>
                          <a:spcPts val="3300"/>
                        </a:spcAft>
                        <a:buNone/>
                      </a:pPr>
                      <a:r>
                        <a:rPr lang="zh-CN" sz="1300">
                          <a:solidFill>
                            <a:schemeClr val="dk1"/>
                          </a:solidFill>
                          <a:highlight>
                            <a:schemeClr val="lt1"/>
                          </a:highlight>
                          <a:latin typeface="Fira Code"/>
                          <a:ea typeface="Fira Code"/>
                          <a:cs typeface="Fira Code"/>
                          <a:sym typeface="Fira Code"/>
                        </a:rPr>
                        <a:t>W:</a:t>
                      </a:r>
                      <a:r>
                        <a:rPr lang="zh-CN" sz="1300">
                          <a:solidFill>
                            <a:schemeClr val="lt1"/>
                          </a:solidFill>
                          <a:highlight>
                            <a:schemeClr val="lt1"/>
                          </a:highlight>
                          <a:latin typeface="Fira Code"/>
                          <a:ea typeface="Fira Code"/>
                          <a:cs typeface="Fira Code"/>
                          <a:sym typeface="Fira Code"/>
                        </a:rPr>
                        <a:t> </a:t>
                      </a:r>
                      <a:r>
                        <a:rPr lang="zh-CN" sz="1300">
                          <a:solidFill>
                            <a:schemeClr val="lt1"/>
                          </a:solidFill>
                          <a:highlight>
                            <a:schemeClr val="dk1"/>
                          </a:highlight>
                          <a:latin typeface="Fira Code"/>
                          <a:ea typeface="Fira Code"/>
                          <a:cs typeface="Fira Code"/>
                          <a:sym typeface="Fira Code"/>
                        </a:rPr>
                        <a:t>Average Time</a:t>
                      </a:r>
                      <a:r>
                        <a:rPr lang="zh-CN" sz="1300">
                          <a:solidFill>
                            <a:schemeClr val="dk1"/>
                          </a:solidFill>
                          <a:highlight>
                            <a:schemeClr val="lt1"/>
                          </a:highlight>
                          <a:latin typeface="Fira Code"/>
                          <a:ea typeface="Fira Code"/>
                          <a:cs typeface="Fira Code"/>
                          <a:sym typeface="Fira Code"/>
                        </a:rPr>
                        <a:t> spent in the system</a:t>
                      </a:r>
                      <a:endParaRPr sz="1300">
                        <a:solidFill>
                          <a:schemeClr val="dk1"/>
                        </a:solidFill>
                        <a:highlight>
                          <a:schemeClr val="lt1"/>
                        </a:highlight>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CN" sz="1200">
                          <a:solidFill>
                            <a:schemeClr val="dk1"/>
                          </a:solidFill>
                          <a:latin typeface="Fira Code"/>
                          <a:ea typeface="Fira Code"/>
                          <a:cs typeface="Fira Code"/>
                          <a:sym typeface="Fira Code"/>
                        </a:rPr>
                        <a:t>8.40</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CN" sz="1200">
                          <a:solidFill>
                            <a:schemeClr val="dk1"/>
                          </a:solidFill>
                          <a:latin typeface="Fira Code"/>
                          <a:ea typeface="Fira Code"/>
                          <a:cs typeface="Fira Code"/>
                          <a:sym typeface="Fira Code"/>
                        </a:rPr>
                        <a:t>7.43</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CN" sz="1200">
                          <a:solidFill>
                            <a:schemeClr val="dk1"/>
                          </a:solidFill>
                          <a:latin typeface="Fira Code"/>
                          <a:ea typeface="Fira Code"/>
                          <a:cs typeface="Fira Code"/>
                          <a:sym typeface="Fira Code"/>
                        </a:rPr>
                        <a:t>9.38</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8875">
                <a:tc>
                  <a:txBody>
                    <a:bodyPr/>
                    <a:lstStyle/>
                    <a:p>
                      <a:pPr indent="0" lvl="0" marL="0" rtl="0" algn="l">
                        <a:lnSpc>
                          <a:spcPct val="127500"/>
                        </a:lnSpc>
                        <a:spcBef>
                          <a:spcPts val="300"/>
                        </a:spcBef>
                        <a:spcAft>
                          <a:spcPts val="3300"/>
                        </a:spcAft>
                        <a:buNone/>
                      </a:pPr>
                      <a:r>
                        <a:rPr lang="zh-CN" sz="1300">
                          <a:solidFill>
                            <a:schemeClr val="dk1"/>
                          </a:solidFill>
                          <a:highlight>
                            <a:schemeClr val="lt1"/>
                          </a:highlight>
                          <a:latin typeface="Fira Code"/>
                          <a:ea typeface="Fira Code"/>
                          <a:cs typeface="Fira Code"/>
                          <a:sym typeface="Fira Code"/>
                        </a:rPr>
                        <a:t>L:</a:t>
                      </a:r>
                      <a:r>
                        <a:rPr lang="zh-CN" sz="1300">
                          <a:solidFill>
                            <a:schemeClr val="lt1"/>
                          </a:solidFill>
                          <a:highlight>
                            <a:schemeClr val="lt1"/>
                          </a:highlight>
                          <a:latin typeface="Fira Code"/>
                          <a:ea typeface="Fira Code"/>
                          <a:cs typeface="Fira Code"/>
                          <a:sym typeface="Fira Code"/>
                        </a:rPr>
                        <a:t> </a:t>
                      </a:r>
                      <a:r>
                        <a:rPr lang="zh-CN" sz="1300">
                          <a:solidFill>
                            <a:schemeClr val="lt1"/>
                          </a:solidFill>
                          <a:highlight>
                            <a:schemeClr val="dk1"/>
                          </a:highlight>
                          <a:latin typeface="Fira Code"/>
                          <a:ea typeface="Fira Code"/>
                          <a:cs typeface="Fira Code"/>
                          <a:sym typeface="Fira Code"/>
                        </a:rPr>
                        <a:t>Average </a:t>
                      </a:r>
                      <a:r>
                        <a:rPr lang="zh-CN" sz="1300">
                          <a:solidFill>
                            <a:schemeClr val="lt1"/>
                          </a:solidFill>
                          <a:highlight>
                            <a:schemeClr val="dk1"/>
                          </a:highlight>
                          <a:latin typeface="Fira Code"/>
                          <a:ea typeface="Fira Code"/>
                          <a:cs typeface="Fira Code"/>
                          <a:sym typeface="Fira Code"/>
                        </a:rPr>
                        <a:t>number</a:t>
                      </a:r>
                      <a:r>
                        <a:rPr lang="zh-CN" sz="1300">
                          <a:solidFill>
                            <a:schemeClr val="dk1"/>
                          </a:solidFill>
                          <a:highlight>
                            <a:schemeClr val="lt1"/>
                          </a:highlight>
                          <a:latin typeface="Fira Code"/>
                          <a:ea typeface="Fira Code"/>
                          <a:cs typeface="Fira Code"/>
                          <a:sym typeface="Fira Code"/>
                        </a:rPr>
                        <a:t> </a:t>
                      </a:r>
                      <a:r>
                        <a:rPr lang="zh-CN" sz="1300">
                          <a:solidFill>
                            <a:schemeClr val="dk1"/>
                          </a:solidFill>
                          <a:highlight>
                            <a:schemeClr val="lt1"/>
                          </a:highlight>
                          <a:latin typeface="Fira Code"/>
                          <a:ea typeface="Fira Code"/>
                          <a:cs typeface="Fira Code"/>
                          <a:sym typeface="Fira Code"/>
                        </a:rPr>
                        <a:t>of customers in the system</a:t>
                      </a:r>
                      <a:endParaRPr sz="1300">
                        <a:solidFill>
                          <a:schemeClr val="dk1"/>
                        </a:solidFill>
                        <a:highlight>
                          <a:schemeClr val="lt1"/>
                        </a:highlight>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CN" sz="1200">
                          <a:solidFill>
                            <a:schemeClr val="dk1"/>
                          </a:solidFill>
                          <a:latin typeface="Fira Code"/>
                          <a:ea typeface="Fira Code"/>
                          <a:cs typeface="Fira Code"/>
                          <a:sym typeface="Fira Code"/>
                        </a:rPr>
                        <a:t>0.00031</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CN" sz="1200">
                          <a:solidFill>
                            <a:schemeClr val="dk1"/>
                          </a:solidFill>
                          <a:latin typeface="Fira Code"/>
                          <a:ea typeface="Fira Code"/>
                          <a:cs typeface="Fira Code"/>
                          <a:sym typeface="Fira Code"/>
                        </a:rPr>
                        <a:t>0.00028</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CN" sz="1200">
                          <a:solidFill>
                            <a:schemeClr val="dk1"/>
                          </a:solidFill>
                          <a:latin typeface="Fira Code"/>
                          <a:ea typeface="Fira Code"/>
                          <a:cs typeface="Fira Code"/>
                          <a:sym typeface="Fira Code"/>
                        </a:rPr>
                        <a:t>0.00035</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8875">
                <a:tc>
                  <a:txBody>
                    <a:bodyPr/>
                    <a:lstStyle/>
                    <a:p>
                      <a:pPr indent="0" lvl="0" marL="0" rtl="0" algn="l">
                        <a:lnSpc>
                          <a:spcPct val="127500"/>
                        </a:lnSpc>
                        <a:spcBef>
                          <a:spcPts val="300"/>
                        </a:spcBef>
                        <a:spcAft>
                          <a:spcPts val="3300"/>
                        </a:spcAft>
                        <a:buNone/>
                      </a:pPr>
                      <a:r>
                        <a:rPr lang="zh-CN" sz="1300">
                          <a:solidFill>
                            <a:schemeClr val="dk1"/>
                          </a:solidFill>
                          <a:highlight>
                            <a:schemeClr val="lt1"/>
                          </a:highlight>
                          <a:latin typeface="Fira Code"/>
                          <a:ea typeface="Fira Code"/>
                          <a:cs typeface="Fira Code"/>
                          <a:sym typeface="Fira Code"/>
                        </a:rPr>
                        <a:t>B:</a:t>
                      </a:r>
                      <a:r>
                        <a:rPr lang="zh-CN" sz="1300">
                          <a:solidFill>
                            <a:schemeClr val="lt1"/>
                          </a:solidFill>
                          <a:highlight>
                            <a:schemeClr val="lt1"/>
                          </a:highlight>
                          <a:latin typeface="Fira Code"/>
                          <a:ea typeface="Fira Code"/>
                          <a:cs typeface="Fira Code"/>
                          <a:sym typeface="Fira Code"/>
                        </a:rPr>
                        <a:t> </a:t>
                      </a:r>
                      <a:r>
                        <a:rPr lang="zh-CN" sz="1300">
                          <a:solidFill>
                            <a:schemeClr val="lt1"/>
                          </a:solidFill>
                          <a:highlight>
                            <a:schemeClr val="dk1"/>
                          </a:highlight>
                          <a:latin typeface="Fira Code"/>
                          <a:ea typeface="Fira Code"/>
                          <a:cs typeface="Fira Code"/>
                          <a:sym typeface="Fira Code"/>
                        </a:rPr>
                        <a:t>How Busy</a:t>
                      </a:r>
                      <a:r>
                        <a:rPr lang="zh-CN" sz="1300">
                          <a:solidFill>
                            <a:schemeClr val="dk1"/>
                          </a:solidFill>
                          <a:highlight>
                            <a:schemeClr val="lt1"/>
                          </a:highlight>
                          <a:latin typeface="Fira Code"/>
                          <a:ea typeface="Fira Code"/>
                          <a:cs typeface="Fira Code"/>
                          <a:sym typeface="Fira Code"/>
                        </a:rPr>
                        <a:t> is the system?</a:t>
                      </a:r>
                      <a:endParaRPr sz="1300">
                        <a:solidFill>
                          <a:schemeClr val="dk1"/>
                        </a:solidFill>
                        <a:highlight>
                          <a:schemeClr val="lt1"/>
                        </a:highlight>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CN" sz="1200">
                          <a:solidFill>
                            <a:schemeClr val="dk1"/>
                          </a:solidFill>
                          <a:latin typeface="Fira Code"/>
                          <a:ea typeface="Fira Code"/>
                          <a:cs typeface="Fira Code"/>
                          <a:sym typeface="Fira Code"/>
                        </a:rPr>
                        <a:t>0.0311%</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CN" sz="1200">
                          <a:solidFill>
                            <a:schemeClr val="dk1"/>
                          </a:solidFill>
                          <a:latin typeface="Fira Code"/>
                          <a:ea typeface="Fira Code"/>
                          <a:cs typeface="Fira Code"/>
                          <a:sym typeface="Fira Code"/>
                        </a:rPr>
                        <a:t>0.0275%</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zh-CN" sz="1200">
                          <a:solidFill>
                            <a:schemeClr val="dk1"/>
                          </a:solidFill>
                          <a:latin typeface="Fira Code"/>
                          <a:ea typeface="Fira Code"/>
                          <a:cs typeface="Fira Code"/>
                          <a:sym typeface="Fira Code"/>
                        </a:rPr>
                        <a:t>0.0347%</a:t>
                      </a:r>
                      <a:endParaRPr sz="12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081" name="Google Shape;2081;p105"/>
          <p:cNvSpPr txBox="1"/>
          <p:nvPr/>
        </p:nvSpPr>
        <p:spPr>
          <a:xfrm>
            <a:off x="4131200" y="3931750"/>
            <a:ext cx="4760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latin typeface="Fira Code"/>
                <a:ea typeface="Fira Code"/>
                <a:cs typeface="Fira Code"/>
                <a:sym typeface="Fira Code"/>
              </a:rPr>
              <a:t>Empirical</a:t>
            </a:r>
            <a:r>
              <a:rPr lang="zh-CN">
                <a:latin typeface="Fira Code"/>
                <a:ea typeface="Fira Code"/>
                <a:cs typeface="Fira Code"/>
                <a:sym typeface="Fira Code"/>
              </a:rPr>
              <a:t> distributions of</a:t>
            </a:r>
            <a:r>
              <a:rPr lang="zh-CN">
                <a:latin typeface="Fira Code"/>
                <a:ea typeface="Fira Code"/>
                <a:cs typeface="Fira Code"/>
                <a:sym typeface="Fira Code"/>
              </a:rPr>
              <a:t> the inter-arrival times and</a:t>
            </a:r>
            <a:r>
              <a:rPr lang="zh-CN">
                <a:latin typeface="Fira Code"/>
                <a:ea typeface="Fira Code"/>
                <a:cs typeface="Fira Code"/>
                <a:sym typeface="Fira Code"/>
              </a:rPr>
              <a:t> service distributions</a:t>
            </a:r>
            <a:endParaRPr>
              <a:latin typeface="Fira Code"/>
              <a:ea typeface="Fira Code"/>
              <a:cs typeface="Fira Code"/>
              <a:sym typeface="Fira Code"/>
            </a:endParaRPr>
          </a:p>
        </p:txBody>
      </p:sp>
      <p:sp>
        <p:nvSpPr>
          <p:cNvPr id="2082" name="Google Shape;2082;p105"/>
          <p:cNvSpPr txBox="1"/>
          <p:nvPr/>
        </p:nvSpPr>
        <p:spPr>
          <a:xfrm>
            <a:off x="252400" y="4088400"/>
            <a:ext cx="261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latin typeface="Fira Code"/>
                <a:ea typeface="Fira Code"/>
                <a:cs typeface="Fira Code"/>
                <a:sym typeface="Fira Code"/>
              </a:rPr>
              <a:t>𝝁 = 9.35 	𝞴 = 1.01</a:t>
            </a:r>
            <a:endParaRPr>
              <a:latin typeface="Fira Code"/>
              <a:ea typeface="Fira Code"/>
              <a:cs typeface="Fira Code"/>
              <a:sym typeface="Fira Code"/>
            </a:endParaRPr>
          </a:p>
          <a:p>
            <a:pPr indent="0" lvl="0" marL="0" rtl="0" algn="l">
              <a:spcBef>
                <a:spcPts val="0"/>
              </a:spcBef>
              <a:spcAft>
                <a:spcPts val="0"/>
              </a:spcAft>
              <a:buNone/>
            </a:pPr>
            <a:r>
              <a:t/>
            </a:r>
            <a:endParaRPr>
              <a:latin typeface="Fira Code"/>
              <a:ea typeface="Fira Code"/>
              <a:cs typeface="Fira Code"/>
              <a:sym typeface="Fira Cod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6" name="Shape 2086"/>
        <p:cNvGrpSpPr/>
        <p:nvPr/>
      </p:nvGrpSpPr>
      <p:grpSpPr>
        <a:xfrm>
          <a:off x="0" y="0"/>
          <a:ext cx="0" cy="0"/>
          <a:chOff x="0" y="0"/>
          <a:chExt cx="0" cy="0"/>
        </a:xfrm>
      </p:grpSpPr>
      <p:sp>
        <p:nvSpPr>
          <p:cNvPr id="2087" name="Google Shape;2087;p106"/>
          <p:cNvSpPr txBox="1"/>
          <p:nvPr>
            <p:ph type="title"/>
          </p:nvPr>
        </p:nvSpPr>
        <p:spPr>
          <a:xfrm>
            <a:off x="715100" y="2371250"/>
            <a:ext cx="53265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Evaluating performance measures</a:t>
            </a:r>
            <a:endParaRPr/>
          </a:p>
        </p:txBody>
      </p:sp>
      <p:sp>
        <p:nvSpPr>
          <p:cNvPr id="2088" name="Google Shape;2088;p106"/>
          <p:cNvSpPr txBox="1"/>
          <p:nvPr>
            <p:ph idx="2" type="title"/>
          </p:nvPr>
        </p:nvSpPr>
        <p:spPr>
          <a:xfrm>
            <a:off x="715100" y="1300850"/>
            <a:ext cx="3150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04</a:t>
            </a:r>
            <a:endParaRPr/>
          </a:p>
        </p:txBody>
      </p:sp>
      <p:sp>
        <p:nvSpPr>
          <p:cNvPr id="2089" name="Google Shape;2089;p106"/>
          <p:cNvSpPr/>
          <p:nvPr/>
        </p:nvSpPr>
        <p:spPr>
          <a:xfrm>
            <a:off x="7843002" y="4026812"/>
            <a:ext cx="598040" cy="595979"/>
          </a:xfrm>
          <a:custGeom>
            <a:rect b="b" l="l" r="r" t="t"/>
            <a:pathLst>
              <a:path extrusionOk="0" h="19082" w="19148">
                <a:moveTo>
                  <a:pt x="9107" y="1"/>
                </a:moveTo>
                <a:lnTo>
                  <a:pt x="9107" y="1002"/>
                </a:lnTo>
                <a:lnTo>
                  <a:pt x="8073" y="1002"/>
                </a:lnTo>
                <a:lnTo>
                  <a:pt x="8073" y="2002"/>
                </a:lnTo>
                <a:lnTo>
                  <a:pt x="7072" y="2002"/>
                </a:lnTo>
                <a:lnTo>
                  <a:pt x="7072" y="3003"/>
                </a:lnTo>
                <a:lnTo>
                  <a:pt x="6071" y="3003"/>
                </a:lnTo>
                <a:lnTo>
                  <a:pt x="6071" y="4004"/>
                </a:lnTo>
                <a:lnTo>
                  <a:pt x="9107" y="4004"/>
                </a:lnTo>
                <a:lnTo>
                  <a:pt x="9107" y="5004"/>
                </a:lnTo>
                <a:lnTo>
                  <a:pt x="9107" y="6005"/>
                </a:lnTo>
                <a:lnTo>
                  <a:pt x="9107" y="7039"/>
                </a:lnTo>
                <a:lnTo>
                  <a:pt x="9107" y="8040"/>
                </a:lnTo>
                <a:lnTo>
                  <a:pt x="9107" y="9041"/>
                </a:lnTo>
                <a:lnTo>
                  <a:pt x="4070" y="9041"/>
                </a:lnTo>
                <a:lnTo>
                  <a:pt x="4070" y="8040"/>
                </a:lnTo>
                <a:lnTo>
                  <a:pt x="4070" y="7039"/>
                </a:lnTo>
                <a:lnTo>
                  <a:pt x="4070" y="6005"/>
                </a:lnTo>
                <a:lnTo>
                  <a:pt x="3069" y="6005"/>
                </a:lnTo>
                <a:lnTo>
                  <a:pt x="3069" y="7039"/>
                </a:lnTo>
                <a:lnTo>
                  <a:pt x="2069" y="7039"/>
                </a:lnTo>
                <a:lnTo>
                  <a:pt x="2069" y="8040"/>
                </a:lnTo>
                <a:lnTo>
                  <a:pt x="1068" y="8040"/>
                </a:lnTo>
                <a:lnTo>
                  <a:pt x="1068" y="9041"/>
                </a:lnTo>
                <a:lnTo>
                  <a:pt x="0" y="9041"/>
                </a:lnTo>
                <a:lnTo>
                  <a:pt x="0" y="10041"/>
                </a:lnTo>
                <a:lnTo>
                  <a:pt x="1068" y="10041"/>
                </a:lnTo>
                <a:lnTo>
                  <a:pt x="1068" y="11042"/>
                </a:lnTo>
                <a:lnTo>
                  <a:pt x="2069" y="11042"/>
                </a:lnTo>
                <a:lnTo>
                  <a:pt x="2069" y="12043"/>
                </a:lnTo>
                <a:lnTo>
                  <a:pt x="3069" y="12043"/>
                </a:lnTo>
                <a:lnTo>
                  <a:pt x="3069" y="13044"/>
                </a:lnTo>
                <a:lnTo>
                  <a:pt x="4070" y="13044"/>
                </a:lnTo>
                <a:lnTo>
                  <a:pt x="4070" y="12043"/>
                </a:lnTo>
                <a:lnTo>
                  <a:pt x="4070" y="11042"/>
                </a:lnTo>
                <a:lnTo>
                  <a:pt x="4070" y="10041"/>
                </a:lnTo>
                <a:lnTo>
                  <a:pt x="9107" y="10041"/>
                </a:lnTo>
                <a:lnTo>
                  <a:pt x="9107" y="11042"/>
                </a:lnTo>
                <a:lnTo>
                  <a:pt x="9107" y="12043"/>
                </a:lnTo>
                <a:lnTo>
                  <a:pt x="9107" y="13044"/>
                </a:lnTo>
                <a:lnTo>
                  <a:pt x="9107" y="14044"/>
                </a:lnTo>
                <a:lnTo>
                  <a:pt x="9107" y="15078"/>
                </a:lnTo>
                <a:lnTo>
                  <a:pt x="6071" y="15078"/>
                </a:lnTo>
                <a:lnTo>
                  <a:pt x="6071" y="16079"/>
                </a:lnTo>
                <a:lnTo>
                  <a:pt x="7072" y="16079"/>
                </a:lnTo>
                <a:lnTo>
                  <a:pt x="7072" y="17080"/>
                </a:lnTo>
                <a:lnTo>
                  <a:pt x="8073" y="17080"/>
                </a:lnTo>
                <a:lnTo>
                  <a:pt x="8073" y="18080"/>
                </a:lnTo>
                <a:lnTo>
                  <a:pt x="9107" y="18080"/>
                </a:lnTo>
                <a:lnTo>
                  <a:pt x="9107" y="19081"/>
                </a:lnTo>
                <a:lnTo>
                  <a:pt x="10108" y="19081"/>
                </a:lnTo>
                <a:lnTo>
                  <a:pt x="10108" y="18080"/>
                </a:lnTo>
                <a:lnTo>
                  <a:pt x="11108" y="18080"/>
                </a:lnTo>
                <a:lnTo>
                  <a:pt x="11108" y="17080"/>
                </a:lnTo>
                <a:lnTo>
                  <a:pt x="12109" y="17080"/>
                </a:lnTo>
                <a:lnTo>
                  <a:pt x="12109" y="16079"/>
                </a:lnTo>
                <a:lnTo>
                  <a:pt x="13110" y="16079"/>
                </a:lnTo>
                <a:lnTo>
                  <a:pt x="13110" y="15078"/>
                </a:lnTo>
                <a:lnTo>
                  <a:pt x="10108" y="15078"/>
                </a:lnTo>
                <a:lnTo>
                  <a:pt x="10108" y="14044"/>
                </a:lnTo>
                <a:lnTo>
                  <a:pt x="10108" y="13044"/>
                </a:lnTo>
                <a:lnTo>
                  <a:pt x="10108" y="12043"/>
                </a:lnTo>
                <a:lnTo>
                  <a:pt x="10108" y="11042"/>
                </a:lnTo>
                <a:lnTo>
                  <a:pt x="10108" y="10041"/>
                </a:lnTo>
                <a:lnTo>
                  <a:pt x="15111" y="10041"/>
                </a:lnTo>
                <a:lnTo>
                  <a:pt x="15111" y="11042"/>
                </a:lnTo>
                <a:lnTo>
                  <a:pt x="15111" y="12043"/>
                </a:lnTo>
                <a:lnTo>
                  <a:pt x="15111" y="13044"/>
                </a:lnTo>
                <a:lnTo>
                  <a:pt x="16112" y="13044"/>
                </a:lnTo>
                <a:lnTo>
                  <a:pt x="16112" y="12043"/>
                </a:lnTo>
                <a:lnTo>
                  <a:pt x="17146" y="12043"/>
                </a:lnTo>
                <a:lnTo>
                  <a:pt x="17146" y="11042"/>
                </a:lnTo>
                <a:lnTo>
                  <a:pt x="18147" y="11042"/>
                </a:lnTo>
                <a:lnTo>
                  <a:pt x="18147" y="10041"/>
                </a:lnTo>
                <a:lnTo>
                  <a:pt x="19147" y="10041"/>
                </a:lnTo>
                <a:lnTo>
                  <a:pt x="19147" y="9041"/>
                </a:lnTo>
                <a:lnTo>
                  <a:pt x="18147" y="9041"/>
                </a:lnTo>
                <a:lnTo>
                  <a:pt x="18147" y="8040"/>
                </a:lnTo>
                <a:lnTo>
                  <a:pt x="17146" y="8040"/>
                </a:lnTo>
                <a:lnTo>
                  <a:pt x="17146" y="7039"/>
                </a:lnTo>
                <a:lnTo>
                  <a:pt x="16112" y="7039"/>
                </a:lnTo>
                <a:lnTo>
                  <a:pt x="16112" y="6005"/>
                </a:lnTo>
                <a:lnTo>
                  <a:pt x="15111" y="6005"/>
                </a:lnTo>
                <a:lnTo>
                  <a:pt x="15111" y="7039"/>
                </a:lnTo>
                <a:lnTo>
                  <a:pt x="15111" y="8040"/>
                </a:lnTo>
                <a:lnTo>
                  <a:pt x="15111" y="9041"/>
                </a:lnTo>
                <a:lnTo>
                  <a:pt x="10108" y="9041"/>
                </a:lnTo>
                <a:lnTo>
                  <a:pt x="10108" y="8040"/>
                </a:lnTo>
                <a:lnTo>
                  <a:pt x="10108" y="7039"/>
                </a:lnTo>
                <a:lnTo>
                  <a:pt x="10108" y="6005"/>
                </a:lnTo>
                <a:lnTo>
                  <a:pt x="10108" y="5004"/>
                </a:lnTo>
                <a:lnTo>
                  <a:pt x="10108" y="4004"/>
                </a:lnTo>
                <a:lnTo>
                  <a:pt x="13110" y="4004"/>
                </a:lnTo>
                <a:lnTo>
                  <a:pt x="13110" y="3003"/>
                </a:lnTo>
                <a:lnTo>
                  <a:pt x="12109" y="3003"/>
                </a:lnTo>
                <a:lnTo>
                  <a:pt x="12109" y="2002"/>
                </a:lnTo>
                <a:lnTo>
                  <a:pt x="11108" y="2002"/>
                </a:lnTo>
                <a:lnTo>
                  <a:pt x="11108" y="1002"/>
                </a:lnTo>
                <a:lnTo>
                  <a:pt x="10108" y="1002"/>
                </a:lnTo>
                <a:lnTo>
                  <a:pt x="101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3" name="Shape 2093"/>
        <p:cNvGrpSpPr/>
        <p:nvPr/>
      </p:nvGrpSpPr>
      <p:grpSpPr>
        <a:xfrm>
          <a:off x="0" y="0"/>
          <a:ext cx="0" cy="0"/>
          <a:chOff x="0" y="0"/>
          <a:chExt cx="0" cy="0"/>
        </a:xfrm>
      </p:grpSpPr>
      <p:sp>
        <p:nvSpPr>
          <p:cNvPr id="2094" name="Google Shape;2094;p107"/>
          <p:cNvSpPr/>
          <p:nvPr/>
        </p:nvSpPr>
        <p:spPr>
          <a:xfrm>
            <a:off x="665550" y="1523250"/>
            <a:ext cx="2445300" cy="1217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07"/>
          <p:cNvSpPr txBox="1"/>
          <p:nvPr>
            <p:ph idx="6" type="title"/>
          </p:nvPr>
        </p:nvSpPr>
        <p:spPr>
          <a:xfrm>
            <a:off x="720000" y="5669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Model Selection</a:t>
            </a:r>
            <a:endParaRPr/>
          </a:p>
        </p:txBody>
      </p:sp>
      <p:sp>
        <p:nvSpPr>
          <p:cNvPr id="2096" name="Google Shape;2096;p107"/>
          <p:cNvSpPr txBox="1"/>
          <p:nvPr>
            <p:ph type="title"/>
          </p:nvPr>
        </p:nvSpPr>
        <p:spPr>
          <a:xfrm>
            <a:off x="720000" y="1661338"/>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Model 1</a:t>
            </a:r>
            <a:endParaRPr/>
          </a:p>
        </p:txBody>
      </p:sp>
      <p:sp>
        <p:nvSpPr>
          <p:cNvPr id="2097" name="Google Shape;2097;p107"/>
          <p:cNvSpPr txBox="1"/>
          <p:nvPr>
            <p:ph idx="1" type="subTitle"/>
          </p:nvPr>
        </p:nvSpPr>
        <p:spPr>
          <a:xfrm>
            <a:off x="720000" y="2122930"/>
            <a:ext cx="2336400" cy="6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M/M/1 Model</a:t>
            </a:r>
            <a:endParaRPr/>
          </a:p>
        </p:txBody>
      </p:sp>
      <p:sp>
        <p:nvSpPr>
          <p:cNvPr id="2098" name="Google Shape;2098;p107"/>
          <p:cNvSpPr txBox="1"/>
          <p:nvPr>
            <p:ph idx="2" type="title"/>
          </p:nvPr>
        </p:nvSpPr>
        <p:spPr>
          <a:xfrm>
            <a:off x="3403800" y="1661338"/>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Model 2</a:t>
            </a:r>
            <a:endParaRPr/>
          </a:p>
        </p:txBody>
      </p:sp>
      <p:sp>
        <p:nvSpPr>
          <p:cNvPr id="2099" name="Google Shape;2099;p107"/>
          <p:cNvSpPr txBox="1"/>
          <p:nvPr>
            <p:ph idx="3" type="subTitle"/>
          </p:nvPr>
        </p:nvSpPr>
        <p:spPr>
          <a:xfrm>
            <a:off x="3403800" y="2122930"/>
            <a:ext cx="2336400" cy="6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Best Fit Model</a:t>
            </a:r>
            <a:endParaRPr/>
          </a:p>
        </p:txBody>
      </p:sp>
      <p:sp>
        <p:nvSpPr>
          <p:cNvPr id="2100" name="Google Shape;2100;p107"/>
          <p:cNvSpPr txBox="1"/>
          <p:nvPr>
            <p:ph idx="4" type="title"/>
          </p:nvPr>
        </p:nvSpPr>
        <p:spPr>
          <a:xfrm>
            <a:off x="6087600" y="1661338"/>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Model 3</a:t>
            </a:r>
            <a:endParaRPr/>
          </a:p>
        </p:txBody>
      </p:sp>
      <p:sp>
        <p:nvSpPr>
          <p:cNvPr id="2101" name="Google Shape;2101;p107"/>
          <p:cNvSpPr txBox="1"/>
          <p:nvPr>
            <p:ph idx="5" type="subTitle"/>
          </p:nvPr>
        </p:nvSpPr>
        <p:spPr>
          <a:xfrm>
            <a:off x="6087600" y="2122930"/>
            <a:ext cx="2336400" cy="6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Empirical Distribution Model</a:t>
            </a:r>
            <a:endParaRPr/>
          </a:p>
        </p:txBody>
      </p:sp>
      <p:grpSp>
        <p:nvGrpSpPr>
          <p:cNvPr id="2102" name="Google Shape;2102;p107"/>
          <p:cNvGrpSpPr/>
          <p:nvPr/>
        </p:nvGrpSpPr>
        <p:grpSpPr>
          <a:xfrm>
            <a:off x="2554239" y="2571762"/>
            <a:ext cx="502173" cy="527671"/>
            <a:chOff x="2913983" y="4329790"/>
            <a:chExt cx="591627" cy="591626"/>
          </a:xfrm>
        </p:grpSpPr>
        <p:sp>
          <p:nvSpPr>
            <p:cNvPr id="2103" name="Google Shape;2103;p107"/>
            <p:cNvSpPr/>
            <p:nvPr/>
          </p:nvSpPr>
          <p:spPr>
            <a:xfrm>
              <a:off x="2913983" y="4329790"/>
              <a:ext cx="591627" cy="589162"/>
            </a:xfrm>
            <a:custGeom>
              <a:rect b="b" l="l" r="r" t="t"/>
              <a:pathLst>
                <a:path extrusionOk="0" h="16012" w="16079">
                  <a:moveTo>
                    <a:pt x="4070" y="0"/>
                  </a:moveTo>
                  <a:lnTo>
                    <a:pt x="4070" y="1001"/>
                  </a:lnTo>
                  <a:lnTo>
                    <a:pt x="3069" y="1001"/>
                  </a:lnTo>
                  <a:lnTo>
                    <a:pt x="3069" y="2002"/>
                  </a:lnTo>
                  <a:lnTo>
                    <a:pt x="3069" y="3002"/>
                  </a:lnTo>
                  <a:lnTo>
                    <a:pt x="3069" y="4003"/>
                  </a:lnTo>
                  <a:lnTo>
                    <a:pt x="1001" y="4003"/>
                  </a:lnTo>
                  <a:lnTo>
                    <a:pt x="1001" y="5004"/>
                  </a:lnTo>
                  <a:lnTo>
                    <a:pt x="0" y="5004"/>
                  </a:lnTo>
                  <a:lnTo>
                    <a:pt x="0" y="6005"/>
                  </a:lnTo>
                  <a:lnTo>
                    <a:pt x="0" y="7005"/>
                  </a:lnTo>
                  <a:lnTo>
                    <a:pt x="0" y="8006"/>
                  </a:lnTo>
                  <a:lnTo>
                    <a:pt x="0" y="10007"/>
                  </a:lnTo>
                  <a:lnTo>
                    <a:pt x="1001" y="10007"/>
                  </a:lnTo>
                  <a:lnTo>
                    <a:pt x="1001" y="11008"/>
                  </a:lnTo>
                  <a:lnTo>
                    <a:pt x="2002" y="11008"/>
                  </a:lnTo>
                  <a:lnTo>
                    <a:pt x="2002" y="12009"/>
                  </a:lnTo>
                  <a:lnTo>
                    <a:pt x="3003" y="12009"/>
                  </a:lnTo>
                  <a:lnTo>
                    <a:pt x="3003" y="13010"/>
                  </a:lnTo>
                  <a:lnTo>
                    <a:pt x="4003" y="13010"/>
                  </a:lnTo>
                  <a:lnTo>
                    <a:pt x="4003" y="15011"/>
                  </a:lnTo>
                  <a:lnTo>
                    <a:pt x="4003" y="16012"/>
                  </a:lnTo>
                  <a:lnTo>
                    <a:pt x="14077" y="16012"/>
                  </a:lnTo>
                  <a:lnTo>
                    <a:pt x="14077" y="13010"/>
                  </a:lnTo>
                  <a:lnTo>
                    <a:pt x="15078" y="13010"/>
                  </a:lnTo>
                  <a:lnTo>
                    <a:pt x="15078" y="10041"/>
                  </a:lnTo>
                  <a:lnTo>
                    <a:pt x="16079" y="10041"/>
                  </a:lnTo>
                  <a:lnTo>
                    <a:pt x="16079" y="3002"/>
                  </a:lnTo>
                  <a:lnTo>
                    <a:pt x="15078" y="3002"/>
                  </a:lnTo>
                  <a:lnTo>
                    <a:pt x="15078" y="2002"/>
                  </a:lnTo>
                  <a:lnTo>
                    <a:pt x="15078" y="1001"/>
                  </a:lnTo>
                  <a:lnTo>
                    <a:pt x="14077" y="1001"/>
                  </a:lnTo>
                  <a:lnTo>
                    <a:pt x="14077" y="0"/>
                  </a:lnTo>
                  <a:lnTo>
                    <a:pt x="13076" y="0"/>
                  </a:lnTo>
                  <a:lnTo>
                    <a:pt x="13076" y="1001"/>
                  </a:lnTo>
                  <a:lnTo>
                    <a:pt x="12076" y="1001"/>
                  </a:lnTo>
                  <a:lnTo>
                    <a:pt x="12076" y="0"/>
                  </a:lnTo>
                  <a:lnTo>
                    <a:pt x="10074" y="0"/>
                  </a:lnTo>
                  <a:lnTo>
                    <a:pt x="10074" y="1001"/>
                  </a:lnTo>
                  <a:lnTo>
                    <a:pt x="9074" y="1001"/>
                  </a:lnTo>
                  <a:lnTo>
                    <a:pt x="9074" y="0"/>
                  </a:lnTo>
                  <a:lnTo>
                    <a:pt x="7072" y="0"/>
                  </a:lnTo>
                  <a:lnTo>
                    <a:pt x="7072" y="1001"/>
                  </a:lnTo>
                  <a:lnTo>
                    <a:pt x="6071" y="1001"/>
                  </a:lnTo>
                  <a:lnTo>
                    <a:pt x="607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107"/>
            <p:cNvSpPr/>
            <p:nvPr/>
          </p:nvSpPr>
          <p:spPr>
            <a:xfrm>
              <a:off x="3431946" y="4366621"/>
              <a:ext cx="36832" cy="73664"/>
            </a:xfrm>
            <a:custGeom>
              <a:rect b="b" l="l" r="r" t="t"/>
              <a:pathLst>
                <a:path extrusionOk="0" h="2002" w="1001">
                  <a:moveTo>
                    <a:pt x="0" y="0"/>
                  </a:moveTo>
                  <a:lnTo>
                    <a:pt x="0" y="1001"/>
                  </a:lnTo>
                  <a:lnTo>
                    <a:pt x="0"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107"/>
            <p:cNvSpPr/>
            <p:nvPr/>
          </p:nvSpPr>
          <p:spPr>
            <a:xfrm>
              <a:off x="3358283" y="4366621"/>
              <a:ext cx="36869" cy="73664"/>
            </a:xfrm>
            <a:custGeom>
              <a:rect b="b" l="l" r="r" t="t"/>
              <a:pathLst>
                <a:path extrusionOk="0" h="2002" w="1002">
                  <a:moveTo>
                    <a:pt x="1" y="0"/>
                  </a:moveTo>
                  <a:lnTo>
                    <a:pt x="1" y="1001"/>
                  </a:lnTo>
                  <a:lnTo>
                    <a:pt x="1"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107"/>
            <p:cNvSpPr/>
            <p:nvPr/>
          </p:nvSpPr>
          <p:spPr>
            <a:xfrm>
              <a:off x="3246610" y="4366621"/>
              <a:ext cx="36832" cy="73664"/>
            </a:xfrm>
            <a:custGeom>
              <a:rect b="b" l="l" r="r" t="t"/>
              <a:pathLst>
                <a:path extrusionOk="0" h="2002" w="1001">
                  <a:moveTo>
                    <a:pt x="0" y="0"/>
                  </a:moveTo>
                  <a:lnTo>
                    <a:pt x="0" y="1001"/>
                  </a:lnTo>
                  <a:lnTo>
                    <a:pt x="0"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107"/>
            <p:cNvSpPr/>
            <p:nvPr/>
          </p:nvSpPr>
          <p:spPr>
            <a:xfrm>
              <a:off x="3468741" y="4440248"/>
              <a:ext cx="36869" cy="259000"/>
            </a:xfrm>
            <a:custGeom>
              <a:rect b="b" l="l" r="r" t="t"/>
              <a:pathLst>
                <a:path extrusionOk="0" h="7039" w="1002">
                  <a:moveTo>
                    <a:pt x="1" y="0"/>
                  </a:moveTo>
                  <a:lnTo>
                    <a:pt x="1" y="7039"/>
                  </a:lnTo>
                  <a:lnTo>
                    <a:pt x="1002" y="7039"/>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107"/>
            <p:cNvSpPr/>
            <p:nvPr/>
          </p:nvSpPr>
          <p:spPr>
            <a:xfrm>
              <a:off x="3431946" y="4699210"/>
              <a:ext cx="36832" cy="110495"/>
            </a:xfrm>
            <a:custGeom>
              <a:rect b="b" l="l" r="r" t="t"/>
              <a:pathLst>
                <a:path extrusionOk="0" h="3003" w="1001">
                  <a:moveTo>
                    <a:pt x="0" y="1"/>
                  </a:moveTo>
                  <a:lnTo>
                    <a:pt x="0" y="3003"/>
                  </a:lnTo>
                  <a:lnTo>
                    <a:pt x="1001" y="3003"/>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107"/>
            <p:cNvSpPr/>
            <p:nvPr/>
          </p:nvSpPr>
          <p:spPr>
            <a:xfrm>
              <a:off x="3062488" y="4810920"/>
              <a:ext cx="369495" cy="110495"/>
            </a:xfrm>
            <a:custGeom>
              <a:rect b="b" l="l" r="r" t="t"/>
              <a:pathLst>
                <a:path extrusionOk="0" h="3003" w="10042">
                  <a:moveTo>
                    <a:pt x="1" y="0"/>
                  </a:moveTo>
                  <a:lnTo>
                    <a:pt x="1" y="2002"/>
                  </a:lnTo>
                  <a:lnTo>
                    <a:pt x="1" y="3002"/>
                  </a:lnTo>
                  <a:lnTo>
                    <a:pt x="10041" y="3002"/>
                  </a:lnTo>
                  <a:lnTo>
                    <a:pt x="10041" y="0"/>
                  </a:lnTo>
                  <a:lnTo>
                    <a:pt x="9040" y="0"/>
                  </a:lnTo>
                  <a:lnTo>
                    <a:pt x="904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107"/>
            <p:cNvSpPr/>
            <p:nvPr/>
          </p:nvSpPr>
          <p:spPr>
            <a:xfrm>
              <a:off x="2950815" y="4366621"/>
              <a:ext cx="111710" cy="222168"/>
            </a:xfrm>
            <a:custGeom>
              <a:rect b="b" l="l" r="r" t="t"/>
              <a:pathLst>
                <a:path extrusionOk="0" h="6038" w="3036">
                  <a:moveTo>
                    <a:pt x="2002" y="0"/>
                  </a:moveTo>
                  <a:lnTo>
                    <a:pt x="2002" y="1001"/>
                  </a:lnTo>
                  <a:lnTo>
                    <a:pt x="2002" y="2001"/>
                  </a:lnTo>
                  <a:lnTo>
                    <a:pt x="2002" y="3002"/>
                  </a:lnTo>
                  <a:lnTo>
                    <a:pt x="0" y="3002"/>
                  </a:lnTo>
                  <a:lnTo>
                    <a:pt x="0" y="4036"/>
                  </a:lnTo>
                  <a:lnTo>
                    <a:pt x="2002" y="4036"/>
                  </a:lnTo>
                  <a:lnTo>
                    <a:pt x="2002" y="5037"/>
                  </a:lnTo>
                  <a:lnTo>
                    <a:pt x="2002" y="6038"/>
                  </a:lnTo>
                  <a:lnTo>
                    <a:pt x="3036" y="6038"/>
                  </a:lnTo>
                  <a:lnTo>
                    <a:pt x="3036" y="5037"/>
                  </a:lnTo>
                  <a:lnTo>
                    <a:pt x="3036" y="4036"/>
                  </a:lnTo>
                  <a:lnTo>
                    <a:pt x="3036" y="3002"/>
                  </a:lnTo>
                  <a:lnTo>
                    <a:pt x="3036" y="2001"/>
                  </a:lnTo>
                  <a:lnTo>
                    <a:pt x="3036" y="1001"/>
                  </a:lnTo>
                  <a:lnTo>
                    <a:pt x="30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107"/>
            <p:cNvSpPr/>
            <p:nvPr/>
          </p:nvSpPr>
          <p:spPr>
            <a:xfrm>
              <a:off x="3136151" y="4366621"/>
              <a:ext cx="36832" cy="73664"/>
            </a:xfrm>
            <a:custGeom>
              <a:rect b="b" l="l" r="r" t="t"/>
              <a:pathLst>
                <a:path extrusionOk="0" h="2002" w="1001">
                  <a:moveTo>
                    <a:pt x="0" y="0"/>
                  </a:moveTo>
                  <a:lnTo>
                    <a:pt x="0" y="1001"/>
                  </a:lnTo>
                  <a:lnTo>
                    <a:pt x="0"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07"/>
            <p:cNvSpPr/>
            <p:nvPr/>
          </p:nvSpPr>
          <p:spPr>
            <a:xfrm>
              <a:off x="3062488" y="4329790"/>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07"/>
            <p:cNvSpPr/>
            <p:nvPr/>
          </p:nvSpPr>
          <p:spPr>
            <a:xfrm>
              <a:off x="3172946" y="4329790"/>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107"/>
            <p:cNvSpPr/>
            <p:nvPr/>
          </p:nvSpPr>
          <p:spPr>
            <a:xfrm>
              <a:off x="3283405" y="4329790"/>
              <a:ext cx="74915" cy="36832"/>
            </a:xfrm>
            <a:custGeom>
              <a:rect b="b" l="l" r="r" t="t"/>
              <a:pathLst>
                <a:path extrusionOk="0" h="1001" w="2036">
                  <a:moveTo>
                    <a:pt x="1" y="0"/>
                  </a:moveTo>
                  <a:lnTo>
                    <a:pt x="1" y="1001"/>
                  </a:lnTo>
                  <a:lnTo>
                    <a:pt x="2036" y="1001"/>
                  </a:lnTo>
                  <a:lnTo>
                    <a:pt x="20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07"/>
            <p:cNvSpPr/>
            <p:nvPr/>
          </p:nvSpPr>
          <p:spPr>
            <a:xfrm>
              <a:off x="3395114" y="4329790"/>
              <a:ext cx="36869" cy="36832"/>
            </a:xfrm>
            <a:custGeom>
              <a:rect b="b" l="l" r="r" t="t"/>
              <a:pathLst>
                <a:path extrusionOk="0" h="1001"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07"/>
            <p:cNvSpPr/>
            <p:nvPr/>
          </p:nvSpPr>
          <p:spPr>
            <a:xfrm>
              <a:off x="2913983" y="4515125"/>
              <a:ext cx="148541" cy="295832"/>
            </a:xfrm>
            <a:custGeom>
              <a:rect b="b" l="l" r="r" t="t"/>
              <a:pathLst>
                <a:path extrusionOk="0" h="8040" w="4037">
                  <a:moveTo>
                    <a:pt x="0" y="0"/>
                  </a:moveTo>
                  <a:lnTo>
                    <a:pt x="0" y="1001"/>
                  </a:lnTo>
                  <a:lnTo>
                    <a:pt x="0" y="2002"/>
                  </a:lnTo>
                  <a:lnTo>
                    <a:pt x="0" y="3002"/>
                  </a:lnTo>
                  <a:lnTo>
                    <a:pt x="0" y="5004"/>
                  </a:lnTo>
                  <a:lnTo>
                    <a:pt x="1001" y="5004"/>
                  </a:lnTo>
                  <a:lnTo>
                    <a:pt x="1001" y="6005"/>
                  </a:lnTo>
                  <a:lnTo>
                    <a:pt x="2002" y="6005"/>
                  </a:lnTo>
                  <a:lnTo>
                    <a:pt x="2002" y="7005"/>
                  </a:lnTo>
                  <a:lnTo>
                    <a:pt x="3003" y="7005"/>
                  </a:lnTo>
                  <a:lnTo>
                    <a:pt x="3003" y="8039"/>
                  </a:lnTo>
                  <a:lnTo>
                    <a:pt x="4037" y="8039"/>
                  </a:lnTo>
                  <a:lnTo>
                    <a:pt x="4037" y="6005"/>
                  </a:lnTo>
                  <a:lnTo>
                    <a:pt x="3003" y="6005"/>
                  </a:lnTo>
                  <a:lnTo>
                    <a:pt x="3003" y="5004"/>
                  </a:lnTo>
                  <a:lnTo>
                    <a:pt x="2002" y="5004"/>
                  </a:lnTo>
                  <a:lnTo>
                    <a:pt x="2002" y="4003"/>
                  </a:lnTo>
                  <a:lnTo>
                    <a:pt x="1001" y="4003"/>
                  </a:lnTo>
                  <a:lnTo>
                    <a:pt x="1001" y="3002"/>
                  </a:lnTo>
                  <a:lnTo>
                    <a:pt x="1001" y="2002"/>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7" name="Google Shape;2117;p107"/>
          <p:cNvSpPr txBox="1"/>
          <p:nvPr/>
        </p:nvSpPr>
        <p:spPr>
          <a:xfrm>
            <a:off x="1156250" y="4058100"/>
            <a:ext cx="674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latin typeface="Fira Code"/>
                <a:ea typeface="Fira Code"/>
                <a:cs typeface="Fira Code"/>
                <a:sym typeface="Fira Code"/>
              </a:rPr>
              <a:t>The</a:t>
            </a:r>
            <a:r>
              <a:rPr lang="zh-CN">
                <a:solidFill>
                  <a:schemeClr val="lt1"/>
                </a:solidFill>
                <a:highlight>
                  <a:schemeClr val="lt1"/>
                </a:highlight>
                <a:latin typeface="Fira Code"/>
                <a:ea typeface="Fira Code"/>
                <a:cs typeface="Fira Code"/>
                <a:sym typeface="Fira Code"/>
              </a:rPr>
              <a:t> </a:t>
            </a:r>
            <a:r>
              <a:rPr lang="zh-CN">
                <a:solidFill>
                  <a:schemeClr val="lt1"/>
                </a:solidFill>
                <a:highlight>
                  <a:schemeClr val="dk1"/>
                </a:highlight>
                <a:latin typeface="Fira Code"/>
                <a:ea typeface="Fira Code"/>
                <a:cs typeface="Fira Code"/>
                <a:sym typeface="Fira Code"/>
              </a:rPr>
              <a:t>M/M/1 Model</a:t>
            </a:r>
            <a:r>
              <a:rPr lang="zh-CN">
                <a:latin typeface="Fira Code"/>
                <a:ea typeface="Fira Code"/>
                <a:cs typeface="Fira Code"/>
                <a:sym typeface="Fira Code"/>
              </a:rPr>
              <a:t> was the best </a:t>
            </a:r>
            <a:r>
              <a:rPr lang="zh-CN">
                <a:latin typeface="Fira Code"/>
                <a:ea typeface="Fira Code"/>
                <a:cs typeface="Fira Code"/>
                <a:sym typeface="Fira Code"/>
              </a:rPr>
              <a:t>simulation</a:t>
            </a:r>
            <a:r>
              <a:rPr lang="zh-CN">
                <a:latin typeface="Fira Code"/>
                <a:ea typeface="Fira Code"/>
                <a:cs typeface="Fira Code"/>
                <a:sym typeface="Fira Code"/>
              </a:rPr>
              <a:t> model, as we observed that at peak times the system did </a:t>
            </a:r>
            <a:r>
              <a:rPr b="1" lang="zh-CN">
                <a:latin typeface="Fira Code"/>
                <a:ea typeface="Fira Code"/>
                <a:cs typeface="Fira Code"/>
                <a:sym typeface="Fira Code"/>
              </a:rPr>
              <a:t>not</a:t>
            </a:r>
            <a:r>
              <a:rPr lang="zh-CN">
                <a:latin typeface="Fira Code"/>
                <a:ea typeface="Fira Code"/>
                <a:cs typeface="Fira Code"/>
                <a:sym typeface="Fira Code"/>
              </a:rPr>
              <a:t> have a steady state and that waiting times increased exponentially.</a:t>
            </a:r>
            <a:endParaRPr>
              <a:latin typeface="Fira Code"/>
              <a:ea typeface="Fira Code"/>
              <a:cs typeface="Fira Code"/>
              <a:sym typeface="Fira Code"/>
            </a:endParaRPr>
          </a:p>
        </p:txBody>
      </p:sp>
      <p:sp>
        <p:nvSpPr>
          <p:cNvPr id="2118" name="Google Shape;2118;p107"/>
          <p:cNvSpPr txBox="1"/>
          <p:nvPr>
            <p:ph idx="1" type="subTitle"/>
          </p:nvPr>
        </p:nvSpPr>
        <p:spPr>
          <a:xfrm>
            <a:off x="1128750" y="2075275"/>
            <a:ext cx="1518900" cy="238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sz="1000"/>
              <a:t>Not in a steady state due to it being peak time during data collection</a:t>
            </a:r>
            <a:endParaRPr sz="1000"/>
          </a:p>
        </p:txBody>
      </p:sp>
      <p:sp>
        <p:nvSpPr>
          <p:cNvPr id="2119" name="Google Shape;2119;p107"/>
          <p:cNvSpPr txBox="1"/>
          <p:nvPr>
            <p:ph idx="1" type="subTitle"/>
          </p:nvPr>
        </p:nvSpPr>
        <p:spPr>
          <a:xfrm>
            <a:off x="3896926" y="2010500"/>
            <a:ext cx="1404600" cy="238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sz="1000"/>
              <a:t>The W value of model 2 was the most similar to what we expected</a:t>
            </a:r>
            <a:endParaRPr sz="1000"/>
          </a:p>
        </p:txBody>
      </p:sp>
      <p:sp>
        <p:nvSpPr>
          <p:cNvPr id="2120" name="Google Shape;2120;p107"/>
          <p:cNvSpPr txBox="1"/>
          <p:nvPr>
            <p:ph idx="1" type="subTitle"/>
          </p:nvPr>
        </p:nvSpPr>
        <p:spPr>
          <a:xfrm>
            <a:off x="6496350" y="2010500"/>
            <a:ext cx="1725600" cy="238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sz="1000"/>
              <a:t>The empirical fit showed some similar performance estimates to model 2</a:t>
            </a:r>
            <a:endParaRPr sz="1000"/>
          </a:p>
          <a:p>
            <a:pPr indent="0" lvl="0" marL="0" rtl="0" algn="ctr">
              <a:spcBef>
                <a:spcPts val="0"/>
              </a:spcBef>
              <a:spcAft>
                <a:spcPts val="0"/>
              </a:spcAft>
              <a:buNone/>
            </a:pPr>
            <a:r>
              <a:t/>
            </a:r>
            <a:endParaRPr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4" name="Shape 2124"/>
        <p:cNvGrpSpPr/>
        <p:nvPr/>
      </p:nvGrpSpPr>
      <p:grpSpPr>
        <a:xfrm>
          <a:off x="0" y="0"/>
          <a:ext cx="0" cy="0"/>
          <a:chOff x="0" y="0"/>
          <a:chExt cx="0" cy="0"/>
        </a:xfrm>
      </p:grpSpPr>
      <p:sp>
        <p:nvSpPr>
          <p:cNvPr id="2125" name="Google Shape;2125;p108"/>
          <p:cNvSpPr txBox="1"/>
          <p:nvPr>
            <p:ph type="title"/>
          </p:nvPr>
        </p:nvSpPr>
        <p:spPr>
          <a:xfrm>
            <a:off x="1311963" y="2361963"/>
            <a:ext cx="6519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Final Thoughts</a:t>
            </a:r>
            <a:endParaRPr/>
          </a:p>
        </p:txBody>
      </p:sp>
      <p:sp>
        <p:nvSpPr>
          <p:cNvPr id="2126" name="Google Shape;2126;p108"/>
          <p:cNvSpPr txBox="1"/>
          <p:nvPr>
            <p:ph idx="2" type="title"/>
          </p:nvPr>
        </p:nvSpPr>
        <p:spPr>
          <a:xfrm>
            <a:off x="2996625" y="1243600"/>
            <a:ext cx="3150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05</a:t>
            </a:r>
            <a:endParaRPr/>
          </a:p>
        </p:txBody>
      </p:sp>
      <p:grpSp>
        <p:nvGrpSpPr>
          <p:cNvPr id="2127" name="Google Shape;2127;p108"/>
          <p:cNvGrpSpPr/>
          <p:nvPr/>
        </p:nvGrpSpPr>
        <p:grpSpPr>
          <a:xfrm>
            <a:off x="6080510" y="3981311"/>
            <a:ext cx="564698" cy="627192"/>
            <a:chOff x="2877151" y="3108530"/>
            <a:chExt cx="665290" cy="738916"/>
          </a:xfrm>
        </p:grpSpPr>
        <p:sp>
          <p:nvSpPr>
            <p:cNvPr id="2128" name="Google Shape;2128;p108"/>
            <p:cNvSpPr/>
            <p:nvPr/>
          </p:nvSpPr>
          <p:spPr>
            <a:xfrm>
              <a:off x="2877151" y="3108530"/>
              <a:ext cx="665290" cy="736489"/>
            </a:xfrm>
            <a:custGeom>
              <a:rect b="b" l="l" r="r" t="t"/>
              <a:pathLst>
                <a:path extrusionOk="0" h="20016" w="18081">
                  <a:moveTo>
                    <a:pt x="3070" y="1"/>
                  </a:moveTo>
                  <a:lnTo>
                    <a:pt x="3070" y="1002"/>
                  </a:lnTo>
                  <a:lnTo>
                    <a:pt x="2002" y="1002"/>
                  </a:lnTo>
                  <a:lnTo>
                    <a:pt x="2002" y="2002"/>
                  </a:lnTo>
                  <a:lnTo>
                    <a:pt x="2002" y="3003"/>
                  </a:lnTo>
                  <a:lnTo>
                    <a:pt x="2002" y="4004"/>
                  </a:lnTo>
                  <a:lnTo>
                    <a:pt x="3003" y="4004"/>
                  </a:lnTo>
                  <a:lnTo>
                    <a:pt x="3003" y="5004"/>
                  </a:lnTo>
                  <a:lnTo>
                    <a:pt x="3003" y="6005"/>
                  </a:lnTo>
                  <a:lnTo>
                    <a:pt x="3003" y="7006"/>
                  </a:lnTo>
                  <a:lnTo>
                    <a:pt x="4004" y="7006"/>
                  </a:lnTo>
                  <a:lnTo>
                    <a:pt x="4004" y="8007"/>
                  </a:lnTo>
                  <a:lnTo>
                    <a:pt x="4004" y="9007"/>
                  </a:lnTo>
                  <a:lnTo>
                    <a:pt x="3003" y="9007"/>
                  </a:lnTo>
                  <a:lnTo>
                    <a:pt x="3003" y="8007"/>
                  </a:lnTo>
                  <a:lnTo>
                    <a:pt x="1" y="8007"/>
                  </a:lnTo>
                  <a:lnTo>
                    <a:pt x="1" y="9007"/>
                  </a:lnTo>
                  <a:lnTo>
                    <a:pt x="1" y="11009"/>
                  </a:lnTo>
                  <a:lnTo>
                    <a:pt x="1001" y="11009"/>
                  </a:lnTo>
                  <a:lnTo>
                    <a:pt x="1001" y="12009"/>
                  </a:lnTo>
                  <a:lnTo>
                    <a:pt x="2002" y="12009"/>
                  </a:lnTo>
                  <a:lnTo>
                    <a:pt x="2002" y="14011"/>
                  </a:lnTo>
                  <a:lnTo>
                    <a:pt x="3003" y="14011"/>
                  </a:lnTo>
                  <a:lnTo>
                    <a:pt x="3003" y="16012"/>
                  </a:lnTo>
                  <a:lnTo>
                    <a:pt x="4004" y="16012"/>
                  </a:lnTo>
                  <a:lnTo>
                    <a:pt x="4004" y="18014"/>
                  </a:lnTo>
                  <a:lnTo>
                    <a:pt x="5004" y="18014"/>
                  </a:lnTo>
                  <a:lnTo>
                    <a:pt x="5004" y="19014"/>
                  </a:lnTo>
                  <a:lnTo>
                    <a:pt x="5004" y="20015"/>
                  </a:lnTo>
                  <a:lnTo>
                    <a:pt x="15078" y="20015"/>
                  </a:lnTo>
                  <a:lnTo>
                    <a:pt x="15078" y="18014"/>
                  </a:lnTo>
                  <a:lnTo>
                    <a:pt x="16079" y="18014"/>
                  </a:lnTo>
                  <a:lnTo>
                    <a:pt x="16079" y="16012"/>
                  </a:lnTo>
                  <a:lnTo>
                    <a:pt x="17080" y="16012"/>
                  </a:lnTo>
                  <a:lnTo>
                    <a:pt x="17080" y="9941"/>
                  </a:lnTo>
                  <a:lnTo>
                    <a:pt x="18080" y="9941"/>
                  </a:lnTo>
                  <a:lnTo>
                    <a:pt x="18080" y="9041"/>
                  </a:lnTo>
                  <a:lnTo>
                    <a:pt x="18080" y="8040"/>
                  </a:lnTo>
                  <a:lnTo>
                    <a:pt x="18080" y="7039"/>
                  </a:lnTo>
                  <a:lnTo>
                    <a:pt x="18080" y="6039"/>
                  </a:lnTo>
                  <a:lnTo>
                    <a:pt x="18080" y="5038"/>
                  </a:lnTo>
                  <a:lnTo>
                    <a:pt x="18080" y="4037"/>
                  </a:lnTo>
                  <a:lnTo>
                    <a:pt x="18080" y="3036"/>
                  </a:lnTo>
                  <a:lnTo>
                    <a:pt x="17080" y="3036"/>
                  </a:lnTo>
                  <a:lnTo>
                    <a:pt x="17080" y="3003"/>
                  </a:lnTo>
                  <a:lnTo>
                    <a:pt x="17080" y="2002"/>
                  </a:lnTo>
                  <a:lnTo>
                    <a:pt x="14077" y="2002"/>
                  </a:lnTo>
                  <a:lnTo>
                    <a:pt x="14077" y="1002"/>
                  </a:lnTo>
                  <a:lnTo>
                    <a:pt x="11075" y="1002"/>
                  </a:lnTo>
                  <a:lnTo>
                    <a:pt x="11075" y="1"/>
                  </a:lnTo>
                  <a:lnTo>
                    <a:pt x="9074" y="1"/>
                  </a:lnTo>
                  <a:lnTo>
                    <a:pt x="9074" y="1002"/>
                  </a:lnTo>
                  <a:lnTo>
                    <a:pt x="8073" y="1002"/>
                  </a:lnTo>
                  <a:lnTo>
                    <a:pt x="8073" y="2002"/>
                  </a:lnTo>
                  <a:lnTo>
                    <a:pt x="8073" y="3003"/>
                  </a:lnTo>
                  <a:lnTo>
                    <a:pt x="8073" y="4004"/>
                  </a:lnTo>
                  <a:lnTo>
                    <a:pt x="8073" y="5004"/>
                  </a:lnTo>
                  <a:lnTo>
                    <a:pt x="8073" y="6005"/>
                  </a:lnTo>
                  <a:lnTo>
                    <a:pt x="8073" y="7006"/>
                  </a:lnTo>
                  <a:lnTo>
                    <a:pt x="7072" y="7006"/>
                  </a:lnTo>
                  <a:lnTo>
                    <a:pt x="7072" y="6005"/>
                  </a:lnTo>
                  <a:lnTo>
                    <a:pt x="7072" y="5004"/>
                  </a:lnTo>
                  <a:lnTo>
                    <a:pt x="7072" y="4004"/>
                  </a:lnTo>
                  <a:lnTo>
                    <a:pt x="6072" y="4004"/>
                  </a:lnTo>
                  <a:lnTo>
                    <a:pt x="6072" y="3003"/>
                  </a:lnTo>
                  <a:lnTo>
                    <a:pt x="6072" y="2002"/>
                  </a:lnTo>
                  <a:lnTo>
                    <a:pt x="6072" y="1002"/>
                  </a:lnTo>
                  <a:lnTo>
                    <a:pt x="5071" y="1002"/>
                  </a:lnTo>
                  <a:lnTo>
                    <a:pt x="50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08"/>
            <p:cNvSpPr/>
            <p:nvPr/>
          </p:nvSpPr>
          <p:spPr>
            <a:xfrm>
              <a:off x="2986396" y="3108530"/>
              <a:ext cx="73664" cy="36869"/>
            </a:xfrm>
            <a:custGeom>
              <a:rect b="b" l="l" r="r" t="t"/>
              <a:pathLst>
                <a:path extrusionOk="0" h="1002" w="2002">
                  <a:moveTo>
                    <a:pt x="0" y="1"/>
                  </a:moveTo>
                  <a:lnTo>
                    <a:pt x="0" y="1002"/>
                  </a:lnTo>
                  <a:lnTo>
                    <a:pt x="2002" y="1002"/>
                  </a:lnTo>
                  <a:lnTo>
                    <a:pt x="2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108"/>
            <p:cNvSpPr/>
            <p:nvPr/>
          </p:nvSpPr>
          <p:spPr>
            <a:xfrm>
              <a:off x="3209778" y="3108530"/>
              <a:ext cx="73664" cy="36869"/>
            </a:xfrm>
            <a:custGeom>
              <a:rect b="b" l="l" r="r" t="t"/>
              <a:pathLst>
                <a:path extrusionOk="0" h="1002" w="2002">
                  <a:moveTo>
                    <a:pt x="0" y="1"/>
                  </a:moveTo>
                  <a:lnTo>
                    <a:pt x="0" y="1002"/>
                  </a:lnTo>
                  <a:lnTo>
                    <a:pt x="2002" y="1002"/>
                  </a:lnTo>
                  <a:lnTo>
                    <a:pt x="2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108"/>
            <p:cNvSpPr/>
            <p:nvPr/>
          </p:nvSpPr>
          <p:spPr>
            <a:xfrm>
              <a:off x="3283405" y="3145361"/>
              <a:ext cx="111746" cy="295832"/>
            </a:xfrm>
            <a:custGeom>
              <a:rect b="b" l="l" r="r" t="t"/>
              <a:pathLst>
                <a:path extrusionOk="0" h="8040" w="3037">
                  <a:moveTo>
                    <a:pt x="1" y="1"/>
                  </a:moveTo>
                  <a:lnTo>
                    <a:pt x="1" y="1001"/>
                  </a:lnTo>
                  <a:lnTo>
                    <a:pt x="1" y="4037"/>
                  </a:lnTo>
                  <a:lnTo>
                    <a:pt x="1" y="5038"/>
                  </a:lnTo>
                  <a:lnTo>
                    <a:pt x="1" y="8040"/>
                  </a:lnTo>
                  <a:lnTo>
                    <a:pt x="1002" y="8040"/>
                  </a:lnTo>
                  <a:lnTo>
                    <a:pt x="1002" y="5038"/>
                  </a:lnTo>
                  <a:lnTo>
                    <a:pt x="1002" y="4037"/>
                  </a:lnTo>
                  <a:lnTo>
                    <a:pt x="1002" y="1001"/>
                  </a:lnTo>
                  <a:lnTo>
                    <a:pt x="3036" y="1001"/>
                  </a:lnTo>
                  <a:lnTo>
                    <a:pt x="30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08"/>
            <p:cNvSpPr/>
            <p:nvPr/>
          </p:nvSpPr>
          <p:spPr>
            <a:xfrm>
              <a:off x="3395114" y="3182193"/>
              <a:ext cx="110495" cy="259000"/>
            </a:xfrm>
            <a:custGeom>
              <a:rect b="b" l="l" r="r" t="t"/>
              <a:pathLst>
                <a:path extrusionOk="0" h="7039" w="3003">
                  <a:moveTo>
                    <a:pt x="0" y="0"/>
                  </a:moveTo>
                  <a:lnTo>
                    <a:pt x="0" y="1001"/>
                  </a:lnTo>
                  <a:lnTo>
                    <a:pt x="0" y="3803"/>
                  </a:lnTo>
                  <a:lnTo>
                    <a:pt x="0" y="4037"/>
                  </a:lnTo>
                  <a:lnTo>
                    <a:pt x="0" y="5037"/>
                  </a:lnTo>
                  <a:lnTo>
                    <a:pt x="0" y="6038"/>
                  </a:lnTo>
                  <a:lnTo>
                    <a:pt x="0" y="7039"/>
                  </a:lnTo>
                  <a:lnTo>
                    <a:pt x="1001" y="7039"/>
                  </a:lnTo>
                  <a:lnTo>
                    <a:pt x="1001" y="6038"/>
                  </a:lnTo>
                  <a:lnTo>
                    <a:pt x="1001" y="5037"/>
                  </a:lnTo>
                  <a:lnTo>
                    <a:pt x="1001" y="4037"/>
                  </a:lnTo>
                  <a:lnTo>
                    <a:pt x="1001" y="3803"/>
                  </a:lnTo>
                  <a:lnTo>
                    <a:pt x="1001" y="1001"/>
                  </a:lnTo>
                  <a:lnTo>
                    <a:pt x="3003" y="1001"/>
                  </a:lnTo>
                  <a:lnTo>
                    <a:pt x="30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08"/>
            <p:cNvSpPr/>
            <p:nvPr/>
          </p:nvSpPr>
          <p:spPr>
            <a:xfrm>
              <a:off x="3505573" y="3219025"/>
              <a:ext cx="36869" cy="259000"/>
            </a:xfrm>
            <a:custGeom>
              <a:rect b="b" l="l" r="r" t="t"/>
              <a:pathLst>
                <a:path extrusionOk="0" h="7039" w="1002">
                  <a:moveTo>
                    <a:pt x="1" y="0"/>
                  </a:moveTo>
                  <a:lnTo>
                    <a:pt x="1" y="1001"/>
                  </a:lnTo>
                  <a:lnTo>
                    <a:pt x="1" y="2035"/>
                  </a:lnTo>
                  <a:lnTo>
                    <a:pt x="1" y="3036"/>
                  </a:lnTo>
                  <a:lnTo>
                    <a:pt x="1" y="4036"/>
                  </a:lnTo>
                  <a:lnTo>
                    <a:pt x="1" y="5037"/>
                  </a:lnTo>
                  <a:lnTo>
                    <a:pt x="1" y="6038"/>
                  </a:lnTo>
                  <a:lnTo>
                    <a:pt x="1" y="7038"/>
                  </a:lnTo>
                  <a:lnTo>
                    <a:pt x="1001" y="7038"/>
                  </a:lnTo>
                  <a:lnTo>
                    <a:pt x="1001" y="6038"/>
                  </a:lnTo>
                  <a:lnTo>
                    <a:pt x="1001" y="5037"/>
                  </a:lnTo>
                  <a:lnTo>
                    <a:pt x="1001" y="4036"/>
                  </a:lnTo>
                  <a:lnTo>
                    <a:pt x="1001" y="3036"/>
                  </a:lnTo>
                  <a:lnTo>
                    <a:pt x="1001" y="2035"/>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08"/>
            <p:cNvSpPr/>
            <p:nvPr/>
          </p:nvSpPr>
          <p:spPr>
            <a:xfrm>
              <a:off x="3024442" y="3477987"/>
              <a:ext cx="481168" cy="369459"/>
            </a:xfrm>
            <a:custGeom>
              <a:rect b="b" l="l" r="r" t="t"/>
              <a:pathLst>
                <a:path extrusionOk="0" h="10041" w="13077">
                  <a:moveTo>
                    <a:pt x="12076" y="0"/>
                  </a:moveTo>
                  <a:lnTo>
                    <a:pt x="12076" y="5037"/>
                  </a:lnTo>
                  <a:lnTo>
                    <a:pt x="11075" y="5037"/>
                  </a:lnTo>
                  <a:lnTo>
                    <a:pt x="11075" y="7039"/>
                  </a:lnTo>
                  <a:lnTo>
                    <a:pt x="10074" y="7039"/>
                  </a:lnTo>
                  <a:lnTo>
                    <a:pt x="10074" y="9040"/>
                  </a:lnTo>
                  <a:lnTo>
                    <a:pt x="2035" y="9040"/>
                  </a:lnTo>
                  <a:lnTo>
                    <a:pt x="2035" y="7039"/>
                  </a:lnTo>
                  <a:lnTo>
                    <a:pt x="1035" y="7039"/>
                  </a:lnTo>
                  <a:lnTo>
                    <a:pt x="1035" y="6038"/>
                  </a:lnTo>
                  <a:lnTo>
                    <a:pt x="1" y="6038"/>
                  </a:lnTo>
                  <a:lnTo>
                    <a:pt x="1" y="8039"/>
                  </a:lnTo>
                  <a:lnTo>
                    <a:pt x="1035" y="8039"/>
                  </a:lnTo>
                  <a:lnTo>
                    <a:pt x="1035" y="9040"/>
                  </a:lnTo>
                  <a:lnTo>
                    <a:pt x="1035" y="10041"/>
                  </a:lnTo>
                  <a:lnTo>
                    <a:pt x="11075" y="10041"/>
                  </a:lnTo>
                  <a:lnTo>
                    <a:pt x="11075" y="8039"/>
                  </a:lnTo>
                  <a:lnTo>
                    <a:pt x="12076" y="8039"/>
                  </a:lnTo>
                  <a:lnTo>
                    <a:pt x="12076" y="6038"/>
                  </a:lnTo>
                  <a:lnTo>
                    <a:pt x="13077" y="6038"/>
                  </a:lnTo>
                  <a:lnTo>
                    <a:pt x="130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08"/>
            <p:cNvSpPr/>
            <p:nvPr/>
          </p:nvSpPr>
          <p:spPr>
            <a:xfrm>
              <a:off x="2987610" y="3367529"/>
              <a:ext cx="74915" cy="184122"/>
            </a:xfrm>
            <a:custGeom>
              <a:rect b="b" l="l" r="r" t="t"/>
              <a:pathLst>
                <a:path extrusionOk="0" h="5004" w="2036">
                  <a:moveTo>
                    <a:pt x="1002" y="0"/>
                  </a:moveTo>
                  <a:lnTo>
                    <a:pt x="1002" y="1001"/>
                  </a:lnTo>
                  <a:lnTo>
                    <a:pt x="1002" y="2002"/>
                  </a:lnTo>
                  <a:lnTo>
                    <a:pt x="1" y="2002"/>
                  </a:lnTo>
                  <a:lnTo>
                    <a:pt x="1" y="3002"/>
                  </a:lnTo>
                  <a:lnTo>
                    <a:pt x="1002" y="3002"/>
                  </a:lnTo>
                  <a:lnTo>
                    <a:pt x="1002" y="4003"/>
                  </a:lnTo>
                  <a:lnTo>
                    <a:pt x="1002" y="5004"/>
                  </a:lnTo>
                  <a:lnTo>
                    <a:pt x="2036" y="5004"/>
                  </a:lnTo>
                  <a:lnTo>
                    <a:pt x="2036" y="4003"/>
                  </a:lnTo>
                  <a:lnTo>
                    <a:pt x="2036" y="3002"/>
                  </a:lnTo>
                  <a:lnTo>
                    <a:pt x="2036" y="2002"/>
                  </a:lnTo>
                  <a:lnTo>
                    <a:pt x="2036" y="1001"/>
                  </a:lnTo>
                  <a:lnTo>
                    <a:pt x="20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08"/>
            <p:cNvSpPr/>
            <p:nvPr/>
          </p:nvSpPr>
          <p:spPr>
            <a:xfrm>
              <a:off x="2987610" y="3255820"/>
              <a:ext cx="36869" cy="111746"/>
            </a:xfrm>
            <a:custGeom>
              <a:rect b="b" l="l" r="r" t="t"/>
              <a:pathLst>
                <a:path extrusionOk="0" h="3037" w="1002">
                  <a:moveTo>
                    <a:pt x="1" y="1"/>
                  </a:moveTo>
                  <a:lnTo>
                    <a:pt x="1" y="1035"/>
                  </a:lnTo>
                  <a:lnTo>
                    <a:pt x="1" y="2036"/>
                  </a:lnTo>
                  <a:lnTo>
                    <a:pt x="1" y="3036"/>
                  </a:lnTo>
                  <a:lnTo>
                    <a:pt x="1002" y="3036"/>
                  </a:lnTo>
                  <a:lnTo>
                    <a:pt x="1002" y="2036"/>
                  </a:lnTo>
                  <a:lnTo>
                    <a:pt x="1002" y="1035"/>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08"/>
            <p:cNvSpPr/>
            <p:nvPr/>
          </p:nvSpPr>
          <p:spPr>
            <a:xfrm>
              <a:off x="2950815" y="3145361"/>
              <a:ext cx="36832" cy="110495"/>
            </a:xfrm>
            <a:custGeom>
              <a:rect b="b" l="l" r="r" t="t"/>
              <a:pathLst>
                <a:path extrusionOk="0" h="3003" w="1001">
                  <a:moveTo>
                    <a:pt x="0" y="1"/>
                  </a:moveTo>
                  <a:lnTo>
                    <a:pt x="0" y="1001"/>
                  </a:lnTo>
                  <a:lnTo>
                    <a:pt x="0" y="2002"/>
                  </a:lnTo>
                  <a:lnTo>
                    <a:pt x="0" y="3003"/>
                  </a:lnTo>
                  <a:lnTo>
                    <a:pt x="1001" y="3003"/>
                  </a:lnTo>
                  <a:lnTo>
                    <a:pt x="1001" y="2002"/>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08"/>
            <p:cNvSpPr/>
            <p:nvPr/>
          </p:nvSpPr>
          <p:spPr>
            <a:xfrm>
              <a:off x="3136151" y="3367529"/>
              <a:ext cx="36832" cy="73664"/>
            </a:xfrm>
            <a:custGeom>
              <a:rect b="b" l="l" r="r" t="t"/>
              <a:pathLst>
                <a:path extrusionOk="0" h="2002" w="1001">
                  <a:moveTo>
                    <a:pt x="0" y="0"/>
                  </a:moveTo>
                  <a:lnTo>
                    <a:pt x="0" y="1001"/>
                  </a:lnTo>
                  <a:lnTo>
                    <a:pt x="0" y="2002"/>
                  </a:lnTo>
                  <a:lnTo>
                    <a:pt x="1001" y="2002"/>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08"/>
            <p:cNvSpPr/>
            <p:nvPr/>
          </p:nvSpPr>
          <p:spPr>
            <a:xfrm>
              <a:off x="3099320" y="3255820"/>
              <a:ext cx="36869" cy="111746"/>
            </a:xfrm>
            <a:custGeom>
              <a:rect b="b" l="l" r="r" t="t"/>
              <a:pathLst>
                <a:path extrusionOk="0" h="3037" w="1002">
                  <a:moveTo>
                    <a:pt x="0" y="1"/>
                  </a:moveTo>
                  <a:lnTo>
                    <a:pt x="0" y="1035"/>
                  </a:lnTo>
                  <a:lnTo>
                    <a:pt x="0" y="2036"/>
                  </a:lnTo>
                  <a:lnTo>
                    <a:pt x="0" y="3036"/>
                  </a:lnTo>
                  <a:lnTo>
                    <a:pt x="1001" y="3036"/>
                  </a:lnTo>
                  <a:lnTo>
                    <a:pt x="1001" y="2036"/>
                  </a:lnTo>
                  <a:lnTo>
                    <a:pt x="1001" y="1035"/>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08"/>
            <p:cNvSpPr/>
            <p:nvPr/>
          </p:nvSpPr>
          <p:spPr>
            <a:xfrm>
              <a:off x="3062488" y="3145361"/>
              <a:ext cx="36869" cy="110495"/>
            </a:xfrm>
            <a:custGeom>
              <a:rect b="b" l="l" r="r" t="t"/>
              <a:pathLst>
                <a:path extrusionOk="0" h="3003" w="1002">
                  <a:moveTo>
                    <a:pt x="1" y="1"/>
                  </a:moveTo>
                  <a:lnTo>
                    <a:pt x="1" y="1001"/>
                  </a:lnTo>
                  <a:lnTo>
                    <a:pt x="1" y="2002"/>
                  </a:lnTo>
                  <a:lnTo>
                    <a:pt x="1" y="3003"/>
                  </a:lnTo>
                  <a:lnTo>
                    <a:pt x="1001" y="3003"/>
                  </a:lnTo>
                  <a:lnTo>
                    <a:pt x="1001" y="2002"/>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08"/>
            <p:cNvSpPr/>
            <p:nvPr/>
          </p:nvSpPr>
          <p:spPr>
            <a:xfrm>
              <a:off x="3172946" y="3145361"/>
              <a:ext cx="36869" cy="222205"/>
            </a:xfrm>
            <a:custGeom>
              <a:rect b="b" l="l" r="r" t="t"/>
              <a:pathLst>
                <a:path extrusionOk="0" h="6039" w="1002">
                  <a:moveTo>
                    <a:pt x="1" y="1"/>
                  </a:moveTo>
                  <a:lnTo>
                    <a:pt x="1" y="1001"/>
                  </a:lnTo>
                  <a:lnTo>
                    <a:pt x="1" y="2002"/>
                  </a:lnTo>
                  <a:lnTo>
                    <a:pt x="1" y="3003"/>
                  </a:lnTo>
                  <a:lnTo>
                    <a:pt x="1" y="4037"/>
                  </a:lnTo>
                  <a:lnTo>
                    <a:pt x="1" y="5038"/>
                  </a:lnTo>
                  <a:lnTo>
                    <a:pt x="1" y="6038"/>
                  </a:lnTo>
                  <a:lnTo>
                    <a:pt x="1001" y="6038"/>
                  </a:lnTo>
                  <a:lnTo>
                    <a:pt x="1001" y="5038"/>
                  </a:lnTo>
                  <a:lnTo>
                    <a:pt x="1001" y="4037"/>
                  </a:lnTo>
                  <a:lnTo>
                    <a:pt x="1001" y="3003"/>
                  </a:lnTo>
                  <a:lnTo>
                    <a:pt x="1001" y="2002"/>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08"/>
            <p:cNvSpPr/>
            <p:nvPr/>
          </p:nvSpPr>
          <p:spPr>
            <a:xfrm>
              <a:off x="2877151" y="3404324"/>
              <a:ext cx="110495" cy="110532"/>
            </a:xfrm>
            <a:custGeom>
              <a:rect b="b" l="l" r="r" t="t"/>
              <a:pathLst>
                <a:path extrusionOk="0" h="3004" w="3003">
                  <a:moveTo>
                    <a:pt x="1" y="1"/>
                  </a:moveTo>
                  <a:lnTo>
                    <a:pt x="1" y="1002"/>
                  </a:lnTo>
                  <a:lnTo>
                    <a:pt x="1" y="3003"/>
                  </a:lnTo>
                  <a:lnTo>
                    <a:pt x="1001" y="3003"/>
                  </a:lnTo>
                  <a:lnTo>
                    <a:pt x="1001" y="1002"/>
                  </a:lnTo>
                  <a:lnTo>
                    <a:pt x="3003" y="1002"/>
                  </a:lnTo>
                  <a:lnTo>
                    <a:pt x="3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08"/>
            <p:cNvSpPr/>
            <p:nvPr/>
          </p:nvSpPr>
          <p:spPr>
            <a:xfrm>
              <a:off x="2912769" y="3514819"/>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08"/>
            <p:cNvSpPr/>
            <p:nvPr/>
          </p:nvSpPr>
          <p:spPr>
            <a:xfrm>
              <a:off x="2950815" y="3551614"/>
              <a:ext cx="36832" cy="73700"/>
            </a:xfrm>
            <a:custGeom>
              <a:rect b="b" l="l" r="r" t="t"/>
              <a:pathLst>
                <a:path extrusionOk="0" h="2003" w="1001">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08"/>
            <p:cNvSpPr/>
            <p:nvPr/>
          </p:nvSpPr>
          <p:spPr>
            <a:xfrm>
              <a:off x="2986396" y="3626492"/>
              <a:ext cx="36869" cy="73700"/>
            </a:xfrm>
            <a:custGeom>
              <a:rect b="b" l="l" r="r" t="t"/>
              <a:pathLst>
                <a:path extrusionOk="0" h="2003" w="1002">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9" name="Shape 2149"/>
        <p:cNvGrpSpPr/>
        <p:nvPr/>
      </p:nvGrpSpPr>
      <p:grpSpPr>
        <a:xfrm>
          <a:off x="0" y="0"/>
          <a:ext cx="0" cy="0"/>
          <a:chOff x="0" y="0"/>
          <a:chExt cx="0" cy="0"/>
        </a:xfrm>
      </p:grpSpPr>
      <p:sp>
        <p:nvSpPr>
          <p:cNvPr id="2150" name="Google Shape;2150;p109"/>
          <p:cNvSpPr txBox="1"/>
          <p:nvPr>
            <p:ph idx="6" type="title"/>
          </p:nvPr>
        </p:nvSpPr>
        <p:spPr>
          <a:xfrm>
            <a:off x="104400" y="594100"/>
            <a:ext cx="89352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sz="2500"/>
              <a:t>What problems did we face? What would we do next time? </a:t>
            </a:r>
            <a:r>
              <a:rPr b="1" lang="zh-CN" sz="2500">
                <a:latin typeface="Chakra Petch"/>
                <a:ea typeface="Chakra Petch"/>
                <a:cs typeface="Chakra Petch"/>
                <a:sym typeface="Chakra Petch"/>
              </a:rPr>
              <a:t>Errors and Improvements</a:t>
            </a:r>
            <a:endParaRPr b="1" sz="2500">
              <a:latin typeface="Chakra Petch"/>
              <a:ea typeface="Chakra Petch"/>
              <a:cs typeface="Chakra Petch"/>
              <a:sym typeface="Chakra Petch"/>
            </a:endParaRPr>
          </a:p>
        </p:txBody>
      </p:sp>
      <p:sp>
        <p:nvSpPr>
          <p:cNvPr id="2151" name="Google Shape;2151;p109"/>
          <p:cNvSpPr txBox="1"/>
          <p:nvPr/>
        </p:nvSpPr>
        <p:spPr>
          <a:xfrm>
            <a:off x="3244500" y="1683063"/>
            <a:ext cx="4826700" cy="284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500">
                <a:solidFill>
                  <a:schemeClr val="dk1"/>
                </a:solidFill>
                <a:latin typeface="Fira Code"/>
                <a:ea typeface="Fira Code"/>
                <a:cs typeface="Fira Code"/>
                <a:sym typeface="Fira Code"/>
              </a:rPr>
              <a:t>Issues we Faced:</a:t>
            </a:r>
            <a:endParaRPr b="1" sz="1500">
              <a:solidFill>
                <a:schemeClr val="dk1"/>
              </a:solidFill>
              <a:latin typeface="Fira Code"/>
              <a:ea typeface="Fira Code"/>
              <a:cs typeface="Fira Code"/>
              <a:sym typeface="Fira Code"/>
            </a:endParaRPr>
          </a:p>
          <a:p>
            <a:pPr indent="-342900" lvl="0" marL="457200" rtl="0" algn="l">
              <a:spcBef>
                <a:spcPts val="0"/>
              </a:spcBef>
              <a:spcAft>
                <a:spcPts val="0"/>
              </a:spcAft>
              <a:buSzPts val="1800"/>
              <a:buFont typeface="Fira Code"/>
              <a:buChar char="●"/>
            </a:pPr>
            <a:r>
              <a:rPr lang="zh-CN" sz="1500">
                <a:solidFill>
                  <a:schemeClr val="dk1"/>
                </a:solidFill>
                <a:latin typeface="Fira Code"/>
                <a:ea typeface="Fira Code"/>
                <a:cs typeface="Fira Code"/>
                <a:sym typeface="Fira Code"/>
              </a:rPr>
              <a:t>The raw data was in two different formats</a:t>
            </a:r>
            <a:endParaRPr sz="1500">
              <a:solidFill>
                <a:schemeClr val="dk1"/>
              </a:solidFill>
              <a:latin typeface="Fira Code"/>
              <a:ea typeface="Fira Code"/>
              <a:cs typeface="Fira Code"/>
              <a:sym typeface="Fira Code"/>
            </a:endParaRPr>
          </a:p>
          <a:p>
            <a:pPr indent="-342900" lvl="0" marL="457200" rtl="0" algn="l">
              <a:spcBef>
                <a:spcPts val="0"/>
              </a:spcBef>
              <a:spcAft>
                <a:spcPts val="0"/>
              </a:spcAft>
              <a:buSzPts val="1800"/>
              <a:buFont typeface="Fira Code"/>
              <a:buChar char="●"/>
            </a:pPr>
            <a:r>
              <a:rPr lang="zh-CN" sz="1500">
                <a:solidFill>
                  <a:schemeClr val="dk1"/>
                </a:solidFill>
                <a:latin typeface="Fira Code"/>
                <a:ea typeface="Fira Code"/>
                <a:cs typeface="Fira Code"/>
                <a:sym typeface="Fira Code"/>
              </a:rPr>
              <a:t>Balking &amp; Customers leaving the queue</a:t>
            </a:r>
            <a:endParaRPr sz="1500">
              <a:solidFill>
                <a:schemeClr val="dk1"/>
              </a:solidFill>
              <a:latin typeface="Fira Code"/>
              <a:ea typeface="Fira Code"/>
              <a:cs typeface="Fira Code"/>
              <a:sym typeface="Fira Code"/>
            </a:endParaRPr>
          </a:p>
          <a:p>
            <a:pPr indent="0" lvl="0" marL="457200" rtl="0" algn="l">
              <a:spcBef>
                <a:spcPts val="0"/>
              </a:spcBef>
              <a:spcAft>
                <a:spcPts val="0"/>
              </a:spcAft>
              <a:buNone/>
            </a:pPr>
            <a:r>
              <a:t/>
            </a:r>
            <a:endParaRPr sz="1500">
              <a:solidFill>
                <a:schemeClr val="dk1"/>
              </a:solidFill>
              <a:latin typeface="Fira Code"/>
              <a:ea typeface="Fira Code"/>
              <a:cs typeface="Fira Code"/>
              <a:sym typeface="Fira Code"/>
            </a:endParaRPr>
          </a:p>
          <a:p>
            <a:pPr indent="0" lvl="0" marL="0" rtl="0" algn="l">
              <a:spcBef>
                <a:spcPts val="0"/>
              </a:spcBef>
              <a:spcAft>
                <a:spcPts val="0"/>
              </a:spcAft>
              <a:buNone/>
            </a:pPr>
            <a:r>
              <a:rPr b="1" lang="zh-CN" sz="1500">
                <a:solidFill>
                  <a:schemeClr val="dk1"/>
                </a:solidFill>
                <a:latin typeface="Fira Code"/>
                <a:ea typeface="Fira Code"/>
                <a:cs typeface="Fira Code"/>
                <a:sym typeface="Fira Code"/>
              </a:rPr>
              <a:t>Future improvements that could be made:</a:t>
            </a:r>
            <a:endParaRPr b="1" sz="1500">
              <a:solidFill>
                <a:schemeClr val="dk1"/>
              </a:solidFill>
              <a:latin typeface="Fira Code"/>
              <a:ea typeface="Fira Code"/>
              <a:cs typeface="Fira Code"/>
              <a:sym typeface="Fira Code"/>
            </a:endParaRPr>
          </a:p>
          <a:p>
            <a:pPr indent="-342900" lvl="0" marL="457200" rtl="0" algn="l">
              <a:spcBef>
                <a:spcPts val="0"/>
              </a:spcBef>
              <a:spcAft>
                <a:spcPts val="0"/>
              </a:spcAft>
              <a:buSzPts val="1800"/>
              <a:buFont typeface="Fira Code"/>
              <a:buChar char="●"/>
            </a:pPr>
            <a:r>
              <a:rPr lang="zh-CN" sz="1500">
                <a:solidFill>
                  <a:schemeClr val="dk1"/>
                </a:solidFill>
                <a:latin typeface="Fira Code"/>
                <a:ea typeface="Fira Code"/>
                <a:cs typeface="Fira Code"/>
                <a:sym typeface="Fira Code"/>
              </a:rPr>
              <a:t>More data could be collected</a:t>
            </a:r>
            <a:endParaRPr sz="1500">
              <a:solidFill>
                <a:schemeClr val="dk1"/>
              </a:solidFill>
              <a:latin typeface="Fira Code"/>
              <a:ea typeface="Fira Code"/>
              <a:cs typeface="Fira Code"/>
              <a:sym typeface="Fira Code"/>
            </a:endParaRPr>
          </a:p>
          <a:p>
            <a:pPr indent="-323850" lvl="0" marL="457200" rtl="0" algn="l">
              <a:spcBef>
                <a:spcPts val="0"/>
              </a:spcBef>
              <a:spcAft>
                <a:spcPts val="0"/>
              </a:spcAft>
              <a:buClr>
                <a:schemeClr val="dk1"/>
              </a:buClr>
              <a:buSzPts val="1500"/>
              <a:buFont typeface="Fira Code"/>
              <a:buChar char="●"/>
            </a:pPr>
            <a:r>
              <a:rPr lang="zh-CN" sz="1500">
                <a:solidFill>
                  <a:schemeClr val="dk1"/>
                </a:solidFill>
                <a:latin typeface="Fira Code"/>
                <a:ea typeface="Fira Code"/>
                <a:cs typeface="Fira Code"/>
                <a:sym typeface="Fira Code"/>
              </a:rPr>
              <a:t>More time periods (across the opening hours)</a:t>
            </a:r>
            <a:endParaRPr sz="1500">
              <a:solidFill>
                <a:schemeClr val="dk1"/>
              </a:solidFill>
              <a:latin typeface="Fira Code"/>
              <a:ea typeface="Fira Code"/>
              <a:cs typeface="Fira Code"/>
              <a:sym typeface="Fira Code"/>
            </a:endParaRPr>
          </a:p>
          <a:p>
            <a:pPr indent="0" lvl="0" marL="457200" rtl="0" algn="l">
              <a:spcBef>
                <a:spcPts val="0"/>
              </a:spcBef>
              <a:spcAft>
                <a:spcPts val="0"/>
              </a:spcAft>
              <a:buNone/>
            </a:pPr>
            <a:r>
              <a:t/>
            </a:r>
            <a:endParaRPr>
              <a:latin typeface="Fira Code"/>
              <a:ea typeface="Fira Code"/>
              <a:cs typeface="Fira Code"/>
              <a:sym typeface="Fira Code"/>
            </a:endParaRPr>
          </a:p>
        </p:txBody>
      </p:sp>
      <p:pic>
        <p:nvPicPr>
          <p:cNvPr id="2152" name="Google Shape;2152;p109"/>
          <p:cNvPicPr preferRelativeResize="0"/>
          <p:nvPr/>
        </p:nvPicPr>
        <p:blipFill rotWithShape="1">
          <a:blip r:embed="rId3">
            <a:alphaModFix/>
          </a:blip>
          <a:srcRect b="20640" l="630" r="-629" t="-20640"/>
          <a:stretch/>
        </p:blipFill>
        <p:spPr>
          <a:xfrm>
            <a:off x="745162" y="538200"/>
            <a:ext cx="1878135" cy="3782926"/>
          </a:xfrm>
          <a:prstGeom prst="rect">
            <a:avLst/>
          </a:prstGeom>
          <a:noFill/>
          <a:ln>
            <a:noFill/>
          </a:ln>
        </p:spPr>
      </p:pic>
      <p:sp>
        <p:nvSpPr>
          <p:cNvPr id="2153" name="Google Shape;2153;p109"/>
          <p:cNvSpPr/>
          <p:nvPr/>
        </p:nvSpPr>
        <p:spPr>
          <a:xfrm>
            <a:off x="573950" y="1190345"/>
            <a:ext cx="2049339" cy="3413924"/>
          </a:xfrm>
          <a:custGeom>
            <a:rect b="b" l="l" r="r" t="t"/>
            <a:pathLst>
              <a:path extrusionOk="0" h="95461" w="70249">
                <a:moveTo>
                  <a:pt x="35124" y="3590"/>
                </a:moveTo>
                <a:lnTo>
                  <a:pt x="35466" y="3675"/>
                </a:lnTo>
                <a:lnTo>
                  <a:pt x="35723" y="3846"/>
                </a:lnTo>
                <a:lnTo>
                  <a:pt x="35894" y="4103"/>
                </a:lnTo>
                <a:lnTo>
                  <a:pt x="35979" y="4444"/>
                </a:lnTo>
                <a:lnTo>
                  <a:pt x="35894" y="4786"/>
                </a:lnTo>
                <a:lnTo>
                  <a:pt x="35723" y="5043"/>
                </a:lnTo>
                <a:lnTo>
                  <a:pt x="35466" y="5299"/>
                </a:lnTo>
                <a:lnTo>
                  <a:pt x="34783" y="5299"/>
                </a:lnTo>
                <a:lnTo>
                  <a:pt x="34526" y="5043"/>
                </a:lnTo>
                <a:lnTo>
                  <a:pt x="34355" y="4786"/>
                </a:lnTo>
                <a:lnTo>
                  <a:pt x="34270" y="4444"/>
                </a:lnTo>
                <a:lnTo>
                  <a:pt x="34355" y="4103"/>
                </a:lnTo>
                <a:lnTo>
                  <a:pt x="34526" y="3846"/>
                </a:lnTo>
                <a:lnTo>
                  <a:pt x="34783" y="3675"/>
                </a:lnTo>
                <a:lnTo>
                  <a:pt x="35124" y="3590"/>
                </a:lnTo>
                <a:close/>
                <a:moveTo>
                  <a:pt x="64950" y="8547"/>
                </a:moveTo>
                <a:lnTo>
                  <a:pt x="64950" y="86914"/>
                </a:lnTo>
                <a:lnTo>
                  <a:pt x="5299" y="86914"/>
                </a:lnTo>
                <a:lnTo>
                  <a:pt x="5299" y="8547"/>
                </a:lnTo>
                <a:close/>
                <a:moveTo>
                  <a:pt x="35552" y="89307"/>
                </a:moveTo>
                <a:lnTo>
                  <a:pt x="35894" y="89478"/>
                </a:lnTo>
                <a:lnTo>
                  <a:pt x="36235" y="89649"/>
                </a:lnTo>
                <a:lnTo>
                  <a:pt x="36492" y="89905"/>
                </a:lnTo>
                <a:lnTo>
                  <a:pt x="36748" y="90162"/>
                </a:lnTo>
                <a:lnTo>
                  <a:pt x="36919" y="90504"/>
                </a:lnTo>
                <a:lnTo>
                  <a:pt x="37005" y="90845"/>
                </a:lnTo>
                <a:lnTo>
                  <a:pt x="37090" y="91273"/>
                </a:lnTo>
                <a:lnTo>
                  <a:pt x="37005" y="91615"/>
                </a:lnTo>
                <a:lnTo>
                  <a:pt x="36919" y="92042"/>
                </a:lnTo>
                <a:lnTo>
                  <a:pt x="36748" y="92384"/>
                </a:lnTo>
                <a:lnTo>
                  <a:pt x="36492" y="92640"/>
                </a:lnTo>
                <a:lnTo>
                  <a:pt x="36235" y="92896"/>
                </a:lnTo>
                <a:lnTo>
                  <a:pt x="35894" y="93067"/>
                </a:lnTo>
                <a:lnTo>
                  <a:pt x="35552" y="93153"/>
                </a:lnTo>
                <a:lnTo>
                  <a:pt x="35124" y="93238"/>
                </a:lnTo>
                <a:lnTo>
                  <a:pt x="34697" y="93153"/>
                </a:lnTo>
                <a:lnTo>
                  <a:pt x="34355" y="93067"/>
                </a:lnTo>
                <a:lnTo>
                  <a:pt x="34013" y="92896"/>
                </a:lnTo>
                <a:lnTo>
                  <a:pt x="33757" y="92640"/>
                </a:lnTo>
                <a:lnTo>
                  <a:pt x="33501" y="92384"/>
                </a:lnTo>
                <a:lnTo>
                  <a:pt x="33330" y="92042"/>
                </a:lnTo>
                <a:lnTo>
                  <a:pt x="33244" y="91615"/>
                </a:lnTo>
                <a:lnTo>
                  <a:pt x="33159" y="91273"/>
                </a:lnTo>
                <a:lnTo>
                  <a:pt x="33244" y="90845"/>
                </a:lnTo>
                <a:lnTo>
                  <a:pt x="33330" y="90504"/>
                </a:lnTo>
                <a:lnTo>
                  <a:pt x="33501" y="90162"/>
                </a:lnTo>
                <a:lnTo>
                  <a:pt x="33757" y="89905"/>
                </a:lnTo>
                <a:lnTo>
                  <a:pt x="34013" y="89649"/>
                </a:lnTo>
                <a:lnTo>
                  <a:pt x="34355" y="89478"/>
                </a:lnTo>
                <a:lnTo>
                  <a:pt x="34697" y="89307"/>
                </a:lnTo>
                <a:close/>
                <a:moveTo>
                  <a:pt x="3333" y="0"/>
                </a:moveTo>
                <a:lnTo>
                  <a:pt x="2649" y="86"/>
                </a:lnTo>
                <a:lnTo>
                  <a:pt x="2051" y="257"/>
                </a:lnTo>
                <a:lnTo>
                  <a:pt x="1453" y="599"/>
                </a:lnTo>
                <a:lnTo>
                  <a:pt x="1026" y="1026"/>
                </a:lnTo>
                <a:lnTo>
                  <a:pt x="598" y="1453"/>
                </a:lnTo>
                <a:lnTo>
                  <a:pt x="256" y="2052"/>
                </a:lnTo>
                <a:lnTo>
                  <a:pt x="85" y="2650"/>
                </a:lnTo>
                <a:lnTo>
                  <a:pt x="0" y="3333"/>
                </a:lnTo>
                <a:lnTo>
                  <a:pt x="0" y="92213"/>
                </a:lnTo>
                <a:lnTo>
                  <a:pt x="85" y="92811"/>
                </a:lnTo>
                <a:lnTo>
                  <a:pt x="256" y="93495"/>
                </a:lnTo>
                <a:lnTo>
                  <a:pt x="598" y="94007"/>
                </a:lnTo>
                <a:lnTo>
                  <a:pt x="1026" y="94520"/>
                </a:lnTo>
                <a:lnTo>
                  <a:pt x="1453" y="94862"/>
                </a:lnTo>
                <a:lnTo>
                  <a:pt x="2051" y="95204"/>
                </a:lnTo>
                <a:lnTo>
                  <a:pt x="2649" y="95375"/>
                </a:lnTo>
                <a:lnTo>
                  <a:pt x="3333" y="95460"/>
                </a:lnTo>
                <a:lnTo>
                  <a:pt x="66916" y="95460"/>
                </a:lnTo>
                <a:lnTo>
                  <a:pt x="67600" y="95375"/>
                </a:lnTo>
                <a:lnTo>
                  <a:pt x="68198" y="95204"/>
                </a:lnTo>
                <a:lnTo>
                  <a:pt x="68796" y="94862"/>
                </a:lnTo>
                <a:lnTo>
                  <a:pt x="69309" y="94520"/>
                </a:lnTo>
                <a:lnTo>
                  <a:pt x="69651" y="94007"/>
                </a:lnTo>
                <a:lnTo>
                  <a:pt x="69992" y="93495"/>
                </a:lnTo>
                <a:lnTo>
                  <a:pt x="70163" y="92811"/>
                </a:lnTo>
                <a:lnTo>
                  <a:pt x="70249" y="92213"/>
                </a:lnTo>
                <a:lnTo>
                  <a:pt x="70249" y="3333"/>
                </a:lnTo>
                <a:lnTo>
                  <a:pt x="70163" y="2650"/>
                </a:lnTo>
                <a:lnTo>
                  <a:pt x="69992" y="2052"/>
                </a:lnTo>
                <a:lnTo>
                  <a:pt x="69651" y="1453"/>
                </a:lnTo>
                <a:lnTo>
                  <a:pt x="69309" y="1026"/>
                </a:lnTo>
                <a:lnTo>
                  <a:pt x="68796" y="599"/>
                </a:lnTo>
                <a:lnTo>
                  <a:pt x="68198" y="257"/>
                </a:lnTo>
                <a:lnTo>
                  <a:pt x="67600" y="86"/>
                </a:lnTo>
                <a:lnTo>
                  <a:pt x="66916" y="0"/>
                </a:lnTo>
                <a:close/>
              </a:path>
            </a:pathLst>
          </a:custGeom>
          <a:solidFill>
            <a:schemeClr val="dk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54" name="Google Shape;2154;p109"/>
          <p:cNvSpPr txBox="1"/>
          <p:nvPr/>
        </p:nvSpPr>
        <p:spPr>
          <a:xfrm>
            <a:off x="573975" y="4604275"/>
            <a:ext cx="2049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CN" sz="800">
                <a:latin typeface="Fira Code"/>
                <a:ea typeface="Fira Code"/>
                <a:cs typeface="Fira Code"/>
                <a:sym typeface="Fira Code"/>
              </a:rPr>
              <a:t>Fig 9. Example of data in different formats</a:t>
            </a:r>
            <a:endParaRPr sz="800">
              <a:latin typeface="Fira Code"/>
              <a:ea typeface="Fira Code"/>
              <a:cs typeface="Fira Code"/>
              <a:sym typeface="Fira Cod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8" name="Shape 2158"/>
        <p:cNvGrpSpPr/>
        <p:nvPr/>
      </p:nvGrpSpPr>
      <p:grpSpPr>
        <a:xfrm>
          <a:off x="0" y="0"/>
          <a:ext cx="0" cy="0"/>
          <a:chOff x="0" y="0"/>
          <a:chExt cx="0" cy="0"/>
        </a:xfrm>
      </p:grpSpPr>
      <p:sp>
        <p:nvSpPr>
          <p:cNvPr id="2159" name="Google Shape;2159;p110"/>
          <p:cNvSpPr txBox="1"/>
          <p:nvPr>
            <p:ph type="title"/>
          </p:nvPr>
        </p:nvSpPr>
        <p:spPr>
          <a:xfrm>
            <a:off x="720000" y="5523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Who did what?</a:t>
            </a:r>
            <a:endParaRPr/>
          </a:p>
        </p:txBody>
      </p:sp>
      <p:graphicFrame>
        <p:nvGraphicFramePr>
          <p:cNvPr id="2160" name="Google Shape;2160;p110"/>
          <p:cNvGraphicFramePr/>
          <p:nvPr/>
        </p:nvGraphicFramePr>
        <p:xfrm>
          <a:off x="137925" y="1667075"/>
          <a:ext cx="3000000" cy="3000000"/>
        </p:xfrm>
        <a:graphic>
          <a:graphicData uri="http://schemas.openxmlformats.org/drawingml/2006/table">
            <a:tbl>
              <a:tblPr>
                <a:noFill/>
                <a:tableStyleId>{23673741-A2BB-45D1-9AC3-91866F2DD548}</a:tableStyleId>
              </a:tblPr>
              <a:tblGrid>
                <a:gridCol w="1527850"/>
                <a:gridCol w="5712725"/>
                <a:gridCol w="1656825"/>
              </a:tblGrid>
              <a:tr h="396200">
                <a:tc>
                  <a:txBody>
                    <a:bodyPr/>
                    <a:lstStyle/>
                    <a:p>
                      <a:pPr indent="0" lvl="0" marL="0" rtl="0" algn="l">
                        <a:spcBef>
                          <a:spcPts val="0"/>
                        </a:spcBef>
                        <a:spcAft>
                          <a:spcPts val="0"/>
                        </a:spcAft>
                        <a:buNone/>
                      </a:pPr>
                      <a:r>
                        <a:rPr lang="zh-CN">
                          <a:latin typeface="Chakra Petch SemiBold"/>
                          <a:ea typeface="Chakra Petch SemiBold"/>
                          <a:cs typeface="Chakra Petch SemiBold"/>
                          <a:sym typeface="Chakra Petch SemiBold"/>
                        </a:rPr>
                        <a:t>Report Number</a:t>
                      </a:r>
                      <a:r>
                        <a:rPr lang="zh-CN">
                          <a:latin typeface="Chakra Petch SemiBold"/>
                          <a:ea typeface="Chakra Petch SemiBold"/>
                          <a:cs typeface="Chakra Petch SemiBold"/>
                          <a:sym typeface="Chakra Petch SemiBold"/>
                        </a:rPr>
                        <a:t>:</a:t>
                      </a:r>
                      <a:endParaRPr>
                        <a:latin typeface="Chakra Petch SemiBold"/>
                        <a:ea typeface="Chakra Petch SemiBold"/>
                        <a:cs typeface="Chakra Petch SemiBold"/>
                        <a:sym typeface="Chakra Petch SemiBold"/>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zh-CN">
                          <a:latin typeface="Chakra Petch SemiBold"/>
                          <a:ea typeface="Chakra Petch SemiBold"/>
                          <a:cs typeface="Chakra Petch SemiBold"/>
                          <a:sym typeface="Chakra Petch SemiBold"/>
                        </a:rPr>
                        <a:t>Practical Work:</a:t>
                      </a:r>
                      <a:endParaRPr>
                        <a:latin typeface="Chakra Petch SemiBold"/>
                        <a:ea typeface="Chakra Petch SemiBold"/>
                        <a:cs typeface="Chakra Petch SemiBold"/>
                        <a:sym typeface="Chakra Petch SemiBold"/>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zh-CN">
                          <a:latin typeface="Chakra Petch SemiBold"/>
                          <a:ea typeface="Chakra Petch SemiBold"/>
                          <a:cs typeface="Chakra Petch SemiBold"/>
                          <a:sym typeface="Chakra Petch SemiBold"/>
                        </a:rPr>
                        <a:t>Report Write-up:</a:t>
                      </a:r>
                      <a:endParaRPr>
                        <a:latin typeface="Chakra Petch SemiBold"/>
                        <a:ea typeface="Chakra Petch SemiBold"/>
                        <a:cs typeface="Chakra Petch SemiBold"/>
                        <a:sym typeface="Chakra Petch SemiBold"/>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rtl="0" algn="l">
                        <a:spcBef>
                          <a:spcPts val="0"/>
                        </a:spcBef>
                        <a:spcAft>
                          <a:spcPts val="0"/>
                        </a:spcAft>
                        <a:buNone/>
                      </a:pPr>
                      <a:r>
                        <a:rPr lang="zh-CN" sz="1300">
                          <a:latin typeface="Fira Code"/>
                          <a:ea typeface="Fira Code"/>
                          <a:cs typeface="Fira Code"/>
                          <a:sym typeface="Fira Code"/>
                        </a:rPr>
                        <a:t>1</a:t>
                      </a:r>
                      <a:endParaRPr sz="1300">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i="1" lang="zh-CN" sz="1000">
                          <a:latin typeface="Fira Code"/>
                          <a:ea typeface="Fira Code"/>
                          <a:cs typeface="Fira Code"/>
                          <a:sym typeface="Fira Code"/>
                        </a:rPr>
                        <a:t>Permission Seeking:</a:t>
                      </a:r>
                      <a:r>
                        <a:rPr lang="zh-CN" sz="1000">
                          <a:latin typeface="Fira Code"/>
                          <a:ea typeface="Fira Code"/>
                          <a:cs typeface="Fira Code"/>
                          <a:sym typeface="Fira Code"/>
                        </a:rPr>
                        <a:t> Rebecca Robson</a:t>
                      </a:r>
                      <a:endParaRPr sz="1000">
                        <a:latin typeface="Fira Code"/>
                        <a:ea typeface="Fira Code"/>
                        <a:cs typeface="Fira Code"/>
                        <a:sym typeface="Fira Code"/>
                      </a:endParaRPr>
                    </a:p>
                    <a:p>
                      <a:pPr indent="0" lvl="0" marL="0" rtl="0" algn="l">
                        <a:spcBef>
                          <a:spcPts val="0"/>
                        </a:spcBef>
                        <a:spcAft>
                          <a:spcPts val="0"/>
                        </a:spcAft>
                        <a:buNone/>
                      </a:pPr>
                      <a:r>
                        <a:rPr i="1" lang="zh-CN" sz="1000">
                          <a:latin typeface="Fira Code"/>
                          <a:ea typeface="Fira Code"/>
                          <a:cs typeface="Fira Code"/>
                          <a:sym typeface="Fira Code"/>
                        </a:rPr>
                        <a:t>Group Decisions: </a:t>
                      </a:r>
                      <a:r>
                        <a:rPr lang="zh-CN" sz="1000">
                          <a:latin typeface="Fira Code"/>
                          <a:ea typeface="Fira Code"/>
                          <a:cs typeface="Fira Code"/>
                          <a:sym typeface="Fira Code"/>
                        </a:rPr>
                        <a:t>Rebecca Robson, Riya Rana, Ray Wang, Quang Thinh Lam</a:t>
                      </a:r>
                      <a:endParaRPr sz="1000">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zh-CN" sz="1000">
                          <a:latin typeface="Fira Code"/>
                          <a:ea typeface="Fira Code"/>
                          <a:cs typeface="Fira Code"/>
                          <a:sym typeface="Fira Code"/>
                        </a:rPr>
                        <a:t>Rebecca Robson</a:t>
                      </a:r>
                      <a:endParaRPr sz="1000">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rtl="0" algn="l">
                        <a:spcBef>
                          <a:spcPts val="0"/>
                        </a:spcBef>
                        <a:spcAft>
                          <a:spcPts val="0"/>
                        </a:spcAft>
                        <a:buNone/>
                      </a:pPr>
                      <a:r>
                        <a:rPr lang="zh-CN" sz="1300">
                          <a:latin typeface="Fira Code"/>
                          <a:ea typeface="Fira Code"/>
                          <a:cs typeface="Fira Code"/>
                          <a:sym typeface="Fira Code"/>
                        </a:rPr>
                        <a:t>2</a:t>
                      </a:r>
                      <a:endParaRPr sz="1300">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i="1" lang="zh-CN" sz="1000">
                          <a:latin typeface="Fira Code"/>
                          <a:ea typeface="Fira Code"/>
                          <a:cs typeface="Fira Code"/>
                          <a:sym typeface="Fira Code"/>
                        </a:rPr>
                        <a:t>Data Collection: </a:t>
                      </a:r>
                      <a:r>
                        <a:rPr lang="zh-CN" sz="1000">
                          <a:latin typeface="Fira Code"/>
                          <a:ea typeface="Fira Code"/>
                          <a:cs typeface="Fira Code"/>
                          <a:sym typeface="Fira Code"/>
                        </a:rPr>
                        <a:t>Rebecca Robson &amp; Riya Rana, Ray Wang &amp; Quang Thinh Lam</a:t>
                      </a:r>
                      <a:endParaRPr sz="1000">
                        <a:latin typeface="Fira Code"/>
                        <a:ea typeface="Fira Code"/>
                        <a:cs typeface="Fira Code"/>
                        <a:sym typeface="Fira Code"/>
                      </a:endParaRPr>
                    </a:p>
                    <a:p>
                      <a:pPr indent="0" lvl="0" marL="0" rtl="0" algn="l">
                        <a:spcBef>
                          <a:spcPts val="0"/>
                        </a:spcBef>
                        <a:spcAft>
                          <a:spcPts val="0"/>
                        </a:spcAft>
                        <a:buNone/>
                      </a:pPr>
                      <a:r>
                        <a:rPr i="1" lang="zh-CN" sz="1000">
                          <a:latin typeface="Fira Code"/>
                          <a:ea typeface="Fira Code"/>
                          <a:cs typeface="Fira Code"/>
                          <a:sym typeface="Fira Code"/>
                        </a:rPr>
                        <a:t>Data Processing: </a:t>
                      </a:r>
                      <a:r>
                        <a:rPr lang="zh-CN" sz="1000">
                          <a:latin typeface="Fira Code"/>
                          <a:ea typeface="Fira Code"/>
                          <a:cs typeface="Fira Code"/>
                          <a:sym typeface="Fira Code"/>
                        </a:rPr>
                        <a:t>Ray Wang</a:t>
                      </a:r>
                      <a:endParaRPr sz="1000">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zh-CN" sz="1000">
                          <a:latin typeface="Fira Code"/>
                          <a:ea typeface="Fira Code"/>
                          <a:cs typeface="Fira Code"/>
                          <a:sym typeface="Fira Code"/>
                        </a:rPr>
                        <a:t>Rebecca Robson, Olivia Baird</a:t>
                      </a:r>
                      <a:endParaRPr sz="1000">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rtl="0" algn="l">
                        <a:spcBef>
                          <a:spcPts val="0"/>
                        </a:spcBef>
                        <a:spcAft>
                          <a:spcPts val="0"/>
                        </a:spcAft>
                        <a:buNone/>
                      </a:pPr>
                      <a:r>
                        <a:rPr lang="zh-CN" sz="1300">
                          <a:latin typeface="Fira Code"/>
                          <a:ea typeface="Fira Code"/>
                          <a:cs typeface="Fira Code"/>
                          <a:sym typeface="Fira Code"/>
                        </a:rPr>
                        <a:t>3</a:t>
                      </a:r>
                      <a:endParaRPr sz="1300">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i="1" lang="zh-CN" sz="1000">
                          <a:latin typeface="Fira Code"/>
                          <a:ea typeface="Fira Code"/>
                          <a:cs typeface="Fira Code"/>
                          <a:sym typeface="Fira Code"/>
                        </a:rPr>
                        <a:t>Plotting Histograms: </a:t>
                      </a:r>
                      <a:r>
                        <a:rPr lang="zh-CN" sz="1000">
                          <a:latin typeface="Fira Code"/>
                          <a:ea typeface="Fira Code"/>
                          <a:cs typeface="Fira Code"/>
                          <a:sym typeface="Fira Code"/>
                        </a:rPr>
                        <a:t>Quang Thinh Lam, Olivia Baird</a:t>
                      </a:r>
                      <a:endParaRPr sz="1000">
                        <a:latin typeface="Fira Code"/>
                        <a:ea typeface="Fira Code"/>
                        <a:cs typeface="Fira Code"/>
                        <a:sym typeface="Fira Code"/>
                      </a:endParaRPr>
                    </a:p>
                    <a:p>
                      <a:pPr indent="0" lvl="0" marL="0" rtl="0" algn="l">
                        <a:spcBef>
                          <a:spcPts val="0"/>
                        </a:spcBef>
                        <a:spcAft>
                          <a:spcPts val="0"/>
                        </a:spcAft>
                        <a:buNone/>
                      </a:pPr>
                      <a:r>
                        <a:rPr i="1" lang="zh-CN" sz="1000">
                          <a:latin typeface="Fira Code"/>
                          <a:ea typeface="Fira Code"/>
                          <a:cs typeface="Fira Code"/>
                          <a:sym typeface="Fira Code"/>
                        </a:rPr>
                        <a:t>Goodness of Fit Tests: </a:t>
                      </a:r>
                      <a:r>
                        <a:rPr lang="zh-CN" sz="1000">
                          <a:latin typeface="Fira Code"/>
                          <a:ea typeface="Fira Code"/>
                          <a:cs typeface="Fira Code"/>
                          <a:sym typeface="Fira Code"/>
                        </a:rPr>
                        <a:t>Rebecca Robson, Olivia Baird</a:t>
                      </a:r>
                      <a:endParaRPr sz="1000">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zh-CN" sz="1000">
                          <a:latin typeface="Fira Code"/>
                          <a:ea typeface="Fira Code"/>
                          <a:cs typeface="Fira Code"/>
                          <a:sym typeface="Fira Code"/>
                        </a:rPr>
                        <a:t>Rebecca Robson,</a:t>
                      </a:r>
                      <a:endParaRPr sz="1000">
                        <a:latin typeface="Fira Code"/>
                        <a:ea typeface="Fira Code"/>
                        <a:cs typeface="Fira Code"/>
                        <a:sym typeface="Fira Code"/>
                      </a:endParaRPr>
                    </a:p>
                    <a:p>
                      <a:pPr indent="0" lvl="0" marL="0" rtl="0" algn="l">
                        <a:spcBef>
                          <a:spcPts val="0"/>
                        </a:spcBef>
                        <a:spcAft>
                          <a:spcPts val="0"/>
                        </a:spcAft>
                        <a:buNone/>
                      </a:pPr>
                      <a:r>
                        <a:rPr lang="zh-CN" sz="1000">
                          <a:latin typeface="Fira Code"/>
                          <a:ea typeface="Fira Code"/>
                          <a:cs typeface="Fira Code"/>
                          <a:sym typeface="Fira Code"/>
                        </a:rPr>
                        <a:t>Olivia Baird</a:t>
                      </a:r>
                      <a:endParaRPr sz="1000">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rtl="0" algn="l">
                        <a:spcBef>
                          <a:spcPts val="0"/>
                        </a:spcBef>
                        <a:spcAft>
                          <a:spcPts val="0"/>
                        </a:spcAft>
                        <a:buNone/>
                      </a:pPr>
                      <a:r>
                        <a:rPr lang="zh-CN" sz="1300">
                          <a:latin typeface="Fira Code"/>
                          <a:ea typeface="Fira Code"/>
                          <a:cs typeface="Fira Code"/>
                          <a:sym typeface="Fira Code"/>
                        </a:rPr>
                        <a:t>4</a:t>
                      </a:r>
                      <a:endParaRPr sz="1300">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i="1" lang="zh-CN" sz="1000">
                          <a:latin typeface="Fira Code"/>
                          <a:ea typeface="Fira Code"/>
                          <a:cs typeface="Fira Code"/>
                          <a:sym typeface="Fira Code"/>
                        </a:rPr>
                        <a:t>M/M/1:</a:t>
                      </a:r>
                      <a:r>
                        <a:rPr lang="zh-CN" sz="1000">
                          <a:latin typeface="Fira Code"/>
                          <a:ea typeface="Fira Code"/>
                          <a:cs typeface="Fira Code"/>
                          <a:sym typeface="Fira Code"/>
                        </a:rPr>
                        <a:t> Rebecca Robson, Riya Rana</a:t>
                      </a:r>
                      <a:endParaRPr sz="1000">
                        <a:latin typeface="Fira Code"/>
                        <a:ea typeface="Fira Code"/>
                        <a:cs typeface="Fira Code"/>
                        <a:sym typeface="Fira Code"/>
                      </a:endParaRPr>
                    </a:p>
                    <a:p>
                      <a:pPr indent="0" lvl="0" marL="0" rtl="0" algn="l">
                        <a:spcBef>
                          <a:spcPts val="0"/>
                        </a:spcBef>
                        <a:spcAft>
                          <a:spcPts val="0"/>
                        </a:spcAft>
                        <a:buNone/>
                      </a:pPr>
                      <a:r>
                        <a:rPr i="1" lang="zh-CN" sz="1000">
                          <a:latin typeface="Fira Code"/>
                          <a:ea typeface="Fira Code"/>
                          <a:cs typeface="Fira Code"/>
                          <a:sym typeface="Fira Code"/>
                        </a:rPr>
                        <a:t>Best Fit Model: </a:t>
                      </a:r>
                      <a:r>
                        <a:rPr lang="zh-CN" sz="1000">
                          <a:latin typeface="Fira Code"/>
                          <a:ea typeface="Fira Code"/>
                          <a:cs typeface="Fira Code"/>
                          <a:sym typeface="Fira Code"/>
                        </a:rPr>
                        <a:t>Rebecca Robson, Ray Wang</a:t>
                      </a:r>
                      <a:endParaRPr sz="1000">
                        <a:latin typeface="Fira Code"/>
                        <a:ea typeface="Fira Code"/>
                        <a:cs typeface="Fira Code"/>
                        <a:sym typeface="Fira Code"/>
                      </a:endParaRPr>
                    </a:p>
                    <a:p>
                      <a:pPr indent="0" lvl="0" marL="0" rtl="0" algn="l">
                        <a:spcBef>
                          <a:spcPts val="0"/>
                        </a:spcBef>
                        <a:spcAft>
                          <a:spcPts val="0"/>
                        </a:spcAft>
                        <a:buNone/>
                      </a:pPr>
                      <a:r>
                        <a:rPr i="1" lang="zh-CN" sz="1000">
                          <a:latin typeface="Fira Code"/>
                          <a:ea typeface="Fira Code"/>
                          <a:cs typeface="Fira Code"/>
                          <a:sym typeface="Fira Code"/>
                        </a:rPr>
                        <a:t>Empirical Fit Model:</a:t>
                      </a:r>
                      <a:r>
                        <a:rPr lang="zh-CN" sz="1000">
                          <a:latin typeface="Fira Code"/>
                          <a:ea typeface="Fira Code"/>
                          <a:cs typeface="Fira Code"/>
                          <a:sym typeface="Fira Code"/>
                        </a:rPr>
                        <a:t> Olivia Baird, Rebecca Robson</a:t>
                      </a:r>
                      <a:endParaRPr sz="1000">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zh-CN" sz="1000">
                          <a:latin typeface="Fira Code"/>
                          <a:ea typeface="Fira Code"/>
                          <a:cs typeface="Fira Code"/>
                          <a:sym typeface="Fira Code"/>
                        </a:rPr>
                        <a:t>Rebecca Robson, Olivia Baird</a:t>
                      </a:r>
                      <a:endParaRPr sz="1000">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3" name="Shape 1733"/>
        <p:cNvGrpSpPr/>
        <p:nvPr/>
      </p:nvGrpSpPr>
      <p:grpSpPr>
        <a:xfrm>
          <a:off x="0" y="0"/>
          <a:ext cx="0" cy="0"/>
          <a:chOff x="0" y="0"/>
          <a:chExt cx="0" cy="0"/>
        </a:xfrm>
      </p:grpSpPr>
      <p:sp>
        <p:nvSpPr>
          <p:cNvPr id="1734" name="Google Shape;1734;p84"/>
          <p:cNvSpPr txBox="1"/>
          <p:nvPr>
            <p:ph type="title"/>
          </p:nvPr>
        </p:nvSpPr>
        <p:spPr>
          <a:xfrm>
            <a:off x="1397075" y="878750"/>
            <a:ext cx="5795400" cy="3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System Identification &amp; Tool Selection</a:t>
            </a:r>
            <a:endParaRPr/>
          </a:p>
        </p:txBody>
      </p:sp>
      <p:sp>
        <p:nvSpPr>
          <p:cNvPr id="1735" name="Google Shape;1735;p84"/>
          <p:cNvSpPr txBox="1"/>
          <p:nvPr>
            <p:ph idx="2" type="title"/>
          </p:nvPr>
        </p:nvSpPr>
        <p:spPr>
          <a:xfrm>
            <a:off x="704675" y="878750"/>
            <a:ext cx="692400" cy="3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01</a:t>
            </a:r>
            <a:endParaRPr/>
          </a:p>
        </p:txBody>
      </p:sp>
      <p:sp>
        <p:nvSpPr>
          <p:cNvPr id="1736" name="Google Shape;1736;p84"/>
          <p:cNvSpPr txBox="1"/>
          <p:nvPr>
            <p:ph idx="3" type="title"/>
          </p:nvPr>
        </p:nvSpPr>
        <p:spPr>
          <a:xfrm>
            <a:off x="1397075" y="1700900"/>
            <a:ext cx="4959000" cy="3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Data Collection &amp; Data Analysis</a:t>
            </a:r>
            <a:endParaRPr/>
          </a:p>
        </p:txBody>
      </p:sp>
      <p:sp>
        <p:nvSpPr>
          <p:cNvPr id="1737" name="Google Shape;1737;p84"/>
          <p:cNvSpPr txBox="1"/>
          <p:nvPr>
            <p:ph idx="4" type="title"/>
          </p:nvPr>
        </p:nvSpPr>
        <p:spPr>
          <a:xfrm>
            <a:off x="708425" y="1700900"/>
            <a:ext cx="692400" cy="3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02</a:t>
            </a:r>
            <a:endParaRPr/>
          </a:p>
        </p:txBody>
      </p:sp>
      <p:sp>
        <p:nvSpPr>
          <p:cNvPr id="1738" name="Google Shape;1738;p84"/>
          <p:cNvSpPr txBox="1"/>
          <p:nvPr>
            <p:ph idx="6" type="title"/>
          </p:nvPr>
        </p:nvSpPr>
        <p:spPr>
          <a:xfrm>
            <a:off x="1397075" y="2523050"/>
            <a:ext cx="6453600" cy="3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Modelling &amp; Creating Simulation Models</a:t>
            </a:r>
            <a:endParaRPr/>
          </a:p>
        </p:txBody>
      </p:sp>
      <p:sp>
        <p:nvSpPr>
          <p:cNvPr id="1739" name="Google Shape;1739;p84"/>
          <p:cNvSpPr txBox="1"/>
          <p:nvPr>
            <p:ph idx="7" type="title"/>
          </p:nvPr>
        </p:nvSpPr>
        <p:spPr>
          <a:xfrm>
            <a:off x="708425" y="2523050"/>
            <a:ext cx="692400" cy="3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03</a:t>
            </a:r>
            <a:endParaRPr/>
          </a:p>
        </p:txBody>
      </p:sp>
      <p:sp>
        <p:nvSpPr>
          <p:cNvPr id="1740" name="Google Shape;1740;p84"/>
          <p:cNvSpPr txBox="1"/>
          <p:nvPr>
            <p:ph idx="9" type="title"/>
          </p:nvPr>
        </p:nvSpPr>
        <p:spPr>
          <a:xfrm>
            <a:off x="1397075" y="3421400"/>
            <a:ext cx="6556500" cy="3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Evaluating performance measures</a:t>
            </a:r>
            <a:endParaRPr/>
          </a:p>
        </p:txBody>
      </p:sp>
      <p:sp>
        <p:nvSpPr>
          <p:cNvPr id="1741" name="Google Shape;1741;p84"/>
          <p:cNvSpPr txBox="1"/>
          <p:nvPr>
            <p:ph idx="13" type="title"/>
          </p:nvPr>
        </p:nvSpPr>
        <p:spPr>
          <a:xfrm>
            <a:off x="708425" y="3421400"/>
            <a:ext cx="692400" cy="3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04</a:t>
            </a:r>
            <a:endParaRPr/>
          </a:p>
        </p:txBody>
      </p:sp>
      <p:sp>
        <p:nvSpPr>
          <p:cNvPr id="1742" name="Google Shape;1742;p84"/>
          <p:cNvSpPr txBox="1"/>
          <p:nvPr>
            <p:ph idx="15" type="title"/>
          </p:nvPr>
        </p:nvSpPr>
        <p:spPr>
          <a:xfrm>
            <a:off x="1397075" y="4243550"/>
            <a:ext cx="7454400" cy="3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Final Thoughts</a:t>
            </a:r>
            <a:endParaRPr/>
          </a:p>
        </p:txBody>
      </p:sp>
      <p:sp>
        <p:nvSpPr>
          <p:cNvPr id="1743" name="Google Shape;1743;p84"/>
          <p:cNvSpPr txBox="1"/>
          <p:nvPr>
            <p:ph idx="16" type="title"/>
          </p:nvPr>
        </p:nvSpPr>
        <p:spPr>
          <a:xfrm>
            <a:off x="708425" y="4243550"/>
            <a:ext cx="692400" cy="3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05</a:t>
            </a:r>
            <a:endParaRPr/>
          </a:p>
        </p:txBody>
      </p:sp>
      <p:grpSp>
        <p:nvGrpSpPr>
          <p:cNvPr id="1744" name="Google Shape;1744;p84"/>
          <p:cNvGrpSpPr/>
          <p:nvPr/>
        </p:nvGrpSpPr>
        <p:grpSpPr>
          <a:xfrm>
            <a:off x="7569329" y="186943"/>
            <a:ext cx="534466" cy="691809"/>
            <a:chOff x="2875937" y="1960933"/>
            <a:chExt cx="629673" cy="815044"/>
          </a:xfrm>
        </p:grpSpPr>
        <p:sp>
          <p:nvSpPr>
            <p:cNvPr id="1745" name="Google Shape;1745;p84"/>
            <p:cNvSpPr/>
            <p:nvPr/>
          </p:nvSpPr>
          <p:spPr>
            <a:xfrm>
              <a:off x="2879617" y="1962184"/>
              <a:ext cx="625993" cy="811330"/>
            </a:xfrm>
            <a:custGeom>
              <a:rect b="b" l="l" r="r" t="t"/>
              <a:pathLst>
                <a:path extrusionOk="0" h="22050" w="17013">
                  <a:moveTo>
                    <a:pt x="5004" y="0"/>
                  </a:moveTo>
                  <a:lnTo>
                    <a:pt x="5004" y="1001"/>
                  </a:lnTo>
                  <a:lnTo>
                    <a:pt x="4003" y="1001"/>
                  </a:lnTo>
                  <a:lnTo>
                    <a:pt x="4003" y="10041"/>
                  </a:lnTo>
                  <a:lnTo>
                    <a:pt x="3003" y="10041"/>
                  </a:lnTo>
                  <a:lnTo>
                    <a:pt x="3003" y="9040"/>
                  </a:lnTo>
                  <a:lnTo>
                    <a:pt x="0" y="9040"/>
                  </a:lnTo>
                  <a:lnTo>
                    <a:pt x="0" y="10041"/>
                  </a:lnTo>
                  <a:lnTo>
                    <a:pt x="0" y="10541"/>
                  </a:lnTo>
                  <a:lnTo>
                    <a:pt x="0" y="12042"/>
                  </a:lnTo>
                  <a:lnTo>
                    <a:pt x="1001" y="12042"/>
                  </a:lnTo>
                  <a:lnTo>
                    <a:pt x="1001" y="13043"/>
                  </a:lnTo>
                  <a:lnTo>
                    <a:pt x="2002" y="13043"/>
                  </a:lnTo>
                  <a:lnTo>
                    <a:pt x="2002" y="15044"/>
                  </a:lnTo>
                  <a:lnTo>
                    <a:pt x="3003" y="15044"/>
                  </a:lnTo>
                  <a:lnTo>
                    <a:pt x="3003" y="17046"/>
                  </a:lnTo>
                  <a:lnTo>
                    <a:pt x="4003" y="17046"/>
                  </a:lnTo>
                  <a:lnTo>
                    <a:pt x="4003" y="19047"/>
                  </a:lnTo>
                  <a:lnTo>
                    <a:pt x="5004" y="19047"/>
                  </a:lnTo>
                  <a:lnTo>
                    <a:pt x="5004" y="21049"/>
                  </a:lnTo>
                  <a:lnTo>
                    <a:pt x="5004" y="22049"/>
                  </a:lnTo>
                  <a:lnTo>
                    <a:pt x="15011" y="22049"/>
                  </a:lnTo>
                  <a:lnTo>
                    <a:pt x="15011" y="19047"/>
                  </a:lnTo>
                  <a:lnTo>
                    <a:pt x="16012" y="19047"/>
                  </a:lnTo>
                  <a:lnTo>
                    <a:pt x="16012" y="16045"/>
                  </a:lnTo>
                  <a:lnTo>
                    <a:pt x="17013" y="16045"/>
                  </a:lnTo>
                  <a:lnTo>
                    <a:pt x="17013" y="9007"/>
                  </a:lnTo>
                  <a:lnTo>
                    <a:pt x="16012" y="9007"/>
                  </a:lnTo>
                  <a:lnTo>
                    <a:pt x="16012" y="8006"/>
                  </a:lnTo>
                  <a:lnTo>
                    <a:pt x="15011" y="8006"/>
                  </a:lnTo>
                  <a:lnTo>
                    <a:pt x="15011" y="7005"/>
                  </a:lnTo>
                  <a:lnTo>
                    <a:pt x="13010" y="7005"/>
                  </a:lnTo>
                  <a:lnTo>
                    <a:pt x="13010" y="6005"/>
                  </a:lnTo>
                  <a:lnTo>
                    <a:pt x="10008" y="6005"/>
                  </a:lnTo>
                  <a:lnTo>
                    <a:pt x="10008" y="5004"/>
                  </a:lnTo>
                  <a:lnTo>
                    <a:pt x="8006" y="5004"/>
                  </a:lnTo>
                  <a:lnTo>
                    <a:pt x="8006" y="1001"/>
                  </a:lnTo>
                  <a:lnTo>
                    <a:pt x="7005" y="1001"/>
                  </a:lnTo>
                  <a:lnTo>
                    <a:pt x="70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84"/>
            <p:cNvSpPr/>
            <p:nvPr/>
          </p:nvSpPr>
          <p:spPr>
            <a:xfrm>
              <a:off x="3024442" y="1997765"/>
              <a:ext cx="36869" cy="443122"/>
            </a:xfrm>
            <a:custGeom>
              <a:rect b="b" l="l" r="r" t="t"/>
              <a:pathLst>
                <a:path extrusionOk="0" h="12043" w="1002">
                  <a:moveTo>
                    <a:pt x="1" y="1"/>
                  </a:moveTo>
                  <a:lnTo>
                    <a:pt x="1" y="12043"/>
                  </a:lnTo>
                  <a:lnTo>
                    <a:pt x="1001" y="12043"/>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84"/>
            <p:cNvSpPr/>
            <p:nvPr/>
          </p:nvSpPr>
          <p:spPr>
            <a:xfrm>
              <a:off x="3062488" y="1960933"/>
              <a:ext cx="73700" cy="36869"/>
            </a:xfrm>
            <a:custGeom>
              <a:rect b="b" l="l" r="r" t="t"/>
              <a:pathLst>
                <a:path extrusionOk="0" h="1002" w="2003">
                  <a:moveTo>
                    <a:pt x="1" y="1"/>
                  </a:moveTo>
                  <a:lnTo>
                    <a:pt x="1" y="1002"/>
                  </a:lnTo>
                  <a:lnTo>
                    <a:pt x="2002" y="1002"/>
                  </a:lnTo>
                  <a:lnTo>
                    <a:pt x="2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84"/>
            <p:cNvSpPr/>
            <p:nvPr/>
          </p:nvSpPr>
          <p:spPr>
            <a:xfrm>
              <a:off x="3136151" y="1997765"/>
              <a:ext cx="36832" cy="332664"/>
            </a:xfrm>
            <a:custGeom>
              <a:rect b="b" l="l" r="r" t="t"/>
              <a:pathLst>
                <a:path extrusionOk="0" h="9041" w="1001">
                  <a:moveTo>
                    <a:pt x="0" y="1"/>
                  </a:moveTo>
                  <a:lnTo>
                    <a:pt x="0" y="9040"/>
                  </a:lnTo>
                  <a:lnTo>
                    <a:pt x="1001" y="9040"/>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84"/>
            <p:cNvSpPr/>
            <p:nvPr/>
          </p:nvSpPr>
          <p:spPr>
            <a:xfrm>
              <a:off x="3172946" y="2146269"/>
              <a:ext cx="73700" cy="36869"/>
            </a:xfrm>
            <a:custGeom>
              <a:rect b="b" l="l" r="r" t="t"/>
              <a:pathLst>
                <a:path extrusionOk="0" h="1002" w="2003">
                  <a:moveTo>
                    <a:pt x="1" y="1"/>
                  </a:moveTo>
                  <a:lnTo>
                    <a:pt x="1" y="1002"/>
                  </a:lnTo>
                  <a:lnTo>
                    <a:pt x="2002" y="1002"/>
                  </a:lnTo>
                  <a:lnTo>
                    <a:pt x="2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84"/>
            <p:cNvSpPr/>
            <p:nvPr/>
          </p:nvSpPr>
          <p:spPr>
            <a:xfrm>
              <a:off x="3246610" y="2219933"/>
              <a:ext cx="36832" cy="110495"/>
            </a:xfrm>
            <a:custGeom>
              <a:rect b="b" l="l" r="r" t="t"/>
              <a:pathLst>
                <a:path extrusionOk="0" h="3003" w="1001">
                  <a:moveTo>
                    <a:pt x="0" y="0"/>
                  </a:moveTo>
                  <a:lnTo>
                    <a:pt x="0" y="3002"/>
                  </a:lnTo>
                  <a:lnTo>
                    <a:pt x="1001" y="3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84"/>
            <p:cNvSpPr/>
            <p:nvPr/>
          </p:nvSpPr>
          <p:spPr>
            <a:xfrm>
              <a:off x="3246610" y="2183101"/>
              <a:ext cx="110495" cy="36869"/>
            </a:xfrm>
            <a:custGeom>
              <a:rect b="b" l="l" r="r" t="t"/>
              <a:pathLst>
                <a:path extrusionOk="0" h="1002" w="3003">
                  <a:moveTo>
                    <a:pt x="0" y="1"/>
                  </a:moveTo>
                  <a:lnTo>
                    <a:pt x="0" y="1001"/>
                  </a:lnTo>
                  <a:lnTo>
                    <a:pt x="3002" y="1001"/>
                  </a:lnTo>
                  <a:lnTo>
                    <a:pt x="3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84"/>
            <p:cNvSpPr/>
            <p:nvPr/>
          </p:nvSpPr>
          <p:spPr>
            <a:xfrm>
              <a:off x="3358283" y="2256728"/>
              <a:ext cx="36869" cy="110532"/>
            </a:xfrm>
            <a:custGeom>
              <a:rect b="b" l="l" r="r" t="t"/>
              <a:pathLst>
                <a:path extrusionOk="0" h="3004" w="1002">
                  <a:moveTo>
                    <a:pt x="1" y="1"/>
                  </a:moveTo>
                  <a:lnTo>
                    <a:pt x="1" y="3003"/>
                  </a:lnTo>
                  <a:lnTo>
                    <a:pt x="1001" y="3003"/>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84"/>
            <p:cNvSpPr/>
            <p:nvPr/>
          </p:nvSpPr>
          <p:spPr>
            <a:xfrm>
              <a:off x="3358283" y="2219933"/>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84"/>
            <p:cNvSpPr/>
            <p:nvPr/>
          </p:nvSpPr>
          <p:spPr>
            <a:xfrm>
              <a:off x="3431946" y="2256728"/>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84"/>
            <p:cNvSpPr/>
            <p:nvPr/>
          </p:nvSpPr>
          <p:spPr>
            <a:xfrm>
              <a:off x="3468741" y="2293559"/>
              <a:ext cx="36869" cy="259037"/>
            </a:xfrm>
            <a:custGeom>
              <a:rect b="b" l="l" r="r" t="t"/>
              <a:pathLst>
                <a:path extrusionOk="0" h="7040" w="1002">
                  <a:moveTo>
                    <a:pt x="1" y="1"/>
                  </a:moveTo>
                  <a:lnTo>
                    <a:pt x="1" y="7039"/>
                  </a:lnTo>
                  <a:lnTo>
                    <a:pt x="1002" y="7039"/>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84"/>
            <p:cNvSpPr/>
            <p:nvPr/>
          </p:nvSpPr>
          <p:spPr>
            <a:xfrm>
              <a:off x="3431946" y="2552559"/>
              <a:ext cx="36832" cy="110495"/>
            </a:xfrm>
            <a:custGeom>
              <a:rect b="b" l="l" r="r" t="t"/>
              <a:pathLst>
                <a:path extrusionOk="0" h="3003" w="1001">
                  <a:moveTo>
                    <a:pt x="0" y="0"/>
                  </a:moveTo>
                  <a:lnTo>
                    <a:pt x="0" y="3002"/>
                  </a:lnTo>
                  <a:lnTo>
                    <a:pt x="1001" y="3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84"/>
            <p:cNvSpPr/>
            <p:nvPr/>
          </p:nvSpPr>
          <p:spPr>
            <a:xfrm>
              <a:off x="3395114" y="2663017"/>
              <a:ext cx="36869" cy="110495"/>
            </a:xfrm>
            <a:custGeom>
              <a:rect b="b" l="l" r="r" t="t"/>
              <a:pathLst>
                <a:path extrusionOk="0" h="3003" w="1002">
                  <a:moveTo>
                    <a:pt x="0" y="0"/>
                  </a:moveTo>
                  <a:lnTo>
                    <a:pt x="0" y="3002"/>
                  </a:lnTo>
                  <a:lnTo>
                    <a:pt x="1001" y="3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84"/>
            <p:cNvSpPr/>
            <p:nvPr/>
          </p:nvSpPr>
          <p:spPr>
            <a:xfrm>
              <a:off x="3062488" y="2739109"/>
              <a:ext cx="332664" cy="36869"/>
            </a:xfrm>
            <a:custGeom>
              <a:rect b="b" l="l" r="r" t="t"/>
              <a:pathLst>
                <a:path extrusionOk="0" h="1002" w="9041">
                  <a:moveTo>
                    <a:pt x="1" y="0"/>
                  </a:moveTo>
                  <a:lnTo>
                    <a:pt x="1" y="1001"/>
                  </a:lnTo>
                  <a:lnTo>
                    <a:pt x="9040" y="1001"/>
                  </a:lnTo>
                  <a:lnTo>
                    <a:pt x="90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84"/>
            <p:cNvSpPr/>
            <p:nvPr/>
          </p:nvSpPr>
          <p:spPr>
            <a:xfrm>
              <a:off x="2986396" y="2330391"/>
              <a:ext cx="36869" cy="36869"/>
            </a:xfrm>
            <a:custGeom>
              <a:rect b="b" l="l" r="r" t="t"/>
              <a:pathLst>
                <a:path extrusionOk="0" h="1002"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84"/>
            <p:cNvSpPr/>
            <p:nvPr/>
          </p:nvSpPr>
          <p:spPr>
            <a:xfrm>
              <a:off x="2875937" y="2293559"/>
              <a:ext cx="110495" cy="36869"/>
            </a:xfrm>
            <a:custGeom>
              <a:rect b="b" l="l" r="r" t="t"/>
              <a:pathLst>
                <a:path extrusionOk="0" h="1002" w="3003">
                  <a:moveTo>
                    <a:pt x="0" y="1"/>
                  </a:moveTo>
                  <a:lnTo>
                    <a:pt x="0" y="1001"/>
                  </a:lnTo>
                  <a:lnTo>
                    <a:pt x="3002" y="1001"/>
                  </a:lnTo>
                  <a:lnTo>
                    <a:pt x="3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84"/>
            <p:cNvSpPr/>
            <p:nvPr/>
          </p:nvSpPr>
          <p:spPr>
            <a:xfrm>
              <a:off x="2875937" y="2330391"/>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84"/>
            <p:cNvSpPr/>
            <p:nvPr/>
          </p:nvSpPr>
          <p:spPr>
            <a:xfrm>
              <a:off x="2912769" y="2405269"/>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84"/>
            <p:cNvSpPr/>
            <p:nvPr/>
          </p:nvSpPr>
          <p:spPr>
            <a:xfrm>
              <a:off x="2950815" y="2442064"/>
              <a:ext cx="36832" cy="73700"/>
            </a:xfrm>
            <a:custGeom>
              <a:rect b="b" l="l" r="r" t="t"/>
              <a:pathLst>
                <a:path extrusionOk="0" h="2003" w="1001">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84"/>
            <p:cNvSpPr/>
            <p:nvPr/>
          </p:nvSpPr>
          <p:spPr>
            <a:xfrm>
              <a:off x="2986396" y="2515727"/>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84"/>
            <p:cNvSpPr/>
            <p:nvPr/>
          </p:nvSpPr>
          <p:spPr>
            <a:xfrm>
              <a:off x="3024442" y="2589354"/>
              <a:ext cx="36869" cy="73700"/>
            </a:xfrm>
            <a:custGeom>
              <a:rect b="b" l="l" r="r" t="t"/>
              <a:pathLst>
                <a:path extrusionOk="0" h="2003" w="1002">
                  <a:moveTo>
                    <a:pt x="1" y="1"/>
                  </a:moveTo>
                  <a:lnTo>
                    <a:pt x="1"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84"/>
            <p:cNvSpPr/>
            <p:nvPr/>
          </p:nvSpPr>
          <p:spPr>
            <a:xfrm>
              <a:off x="3062488" y="2663017"/>
              <a:ext cx="36869" cy="73664"/>
            </a:xfrm>
            <a:custGeom>
              <a:rect b="b" l="l" r="r" t="t"/>
              <a:pathLst>
                <a:path extrusionOk="0" h="2002" w="1002">
                  <a:moveTo>
                    <a:pt x="1" y="0"/>
                  </a:moveTo>
                  <a:lnTo>
                    <a:pt x="1"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7" name="Google Shape;1767;p84"/>
          <p:cNvGrpSpPr/>
          <p:nvPr/>
        </p:nvGrpSpPr>
        <p:grpSpPr>
          <a:xfrm>
            <a:off x="7402864" y="3189596"/>
            <a:ext cx="298996" cy="340204"/>
            <a:chOff x="1516475" y="238075"/>
            <a:chExt cx="424650" cy="483175"/>
          </a:xfrm>
        </p:grpSpPr>
        <p:sp>
          <p:nvSpPr>
            <p:cNvPr id="1768" name="Google Shape;1768;p84"/>
            <p:cNvSpPr/>
            <p:nvPr/>
          </p:nvSpPr>
          <p:spPr>
            <a:xfrm>
              <a:off x="1516475" y="238075"/>
              <a:ext cx="424650" cy="483175"/>
            </a:xfrm>
            <a:custGeom>
              <a:rect b="b" l="l" r="r" t="t"/>
              <a:pathLst>
                <a:path extrusionOk="0" h="19327" w="16986">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69" name="Google Shape;1769;p84"/>
            <p:cNvSpPr/>
            <p:nvPr/>
          </p:nvSpPr>
          <p:spPr>
            <a:xfrm>
              <a:off x="1652425" y="324000"/>
              <a:ext cx="147150" cy="141575"/>
            </a:xfrm>
            <a:custGeom>
              <a:rect b="b" l="l" r="r" t="t"/>
              <a:pathLst>
                <a:path extrusionOk="0" h="5663" w="5886">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4" name="Shape 2164"/>
        <p:cNvGrpSpPr/>
        <p:nvPr/>
      </p:nvGrpSpPr>
      <p:grpSpPr>
        <a:xfrm>
          <a:off x="0" y="0"/>
          <a:ext cx="0" cy="0"/>
          <a:chOff x="0" y="0"/>
          <a:chExt cx="0" cy="0"/>
        </a:xfrm>
      </p:grpSpPr>
      <p:sp>
        <p:nvSpPr>
          <p:cNvPr id="2165" name="Google Shape;2165;p111"/>
          <p:cNvSpPr txBox="1"/>
          <p:nvPr>
            <p:ph type="ctrTitle"/>
          </p:nvPr>
        </p:nvSpPr>
        <p:spPr>
          <a:xfrm>
            <a:off x="2423100" y="1229025"/>
            <a:ext cx="4297800" cy="94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Thanks!</a:t>
            </a:r>
            <a:endParaRPr/>
          </a:p>
        </p:txBody>
      </p:sp>
      <p:sp>
        <p:nvSpPr>
          <p:cNvPr id="2166" name="Google Shape;2166;p111"/>
          <p:cNvSpPr txBox="1"/>
          <p:nvPr>
            <p:ph idx="1" type="subTitle"/>
          </p:nvPr>
        </p:nvSpPr>
        <p:spPr>
          <a:xfrm>
            <a:off x="2425050" y="2213500"/>
            <a:ext cx="4293900" cy="83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zh-CN"/>
              <a:t>Do you have any </a:t>
            </a:r>
            <a:r>
              <a:rPr lang="zh-CN">
                <a:solidFill>
                  <a:schemeClr val="lt1"/>
                </a:solidFill>
                <a:highlight>
                  <a:schemeClr val="dk1"/>
                </a:highlight>
              </a:rPr>
              <a:t>questions</a:t>
            </a:r>
            <a:r>
              <a:rPr lang="zh-CN"/>
              <a:t>?</a:t>
            </a:r>
            <a:endParaRPr/>
          </a:p>
        </p:txBody>
      </p:sp>
      <p:grpSp>
        <p:nvGrpSpPr>
          <p:cNvPr id="2167" name="Google Shape;2167;p111"/>
          <p:cNvGrpSpPr/>
          <p:nvPr/>
        </p:nvGrpSpPr>
        <p:grpSpPr>
          <a:xfrm>
            <a:off x="859323" y="940981"/>
            <a:ext cx="1016242" cy="639649"/>
            <a:chOff x="6724425" y="3889875"/>
            <a:chExt cx="1575325" cy="991550"/>
          </a:xfrm>
        </p:grpSpPr>
        <p:sp>
          <p:nvSpPr>
            <p:cNvPr id="2168" name="Google Shape;2168;p111"/>
            <p:cNvSpPr/>
            <p:nvPr/>
          </p:nvSpPr>
          <p:spPr>
            <a:xfrm>
              <a:off x="7424925" y="4131700"/>
              <a:ext cx="70075" cy="70075"/>
            </a:xfrm>
            <a:custGeom>
              <a:rect b="b" l="l" r="r" t="t"/>
              <a:pathLst>
                <a:path extrusionOk="0" h="2803" w="2803">
                  <a:moveTo>
                    <a:pt x="2569" y="1"/>
                  </a:moveTo>
                  <a:lnTo>
                    <a:pt x="0" y="268"/>
                  </a:lnTo>
                  <a:lnTo>
                    <a:pt x="267" y="2803"/>
                  </a:lnTo>
                  <a:lnTo>
                    <a:pt x="2802" y="2536"/>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111"/>
            <p:cNvSpPr/>
            <p:nvPr/>
          </p:nvSpPr>
          <p:spPr>
            <a:xfrm>
              <a:off x="7361550" y="4138375"/>
              <a:ext cx="70075" cy="68400"/>
            </a:xfrm>
            <a:custGeom>
              <a:rect b="b" l="l" r="r" t="t"/>
              <a:pathLst>
                <a:path extrusionOk="0" h="2736" w="2803">
                  <a:moveTo>
                    <a:pt x="2535" y="1"/>
                  </a:moveTo>
                  <a:lnTo>
                    <a:pt x="0" y="234"/>
                  </a:lnTo>
                  <a:lnTo>
                    <a:pt x="267" y="2736"/>
                  </a:lnTo>
                  <a:lnTo>
                    <a:pt x="2802"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111"/>
            <p:cNvSpPr/>
            <p:nvPr/>
          </p:nvSpPr>
          <p:spPr>
            <a:xfrm>
              <a:off x="7291500" y="4080825"/>
              <a:ext cx="70075" cy="68425"/>
            </a:xfrm>
            <a:custGeom>
              <a:rect b="b" l="l" r="r" t="t"/>
              <a:pathLst>
                <a:path extrusionOk="0" h="2737" w="2803">
                  <a:moveTo>
                    <a:pt x="2569" y="1"/>
                  </a:moveTo>
                  <a:lnTo>
                    <a:pt x="0" y="201"/>
                  </a:lnTo>
                  <a:lnTo>
                    <a:pt x="267" y="2736"/>
                  </a:lnTo>
                  <a:lnTo>
                    <a:pt x="2802" y="2536"/>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11"/>
            <p:cNvSpPr/>
            <p:nvPr/>
          </p:nvSpPr>
          <p:spPr>
            <a:xfrm>
              <a:off x="7223100" y="4023300"/>
              <a:ext cx="68425" cy="69225"/>
            </a:xfrm>
            <a:custGeom>
              <a:rect b="b" l="l" r="r" t="t"/>
              <a:pathLst>
                <a:path extrusionOk="0" h="2769" w="2737">
                  <a:moveTo>
                    <a:pt x="2536" y="0"/>
                  </a:moveTo>
                  <a:lnTo>
                    <a:pt x="1" y="200"/>
                  </a:lnTo>
                  <a:lnTo>
                    <a:pt x="201" y="2769"/>
                  </a:lnTo>
                  <a:lnTo>
                    <a:pt x="2736"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111"/>
            <p:cNvSpPr/>
            <p:nvPr/>
          </p:nvSpPr>
          <p:spPr>
            <a:xfrm>
              <a:off x="7153050" y="3965750"/>
              <a:ext cx="70075" cy="69250"/>
            </a:xfrm>
            <a:custGeom>
              <a:rect b="b" l="l" r="r" t="t"/>
              <a:pathLst>
                <a:path extrusionOk="0" h="2770" w="2803">
                  <a:moveTo>
                    <a:pt x="2536" y="1"/>
                  </a:moveTo>
                  <a:lnTo>
                    <a:pt x="1" y="234"/>
                  </a:lnTo>
                  <a:lnTo>
                    <a:pt x="268" y="2769"/>
                  </a:lnTo>
                  <a:lnTo>
                    <a:pt x="2803" y="2502"/>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111"/>
            <p:cNvSpPr/>
            <p:nvPr/>
          </p:nvSpPr>
          <p:spPr>
            <a:xfrm>
              <a:off x="7089675" y="3971600"/>
              <a:ext cx="70075" cy="69225"/>
            </a:xfrm>
            <a:custGeom>
              <a:rect b="b" l="l" r="r" t="t"/>
              <a:pathLst>
                <a:path extrusionOk="0" h="2769" w="2803">
                  <a:moveTo>
                    <a:pt x="2536" y="0"/>
                  </a:moveTo>
                  <a:lnTo>
                    <a:pt x="1" y="234"/>
                  </a:lnTo>
                  <a:lnTo>
                    <a:pt x="201" y="2769"/>
                  </a:lnTo>
                  <a:lnTo>
                    <a:pt x="2803"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111"/>
            <p:cNvSpPr/>
            <p:nvPr/>
          </p:nvSpPr>
          <p:spPr>
            <a:xfrm>
              <a:off x="7026300" y="3977425"/>
              <a:ext cx="68400" cy="69250"/>
            </a:xfrm>
            <a:custGeom>
              <a:rect b="b" l="l" r="r" t="t"/>
              <a:pathLst>
                <a:path extrusionOk="0" h="2770" w="2736">
                  <a:moveTo>
                    <a:pt x="2536" y="1"/>
                  </a:moveTo>
                  <a:lnTo>
                    <a:pt x="1" y="267"/>
                  </a:lnTo>
                  <a:lnTo>
                    <a:pt x="201" y="2769"/>
                  </a:lnTo>
                  <a:lnTo>
                    <a:pt x="2736" y="2536"/>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111"/>
            <p:cNvSpPr/>
            <p:nvPr/>
          </p:nvSpPr>
          <p:spPr>
            <a:xfrm>
              <a:off x="6962100" y="3984100"/>
              <a:ext cx="69225" cy="68400"/>
            </a:xfrm>
            <a:custGeom>
              <a:rect b="b" l="l" r="r" t="t"/>
              <a:pathLst>
                <a:path extrusionOk="0" h="2736" w="2769">
                  <a:moveTo>
                    <a:pt x="2569" y="0"/>
                  </a:moveTo>
                  <a:lnTo>
                    <a:pt x="0" y="201"/>
                  </a:lnTo>
                  <a:lnTo>
                    <a:pt x="234" y="2736"/>
                  </a:lnTo>
                  <a:lnTo>
                    <a:pt x="2769" y="2502"/>
                  </a:lnTo>
                  <a:lnTo>
                    <a:pt x="25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11"/>
            <p:cNvSpPr/>
            <p:nvPr/>
          </p:nvSpPr>
          <p:spPr>
            <a:xfrm>
              <a:off x="6898725" y="3989100"/>
              <a:ext cx="69225" cy="68400"/>
            </a:xfrm>
            <a:custGeom>
              <a:rect b="b" l="l" r="r" t="t"/>
              <a:pathLst>
                <a:path extrusionOk="0" h="2736" w="2769">
                  <a:moveTo>
                    <a:pt x="2535" y="1"/>
                  </a:moveTo>
                  <a:lnTo>
                    <a:pt x="0" y="234"/>
                  </a:lnTo>
                  <a:lnTo>
                    <a:pt x="200" y="2736"/>
                  </a:lnTo>
                  <a:lnTo>
                    <a:pt x="2769"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111"/>
            <p:cNvSpPr/>
            <p:nvPr/>
          </p:nvSpPr>
          <p:spPr>
            <a:xfrm>
              <a:off x="6840350" y="4057475"/>
              <a:ext cx="70075" cy="70075"/>
            </a:xfrm>
            <a:custGeom>
              <a:rect b="b" l="l" r="r" t="t"/>
              <a:pathLst>
                <a:path extrusionOk="0" h="2803" w="2803">
                  <a:moveTo>
                    <a:pt x="2535" y="1"/>
                  </a:moveTo>
                  <a:lnTo>
                    <a:pt x="0" y="268"/>
                  </a:lnTo>
                  <a:lnTo>
                    <a:pt x="267" y="2803"/>
                  </a:lnTo>
                  <a:lnTo>
                    <a:pt x="2802"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111"/>
            <p:cNvSpPr/>
            <p:nvPr/>
          </p:nvSpPr>
          <p:spPr>
            <a:xfrm>
              <a:off x="6782800" y="4127525"/>
              <a:ext cx="70075" cy="69250"/>
            </a:xfrm>
            <a:custGeom>
              <a:rect b="b" l="l" r="r" t="t"/>
              <a:pathLst>
                <a:path extrusionOk="0" h="2770" w="2803">
                  <a:moveTo>
                    <a:pt x="2569" y="1"/>
                  </a:moveTo>
                  <a:lnTo>
                    <a:pt x="0" y="201"/>
                  </a:lnTo>
                  <a:lnTo>
                    <a:pt x="267" y="2770"/>
                  </a:lnTo>
                  <a:lnTo>
                    <a:pt x="2802" y="2503"/>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11"/>
            <p:cNvSpPr/>
            <p:nvPr/>
          </p:nvSpPr>
          <p:spPr>
            <a:xfrm>
              <a:off x="6724425" y="4196750"/>
              <a:ext cx="70075" cy="68400"/>
            </a:xfrm>
            <a:custGeom>
              <a:rect b="b" l="l" r="r" t="t"/>
              <a:pathLst>
                <a:path extrusionOk="0" h="2736" w="2803">
                  <a:moveTo>
                    <a:pt x="2602" y="1"/>
                  </a:moveTo>
                  <a:lnTo>
                    <a:pt x="0" y="234"/>
                  </a:lnTo>
                  <a:lnTo>
                    <a:pt x="267" y="2736"/>
                  </a:lnTo>
                  <a:lnTo>
                    <a:pt x="2802" y="2536"/>
                  </a:lnTo>
                  <a:lnTo>
                    <a:pt x="26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11"/>
            <p:cNvSpPr/>
            <p:nvPr/>
          </p:nvSpPr>
          <p:spPr>
            <a:xfrm>
              <a:off x="6731100" y="4260125"/>
              <a:ext cx="70075" cy="68400"/>
            </a:xfrm>
            <a:custGeom>
              <a:rect b="b" l="l" r="r" t="t"/>
              <a:pathLst>
                <a:path extrusionOk="0" h="2736" w="2803">
                  <a:moveTo>
                    <a:pt x="2535" y="1"/>
                  </a:moveTo>
                  <a:lnTo>
                    <a:pt x="0" y="201"/>
                  </a:lnTo>
                  <a:lnTo>
                    <a:pt x="234" y="2736"/>
                  </a:lnTo>
                  <a:lnTo>
                    <a:pt x="2802"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111"/>
            <p:cNvSpPr/>
            <p:nvPr/>
          </p:nvSpPr>
          <p:spPr>
            <a:xfrm>
              <a:off x="6736925" y="4323500"/>
              <a:ext cx="69250" cy="68425"/>
            </a:xfrm>
            <a:custGeom>
              <a:rect b="b" l="l" r="r" t="t"/>
              <a:pathLst>
                <a:path extrusionOk="0" h="2737" w="2770">
                  <a:moveTo>
                    <a:pt x="2569" y="1"/>
                  </a:moveTo>
                  <a:lnTo>
                    <a:pt x="1" y="201"/>
                  </a:lnTo>
                  <a:lnTo>
                    <a:pt x="234" y="2736"/>
                  </a:lnTo>
                  <a:lnTo>
                    <a:pt x="2769" y="2503"/>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111"/>
            <p:cNvSpPr/>
            <p:nvPr/>
          </p:nvSpPr>
          <p:spPr>
            <a:xfrm>
              <a:off x="6742775" y="4386050"/>
              <a:ext cx="69225" cy="70075"/>
            </a:xfrm>
            <a:custGeom>
              <a:rect b="b" l="l" r="r" t="t"/>
              <a:pathLst>
                <a:path extrusionOk="0" h="2803" w="2769">
                  <a:moveTo>
                    <a:pt x="2535" y="1"/>
                  </a:moveTo>
                  <a:lnTo>
                    <a:pt x="0" y="234"/>
                  </a:lnTo>
                  <a:lnTo>
                    <a:pt x="234" y="2803"/>
                  </a:lnTo>
                  <a:lnTo>
                    <a:pt x="2769"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111"/>
            <p:cNvSpPr/>
            <p:nvPr/>
          </p:nvSpPr>
          <p:spPr>
            <a:xfrm>
              <a:off x="6748600" y="4449425"/>
              <a:ext cx="70075" cy="69250"/>
            </a:xfrm>
            <a:custGeom>
              <a:rect b="b" l="l" r="r" t="t"/>
              <a:pathLst>
                <a:path extrusionOk="0" h="2770" w="2803">
                  <a:moveTo>
                    <a:pt x="2536" y="1"/>
                  </a:moveTo>
                  <a:lnTo>
                    <a:pt x="1" y="268"/>
                  </a:lnTo>
                  <a:lnTo>
                    <a:pt x="268" y="2769"/>
                  </a:lnTo>
                  <a:lnTo>
                    <a:pt x="2803" y="2569"/>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11"/>
            <p:cNvSpPr/>
            <p:nvPr/>
          </p:nvSpPr>
          <p:spPr>
            <a:xfrm>
              <a:off x="6755275" y="4513650"/>
              <a:ext cx="68400" cy="68400"/>
            </a:xfrm>
            <a:custGeom>
              <a:rect b="b" l="l" r="r" t="t"/>
              <a:pathLst>
                <a:path extrusionOk="0" h="2736" w="2736">
                  <a:moveTo>
                    <a:pt x="2536" y="0"/>
                  </a:moveTo>
                  <a:lnTo>
                    <a:pt x="1" y="200"/>
                  </a:lnTo>
                  <a:lnTo>
                    <a:pt x="201" y="2736"/>
                  </a:lnTo>
                  <a:lnTo>
                    <a:pt x="2736"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11"/>
            <p:cNvSpPr/>
            <p:nvPr/>
          </p:nvSpPr>
          <p:spPr>
            <a:xfrm>
              <a:off x="6760275" y="4576200"/>
              <a:ext cx="69250" cy="69225"/>
            </a:xfrm>
            <a:custGeom>
              <a:rect b="b" l="l" r="r" t="t"/>
              <a:pathLst>
                <a:path extrusionOk="0" h="2769" w="2770">
                  <a:moveTo>
                    <a:pt x="2536" y="0"/>
                  </a:moveTo>
                  <a:lnTo>
                    <a:pt x="1" y="234"/>
                  </a:lnTo>
                  <a:lnTo>
                    <a:pt x="234" y="2769"/>
                  </a:lnTo>
                  <a:lnTo>
                    <a:pt x="2769"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11"/>
            <p:cNvSpPr/>
            <p:nvPr/>
          </p:nvSpPr>
          <p:spPr>
            <a:xfrm>
              <a:off x="6766125" y="4639575"/>
              <a:ext cx="70075" cy="68400"/>
            </a:xfrm>
            <a:custGeom>
              <a:rect b="b" l="l" r="r" t="t"/>
              <a:pathLst>
                <a:path extrusionOk="0" h="2736" w="2803">
                  <a:moveTo>
                    <a:pt x="2535" y="0"/>
                  </a:moveTo>
                  <a:lnTo>
                    <a:pt x="0" y="234"/>
                  </a:lnTo>
                  <a:lnTo>
                    <a:pt x="267" y="2736"/>
                  </a:lnTo>
                  <a:lnTo>
                    <a:pt x="2802" y="2535"/>
                  </a:lnTo>
                  <a:lnTo>
                    <a:pt x="25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11"/>
            <p:cNvSpPr/>
            <p:nvPr/>
          </p:nvSpPr>
          <p:spPr>
            <a:xfrm>
              <a:off x="6836175" y="4697100"/>
              <a:ext cx="69225" cy="68425"/>
            </a:xfrm>
            <a:custGeom>
              <a:rect b="b" l="l" r="r" t="t"/>
              <a:pathLst>
                <a:path extrusionOk="0" h="2737" w="2769">
                  <a:moveTo>
                    <a:pt x="2535" y="1"/>
                  </a:moveTo>
                  <a:lnTo>
                    <a:pt x="0" y="234"/>
                  </a:lnTo>
                  <a:lnTo>
                    <a:pt x="200" y="2736"/>
                  </a:lnTo>
                  <a:lnTo>
                    <a:pt x="2769"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11"/>
            <p:cNvSpPr/>
            <p:nvPr/>
          </p:nvSpPr>
          <p:spPr>
            <a:xfrm>
              <a:off x="6905375" y="4753825"/>
              <a:ext cx="69250" cy="69225"/>
            </a:xfrm>
            <a:custGeom>
              <a:rect b="b" l="l" r="r" t="t"/>
              <a:pathLst>
                <a:path extrusionOk="0" h="2769" w="2770">
                  <a:moveTo>
                    <a:pt x="2536" y="0"/>
                  </a:moveTo>
                  <a:lnTo>
                    <a:pt x="1" y="267"/>
                  </a:lnTo>
                  <a:lnTo>
                    <a:pt x="234" y="2769"/>
                  </a:lnTo>
                  <a:lnTo>
                    <a:pt x="2770" y="2569"/>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111"/>
            <p:cNvSpPr/>
            <p:nvPr/>
          </p:nvSpPr>
          <p:spPr>
            <a:xfrm>
              <a:off x="6974600" y="4811350"/>
              <a:ext cx="70075" cy="70075"/>
            </a:xfrm>
            <a:custGeom>
              <a:rect b="b" l="l" r="r" t="t"/>
              <a:pathLst>
                <a:path extrusionOk="0" h="2803" w="2803">
                  <a:moveTo>
                    <a:pt x="2536" y="1"/>
                  </a:moveTo>
                  <a:lnTo>
                    <a:pt x="1" y="268"/>
                  </a:lnTo>
                  <a:lnTo>
                    <a:pt x="267" y="2803"/>
                  </a:lnTo>
                  <a:lnTo>
                    <a:pt x="2803" y="2536"/>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11"/>
            <p:cNvSpPr/>
            <p:nvPr/>
          </p:nvSpPr>
          <p:spPr>
            <a:xfrm>
              <a:off x="7037975" y="4806350"/>
              <a:ext cx="70075" cy="68400"/>
            </a:xfrm>
            <a:custGeom>
              <a:rect b="b" l="l" r="r" t="t"/>
              <a:pathLst>
                <a:path extrusionOk="0" h="2736" w="2803">
                  <a:moveTo>
                    <a:pt x="2569" y="1"/>
                  </a:moveTo>
                  <a:lnTo>
                    <a:pt x="1" y="201"/>
                  </a:lnTo>
                  <a:lnTo>
                    <a:pt x="268" y="2736"/>
                  </a:lnTo>
                  <a:lnTo>
                    <a:pt x="2803" y="2502"/>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111"/>
            <p:cNvSpPr/>
            <p:nvPr/>
          </p:nvSpPr>
          <p:spPr>
            <a:xfrm>
              <a:off x="7097200" y="4736300"/>
              <a:ext cx="68400" cy="70075"/>
            </a:xfrm>
            <a:custGeom>
              <a:rect b="b" l="l" r="r" t="t"/>
              <a:pathLst>
                <a:path extrusionOk="0" h="2803" w="2736">
                  <a:moveTo>
                    <a:pt x="2535" y="1"/>
                  </a:moveTo>
                  <a:lnTo>
                    <a:pt x="0" y="268"/>
                  </a:lnTo>
                  <a:lnTo>
                    <a:pt x="200" y="2803"/>
                  </a:lnTo>
                  <a:lnTo>
                    <a:pt x="2735"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111"/>
            <p:cNvSpPr/>
            <p:nvPr/>
          </p:nvSpPr>
          <p:spPr>
            <a:xfrm>
              <a:off x="7160575" y="4731300"/>
              <a:ext cx="68400" cy="68400"/>
            </a:xfrm>
            <a:custGeom>
              <a:rect b="b" l="l" r="r" t="t"/>
              <a:pathLst>
                <a:path extrusionOk="0" h="2736" w="2736">
                  <a:moveTo>
                    <a:pt x="2535" y="1"/>
                  </a:moveTo>
                  <a:lnTo>
                    <a:pt x="0" y="201"/>
                  </a:lnTo>
                  <a:lnTo>
                    <a:pt x="200" y="2736"/>
                  </a:lnTo>
                  <a:lnTo>
                    <a:pt x="2735" y="2502"/>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111"/>
            <p:cNvSpPr/>
            <p:nvPr/>
          </p:nvSpPr>
          <p:spPr>
            <a:xfrm>
              <a:off x="7218100" y="4661250"/>
              <a:ext cx="69250" cy="70075"/>
            </a:xfrm>
            <a:custGeom>
              <a:rect b="b" l="l" r="r" t="t"/>
              <a:pathLst>
                <a:path extrusionOk="0" h="2803" w="2770">
                  <a:moveTo>
                    <a:pt x="2536" y="1"/>
                  </a:moveTo>
                  <a:lnTo>
                    <a:pt x="1" y="267"/>
                  </a:lnTo>
                  <a:lnTo>
                    <a:pt x="234" y="2803"/>
                  </a:lnTo>
                  <a:lnTo>
                    <a:pt x="2769" y="2536"/>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111"/>
            <p:cNvSpPr/>
            <p:nvPr/>
          </p:nvSpPr>
          <p:spPr>
            <a:xfrm>
              <a:off x="7274825" y="4592875"/>
              <a:ext cx="70075" cy="68400"/>
            </a:xfrm>
            <a:custGeom>
              <a:rect b="b" l="l" r="r" t="t"/>
              <a:pathLst>
                <a:path extrusionOk="0" h="2736" w="2803">
                  <a:moveTo>
                    <a:pt x="2569" y="0"/>
                  </a:moveTo>
                  <a:lnTo>
                    <a:pt x="0" y="234"/>
                  </a:lnTo>
                  <a:lnTo>
                    <a:pt x="267" y="2736"/>
                  </a:lnTo>
                  <a:lnTo>
                    <a:pt x="2802" y="2535"/>
                  </a:lnTo>
                  <a:lnTo>
                    <a:pt x="25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111"/>
            <p:cNvSpPr/>
            <p:nvPr/>
          </p:nvSpPr>
          <p:spPr>
            <a:xfrm>
              <a:off x="7333200" y="4523650"/>
              <a:ext cx="70075" cy="69250"/>
            </a:xfrm>
            <a:custGeom>
              <a:rect b="b" l="l" r="r" t="t"/>
              <a:pathLst>
                <a:path extrusionOk="0" h="2770" w="2803">
                  <a:moveTo>
                    <a:pt x="2569" y="1"/>
                  </a:moveTo>
                  <a:lnTo>
                    <a:pt x="0" y="201"/>
                  </a:lnTo>
                  <a:lnTo>
                    <a:pt x="234" y="2769"/>
                  </a:lnTo>
                  <a:lnTo>
                    <a:pt x="2802" y="2502"/>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111"/>
            <p:cNvSpPr/>
            <p:nvPr/>
          </p:nvSpPr>
          <p:spPr>
            <a:xfrm>
              <a:off x="7397400" y="4516975"/>
              <a:ext cx="69250" cy="69250"/>
            </a:xfrm>
            <a:custGeom>
              <a:rect b="b" l="l" r="r" t="t"/>
              <a:pathLst>
                <a:path extrusionOk="0" h="2770" w="2770">
                  <a:moveTo>
                    <a:pt x="2536" y="1"/>
                  </a:moveTo>
                  <a:lnTo>
                    <a:pt x="1" y="268"/>
                  </a:lnTo>
                  <a:lnTo>
                    <a:pt x="234" y="2769"/>
                  </a:lnTo>
                  <a:lnTo>
                    <a:pt x="2769" y="2569"/>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111"/>
            <p:cNvSpPr/>
            <p:nvPr/>
          </p:nvSpPr>
          <p:spPr>
            <a:xfrm>
              <a:off x="7460775" y="4511150"/>
              <a:ext cx="70075" cy="70075"/>
            </a:xfrm>
            <a:custGeom>
              <a:rect b="b" l="l" r="r" t="t"/>
              <a:pathLst>
                <a:path extrusionOk="0" h="2803" w="2803">
                  <a:moveTo>
                    <a:pt x="2536" y="0"/>
                  </a:moveTo>
                  <a:lnTo>
                    <a:pt x="1" y="234"/>
                  </a:lnTo>
                  <a:lnTo>
                    <a:pt x="234" y="2802"/>
                  </a:lnTo>
                  <a:lnTo>
                    <a:pt x="2803"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111"/>
            <p:cNvSpPr/>
            <p:nvPr/>
          </p:nvSpPr>
          <p:spPr>
            <a:xfrm>
              <a:off x="7489125" y="4126700"/>
              <a:ext cx="69250" cy="68400"/>
            </a:xfrm>
            <a:custGeom>
              <a:rect b="b" l="l" r="r" t="t"/>
              <a:pathLst>
                <a:path extrusionOk="0" h="2736" w="2770">
                  <a:moveTo>
                    <a:pt x="2536" y="1"/>
                  </a:moveTo>
                  <a:lnTo>
                    <a:pt x="1" y="201"/>
                  </a:lnTo>
                  <a:lnTo>
                    <a:pt x="234" y="2736"/>
                  </a:lnTo>
                  <a:lnTo>
                    <a:pt x="2770" y="2502"/>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111"/>
            <p:cNvSpPr/>
            <p:nvPr/>
          </p:nvSpPr>
          <p:spPr>
            <a:xfrm>
              <a:off x="7552525" y="4120025"/>
              <a:ext cx="70075" cy="69250"/>
            </a:xfrm>
            <a:custGeom>
              <a:rect b="b" l="l" r="r" t="t"/>
              <a:pathLst>
                <a:path extrusionOk="0" h="2770" w="2803">
                  <a:moveTo>
                    <a:pt x="2535" y="1"/>
                  </a:moveTo>
                  <a:lnTo>
                    <a:pt x="0" y="268"/>
                  </a:lnTo>
                  <a:lnTo>
                    <a:pt x="234" y="2769"/>
                  </a:lnTo>
                  <a:lnTo>
                    <a:pt x="2802"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11"/>
            <p:cNvSpPr/>
            <p:nvPr/>
          </p:nvSpPr>
          <p:spPr>
            <a:xfrm>
              <a:off x="7610900" y="4051650"/>
              <a:ext cx="68400" cy="68400"/>
            </a:xfrm>
            <a:custGeom>
              <a:rect b="b" l="l" r="r" t="t"/>
              <a:pathLst>
                <a:path extrusionOk="0" h="2736" w="2736">
                  <a:moveTo>
                    <a:pt x="2535" y="0"/>
                  </a:moveTo>
                  <a:lnTo>
                    <a:pt x="0" y="201"/>
                  </a:lnTo>
                  <a:lnTo>
                    <a:pt x="200" y="2736"/>
                  </a:lnTo>
                  <a:lnTo>
                    <a:pt x="2735" y="2502"/>
                  </a:lnTo>
                  <a:lnTo>
                    <a:pt x="25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111"/>
            <p:cNvSpPr/>
            <p:nvPr/>
          </p:nvSpPr>
          <p:spPr>
            <a:xfrm>
              <a:off x="7668425" y="3981600"/>
              <a:ext cx="69250" cy="70075"/>
            </a:xfrm>
            <a:custGeom>
              <a:rect b="b" l="l" r="r" t="t"/>
              <a:pathLst>
                <a:path extrusionOk="0" h="2803" w="2770">
                  <a:moveTo>
                    <a:pt x="2536" y="0"/>
                  </a:moveTo>
                  <a:lnTo>
                    <a:pt x="1" y="267"/>
                  </a:lnTo>
                  <a:lnTo>
                    <a:pt x="234" y="2802"/>
                  </a:lnTo>
                  <a:lnTo>
                    <a:pt x="2769" y="2536"/>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111"/>
            <p:cNvSpPr/>
            <p:nvPr/>
          </p:nvSpPr>
          <p:spPr>
            <a:xfrm>
              <a:off x="7725125" y="3912375"/>
              <a:ext cx="70075" cy="69250"/>
            </a:xfrm>
            <a:custGeom>
              <a:rect b="b" l="l" r="r" t="t"/>
              <a:pathLst>
                <a:path extrusionOk="0" h="2770" w="2803">
                  <a:moveTo>
                    <a:pt x="2569" y="1"/>
                  </a:moveTo>
                  <a:lnTo>
                    <a:pt x="1" y="268"/>
                  </a:lnTo>
                  <a:lnTo>
                    <a:pt x="268" y="2769"/>
                  </a:lnTo>
                  <a:lnTo>
                    <a:pt x="2803" y="2569"/>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111"/>
            <p:cNvSpPr/>
            <p:nvPr/>
          </p:nvSpPr>
          <p:spPr>
            <a:xfrm>
              <a:off x="7789350" y="3906550"/>
              <a:ext cx="69250" cy="70075"/>
            </a:xfrm>
            <a:custGeom>
              <a:rect b="b" l="l" r="r" t="t"/>
              <a:pathLst>
                <a:path extrusionOk="0" h="2803" w="2770">
                  <a:moveTo>
                    <a:pt x="2536" y="0"/>
                  </a:moveTo>
                  <a:lnTo>
                    <a:pt x="0" y="234"/>
                  </a:lnTo>
                  <a:lnTo>
                    <a:pt x="234" y="2802"/>
                  </a:lnTo>
                  <a:lnTo>
                    <a:pt x="2769"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11"/>
            <p:cNvSpPr/>
            <p:nvPr/>
          </p:nvSpPr>
          <p:spPr>
            <a:xfrm>
              <a:off x="7852725" y="3901550"/>
              <a:ext cx="70075" cy="68400"/>
            </a:xfrm>
            <a:custGeom>
              <a:rect b="b" l="l" r="r" t="t"/>
              <a:pathLst>
                <a:path extrusionOk="0" h="2736" w="2803">
                  <a:moveTo>
                    <a:pt x="2536" y="0"/>
                  </a:moveTo>
                  <a:lnTo>
                    <a:pt x="1" y="200"/>
                  </a:lnTo>
                  <a:lnTo>
                    <a:pt x="234" y="2735"/>
                  </a:lnTo>
                  <a:lnTo>
                    <a:pt x="2803"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11"/>
            <p:cNvSpPr/>
            <p:nvPr/>
          </p:nvSpPr>
          <p:spPr>
            <a:xfrm>
              <a:off x="7916100" y="3894875"/>
              <a:ext cx="70075" cy="70075"/>
            </a:xfrm>
            <a:custGeom>
              <a:rect b="b" l="l" r="r" t="t"/>
              <a:pathLst>
                <a:path extrusionOk="0" h="2803" w="2803">
                  <a:moveTo>
                    <a:pt x="2603" y="0"/>
                  </a:moveTo>
                  <a:lnTo>
                    <a:pt x="1" y="267"/>
                  </a:lnTo>
                  <a:lnTo>
                    <a:pt x="268" y="2802"/>
                  </a:lnTo>
                  <a:lnTo>
                    <a:pt x="2803" y="2569"/>
                  </a:lnTo>
                  <a:lnTo>
                    <a:pt x="26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11"/>
            <p:cNvSpPr/>
            <p:nvPr/>
          </p:nvSpPr>
          <p:spPr>
            <a:xfrm>
              <a:off x="7981150" y="3889875"/>
              <a:ext cx="68400" cy="69225"/>
            </a:xfrm>
            <a:custGeom>
              <a:rect b="b" l="l" r="r" t="t"/>
              <a:pathLst>
                <a:path extrusionOk="0" h="2769" w="2736">
                  <a:moveTo>
                    <a:pt x="2536" y="0"/>
                  </a:moveTo>
                  <a:lnTo>
                    <a:pt x="1" y="200"/>
                  </a:lnTo>
                  <a:lnTo>
                    <a:pt x="201" y="2769"/>
                  </a:lnTo>
                  <a:lnTo>
                    <a:pt x="2736"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11"/>
            <p:cNvSpPr/>
            <p:nvPr/>
          </p:nvSpPr>
          <p:spPr>
            <a:xfrm>
              <a:off x="8049525" y="3947400"/>
              <a:ext cx="70075" cy="68425"/>
            </a:xfrm>
            <a:custGeom>
              <a:rect b="b" l="l" r="r" t="t"/>
              <a:pathLst>
                <a:path extrusionOk="0" h="2737" w="2803">
                  <a:moveTo>
                    <a:pt x="2536" y="1"/>
                  </a:moveTo>
                  <a:lnTo>
                    <a:pt x="1" y="201"/>
                  </a:lnTo>
                  <a:lnTo>
                    <a:pt x="268" y="2736"/>
                  </a:lnTo>
                  <a:lnTo>
                    <a:pt x="2803" y="2503"/>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11"/>
            <p:cNvSpPr/>
            <p:nvPr/>
          </p:nvSpPr>
          <p:spPr>
            <a:xfrm>
              <a:off x="8119575" y="4004950"/>
              <a:ext cx="70075" cy="68400"/>
            </a:xfrm>
            <a:custGeom>
              <a:rect b="b" l="l" r="r" t="t"/>
              <a:pathLst>
                <a:path extrusionOk="0" h="2736" w="2803">
                  <a:moveTo>
                    <a:pt x="2536" y="0"/>
                  </a:moveTo>
                  <a:lnTo>
                    <a:pt x="1" y="201"/>
                  </a:lnTo>
                  <a:lnTo>
                    <a:pt x="234" y="2736"/>
                  </a:lnTo>
                  <a:lnTo>
                    <a:pt x="2803"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111"/>
            <p:cNvSpPr/>
            <p:nvPr/>
          </p:nvSpPr>
          <p:spPr>
            <a:xfrm>
              <a:off x="8189625" y="4061650"/>
              <a:ext cx="68425" cy="69250"/>
            </a:xfrm>
            <a:custGeom>
              <a:rect b="b" l="l" r="r" t="t"/>
              <a:pathLst>
                <a:path extrusionOk="0" h="2770" w="2737">
                  <a:moveTo>
                    <a:pt x="2536" y="1"/>
                  </a:moveTo>
                  <a:lnTo>
                    <a:pt x="1" y="234"/>
                  </a:lnTo>
                  <a:lnTo>
                    <a:pt x="201" y="2769"/>
                  </a:lnTo>
                  <a:lnTo>
                    <a:pt x="2736" y="2569"/>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111"/>
            <p:cNvSpPr/>
            <p:nvPr/>
          </p:nvSpPr>
          <p:spPr>
            <a:xfrm>
              <a:off x="8194650" y="4125875"/>
              <a:ext cx="70075" cy="68400"/>
            </a:xfrm>
            <a:custGeom>
              <a:rect b="b" l="l" r="r" t="t"/>
              <a:pathLst>
                <a:path extrusionOk="0" h="2736" w="2803">
                  <a:moveTo>
                    <a:pt x="2535" y="0"/>
                  </a:moveTo>
                  <a:lnTo>
                    <a:pt x="0" y="200"/>
                  </a:lnTo>
                  <a:lnTo>
                    <a:pt x="234" y="2735"/>
                  </a:lnTo>
                  <a:lnTo>
                    <a:pt x="2802" y="2502"/>
                  </a:lnTo>
                  <a:lnTo>
                    <a:pt x="25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111"/>
            <p:cNvSpPr/>
            <p:nvPr/>
          </p:nvSpPr>
          <p:spPr>
            <a:xfrm>
              <a:off x="8200475" y="4188400"/>
              <a:ext cx="70075" cy="69250"/>
            </a:xfrm>
            <a:custGeom>
              <a:rect b="b" l="l" r="r" t="t"/>
              <a:pathLst>
                <a:path extrusionOk="0" h="2770" w="2803">
                  <a:moveTo>
                    <a:pt x="2569" y="1"/>
                  </a:moveTo>
                  <a:lnTo>
                    <a:pt x="1" y="234"/>
                  </a:lnTo>
                  <a:lnTo>
                    <a:pt x="267" y="2770"/>
                  </a:lnTo>
                  <a:lnTo>
                    <a:pt x="2803" y="2536"/>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111"/>
            <p:cNvSpPr/>
            <p:nvPr/>
          </p:nvSpPr>
          <p:spPr>
            <a:xfrm>
              <a:off x="8207150" y="4251800"/>
              <a:ext cx="68400" cy="68400"/>
            </a:xfrm>
            <a:custGeom>
              <a:rect b="b" l="l" r="r" t="t"/>
              <a:pathLst>
                <a:path extrusionOk="0" h="2736" w="2736">
                  <a:moveTo>
                    <a:pt x="2536" y="0"/>
                  </a:moveTo>
                  <a:lnTo>
                    <a:pt x="0" y="234"/>
                  </a:lnTo>
                  <a:lnTo>
                    <a:pt x="201" y="2735"/>
                  </a:lnTo>
                  <a:lnTo>
                    <a:pt x="2736"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111"/>
            <p:cNvSpPr/>
            <p:nvPr/>
          </p:nvSpPr>
          <p:spPr>
            <a:xfrm>
              <a:off x="8212150" y="4315175"/>
              <a:ext cx="70075" cy="69225"/>
            </a:xfrm>
            <a:custGeom>
              <a:rect b="b" l="l" r="r" t="t"/>
              <a:pathLst>
                <a:path extrusionOk="0" h="2769" w="2803">
                  <a:moveTo>
                    <a:pt x="2536" y="0"/>
                  </a:moveTo>
                  <a:lnTo>
                    <a:pt x="1" y="200"/>
                  </a:lnTo>
                  <a:lnTo>
                    <a:pt x="267" y="2769"/>
                  </a:lnTo>
                  <a:lnTo>
                    <a:pt x="2803"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111"/>
            <p:cNvSpPr/>
            <p:nvPr/>
          </p:nvSpPr>
          <p:spPr>
            <a:xfrm>
              <a:off x="8218825" y="4377725"/>
              <a:ext cx="69250" cy="70075"/>
            </a:xfrm>
            <a:custGeom>
              <a:rect b="b" l="l" r="r" t="t"/>
              <a:pathLst>
                <a:path extrusionOk="0" h="2803" w="2770">
                  <a:moveTo>
                    <a:pt x="2536" y="0"/>
                  </a:moveTo>
                  <a:lnTo>
                    <a:pt x="0" y="267"/>
                  </a:lnTo>
                  <a:lnTo>
                    <a:pt x="234" y="2802"/>
                  </a:lnTo>
                  <a:lnTo>
                    <a:pt x="2769"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111"/>
            <p:cNvSpPr/>
            <p:nvPr/>
          </p:nvSpPr>
          <p:spPr>
            <a:xfrm>
              <a:off x="8224650" y="4441100"/>
              <a:ext cx="69250" cy="69225"/>
            </a:xfrm>
            <a:custGeom>
              <a:rect b="b" l="l" r="r" t="t"/>
              <a:pathLst>
                <a:path extrusionOk="0" h="2769" w="2770">
                  <a:moveTo>
                    <a:pt x="2536" y="0"/>
                  </a:moveTo>
                  <a:lnTo>
                    <a:pt x="1" y="267"/>
                  </a:lnTo>
                  <a:lnTo>
                    <a:pt x="201" y="2769"/>
                  </a:lnTo>
                  <a:lnTo>
                    <a:pt x="2770" y="2569"/>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111"/>
            <p:cNvSpPr/>
            <p:nvPr/>
          </p:nvSpPr>
          <p:spPr>
            <a:xfrm>
              <a:off x="8229675" y="4505300"/>
              <a:ext cx="70075" cy="68400"/>
            </a:xfrm>
            <a:custGeom>
              <a:rect b="b" l="l" r="r" t="t"/>
              <a:pathLst>
                <a:path extrusionOk="0" h="2736" w="2803">
                  <a:moveTo>
                    <a:pt x="2569" y="1"/>
                  </a:moveTo>
                  <a:lnTo>
                    <a:pt x="0" y="201"/>
                  </a:lnTo>
                  <a:lnTo>
                    <a:pt x="267" y="2736"/>
                  </a:lnTo>
                  <a:lnTo>
                    <a:pt x="2802" y="2503"/>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111"/>
            <p:cNvSpPr/>
            <p:nvPr/>
          </p:nvSpPr>
          <p:spPr>
            <a:xfrm>
              <a:off x="8172950" y="4573700"/>
              <a:ext cx="68425" cy="69225"/>
            </a:xfrm>
            <a:custGeom>
              <a:rect b="b" l="l" r="r" t="t"/>
              <a:pathLst>
                <a:path extrusionOk="0" h="2769" w="2737">
                  <a:moveTo>
                    <a:pt x="2536" y="0"/>
                  </a:moveTo>
                  <a:lnTo>
                    <a:pt x="1" y="267"/>
                  </a:lnTo>
                  <a:lnTo>
                    <a:pt x="201" y="2769"/>
                  </a:lnTo>
                  <a:lnTo>
                    <a:pt x="2736"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111"/>
            <p:cNvSpPr/>
            <p:nvPr/>
          </p:nvSpPr>
          <p:spPr>
            <a:xfrm>
              <a:off x="8114575" y="4642900"/>
              <a:ext cx="69250" cy="69250"/>
            </a:xfrm>
            <a:custGeom>
              <a:rect b="b" l="l" r="r" t="t"/>
              <a:pathLst>
                <a:path extrusionOk="0" h="2770" w="2770">
                  <a:moveTo>
                    <a:pt x="2536" y="1"/>
                  </a:moveTo>
                  <a:lnTo>
                    <a:pt x="1" y="234"/>
                  </a:lnTo>
                  <a:lnTo>
                    <a:pt x="234" y="2769"/>
                  </a:lnTo>
                  <a:lnTo>
                    <a:pt x="2769" y="2536"/>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111"/>
            <p:cNvSpPr/>
            <p:nvPr/>
          </p:nvSpPr>
          <p:spPr>
            <a:xfrm>
              <a:off x="8057050" y="4712125"/>
              <a:ext cx="70075" cy="69225"/>
            </a:xfrm>
            <a:custGeom>
              <a:rect b="b" l="l" r="r" t="t"/>
              <a:pathLst>
                <a:path extrusionOk="0" h="2769" w="2803">
                  <a:moveTo>
                    <a:pt x="2535" y="0"/>
                  </a:moveTo>
                  <a:lnTo>
                    <a:pt x="0" y="234"/>
                  </a:lnTo>
                  <a:lnTo>
                    <a:pt x="234" y="2769"/>
                  </a:lnTo>
                  <a:lnTo>
                    <a:pt x="2802" y="2502"/>
                  </a:lnTo>
                  <a:lnTo>
                    <a:pt x="25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11"/>
            <p:cNvSpPr/>
            <p:nvPr/>
          </p:nvSpPr>
          <p:spPr>
            <a:xfrm>
              <a:off x="7993650" y="4717950"/>
              <a:ext cx="69250" cy="69250"/>
            </a:xfrm>
            <a:custGeom>
              <a:rect b="b" l="l" r="r" t="t"/>
              <a:pathLst>
                <a:path extrusionOk="0" h="2770" w="2770">
                  <a:moveTo>
                    <a:pt x="2536" y="1"/>
                  </a:moveTo>
                  <a:lnTo>
                    <a:pt x="1" y="234"/>
                  </a:lnTo>
                  <a:lnTo>
                    <a:pt x="234" y="2769"/>
                  </a:lnTo>
                  <a:lnTo>
                    <a:pt x="2770" y="2536"/>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111"/>
            <p:cNvSpPr/>
            <p:nvPr/>
          </p:nvSpPr>
          <p:spPr>
            <a:xfrm>
              <a:off x="7923600" y="4660425"/>
              <a:ext cx="70075" cy="70075"/>
            </a:xfrm>
            <a:custGeom>
              <a:rect b="b" l="l" r="r" t="t"/>
              <a:pathLst>
                <a:path extrusionOk="0" h="2803" w="2803">
                  <a:moveTo>
                    <a:pt x="2536" y="0"/>
                  </a:moveTo>
                  <a:lnTo>
                    <a:pt x="1" y="234"/>
                  </a:lnTo>
                  <a:lnTo>
                    <a:pt x="234" y="2802"/>
                  </a:lnTo>
                  <a:lnTo>
                    <a:pt x="2803"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111"/>
            <p:cNvSpPr/>
            <p:nvPr/>
          </p:nvSpPr>
          <p:spPr>
            <a:xfrm>
              <a:off x="7860225" y="4666250"/>
              <a:ext cx="69250" cy="69250"/>
            </a:xfrm>
            <a:custGeom>
              <a:rect b="b" l="l" r="r" t="t"/>
              <a:pathLst>
                <a:path extrusionOk="0" h="2770" w="2770">
                  <a:moveTo>
                    <a:pt x="2536" y="1"/>
                  </a:moveTo>
                  <a:lnTo>
                    <a:pt x="1" y="234"/>
                  </a:lnTo>
                  <a:lnTo>
                    <a:pt x="234" y="2769"/>
                  </a:lnTo>
                  <a:lnTo>
                    <a:pt x="2769" y="2569"/>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111"/>
            <p:cNvSpPr/>
            <p:nvPr/>
          </p:nvSpPr>
          <p:spPr>
            <a:xfrm>
              <a:off x="7790175" y="4609550"/>
              <a:ext cx="70075" cy="68400"/>
            </a:xfrm>
            <a:custGeom>
              <a:rect b="b" l="l" r="r" t="t"/>
              <a:pathLst>
                <a:path extrusionOk="0" h="2736" w="2803">
                  <a:moveTo>
                    <a:pt x="2569" y="0"/>
                  </a:moveTo>
                  <a:lnTo>
                    <a:pt x="1" y="201"/>
                  </a:lnTo>
                  <a:lnTo>
                    <a:pt x="234" y="2736"/>
                  </a:lnTo>
                  <a:lnTo>
                    <a:pt x="2803" y="2502"/>
                  </a:lnTo>
                  <a:lnTo>
                    <a:pt x="25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111"/>
            <p:cNvSpPr/>
            <p:nvPr/>
          </p:nvSpPr>
          <p:spPr>
            <a:xfrm>
              <a:off x="7720975" y="4552000"/>
              <a:ext cx="69225" cy="68400"/>
            </a:xfrm>
            <a:custGeom>
              <a:rect b="b" l="l" r="r" t="t"/>
              <a:pathLst>
                <a:path extrusionOk="0" h="2736" w="2769">
                  <a:moveTo>
                    <a:pt x="2569" y="1"/>
                  </a:moveTo>
                  <a:lnTo>
                    <a:pt x="0" y="201"/>
                  </a:lnTo>
                  <a:lnTo>
                    <a:pt x="234" y="2736"/>
                  </a:lnTo>
                  <a:lnTo>
                    <a:pt x="2769" y="2503"/>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11"/>
            <p:cNvSpPr/>
            <p:nvPr/>
          </p:nvSpPr>
          <p:spPr>
            <a:xfrm>
              <a:off x="7651750" y="4494475"/>
              <a:ext cx="69250" cy="69225"/>
            </a:xfrm>
            <a:custGeom>
              <a:rect b="b" l="l" r="r" t="t"/>
              <a:pathLst>
                <a:path extrusionOk="0" h="2769" w="2770">
                  <a:moveTo>
                    <a:pt x="2536" y="0"/>
                  </a:moveTo>
                  <a:lnTo>
                    <a:pt x="1" y="200"/>
                  </a:lnTo>
                  <a:lnTo>
                    <a:pt x="234" y="2769"/>
                  </a:lnTo>
                  <a:lnTo>
                    <a:pt x="2769"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11"/>
            <p:cNvSpPr/>
            <p:nvPr/>
          </p:nvSpPr>
          <p:spPr>
            <a:xfrm>
              <a:off x="7587550" y="4499475"/>
              <a:ext cx="70075" cy="70075"/>
            </a:xfrm>
            <a:custGeom>
              <a:rect b="b" l="l" r="r" t="t"/>
              <a:pathLst>
                <a:path extrusionOk="0" h="2803" w="2803">
                  <a:moveTo>
                    <a:pt x="2569" y="0"/>
                  </a:moveTo>
                  <a:lnTo>
                    <a:pt x="0" y="267"/>
                  </a:lnTo>
                  <a:lnTo>
                    <a:pt x="267" y="2802"/>
                  </a:lnTo>
                  <a:lnTo>
                    <a:pt x="2802" y="2569"/>
                  </a:lnTo>
                  <a:lnTo>
                    <a:pt x="25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11"/>
            <p:cNvSpPr/>
            <p:nvPr/>
          </p:nvSpPr>
          <p:spPr>
            <a:xfrm>
              <a:off x="7524150" y="4506150"/>
              <a:ext cx="70075" cy="68400"/>
            </a:xfrm>
            <a:custGeom>
              <a:rect b="b" l="l" r="r" t="t"/>
              <a:pathLst>
                <a:path extrusionOk="0" h="2736" w="2803">
                  <a:moveTo>
                    <a:pt x="2536" y="0"/>
                  </a:moveTo>
                  <a:lnTo>
                    <a:pt x="1" y="200"/>
                  </a:lnTo>
                  <a:lnTo>
                    <a:pt x="268" y="2735"/>
                  </a:lnTo>
                  <a:lnTo>
                    <a:pt x="2803"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11"/>
            <p:cNvSpPr/>
            <p:nvPr/>
          </p:nvSpPr>
          <p:spPr>
            <a:xfrm>
              <a:off x="7761000" y="4155050"/>
              <a:ext cx="324425" cy="321925"/>
            </a:xfrm>
            <a:custGeom>
              <a:rect b="b" l="l" r="r" t="t"/>
              <a:pathLst>
                <a:path extrusionOk="0" fill="none" h="12877" w="12977">
                  <a:moveTo>
                    <a:pt x="10408" y="7339"/>
                  </a:moveTo>
                  <a:lnTo>
                    <a:pt x="12976" y="7072"/>
                  </a:lnTo>
                  <a:lnTo>
                    <a:pt x="12709" y="4571"/>
                  </a:lnTo>
                  <a:lnTo>
                    <a:pt x="10174" y="4771"/>
                  </a:lnTo>
                  <a:lnTo>
                    <a:pt x="9974" y="2269"/>
                  </a:lnTo>
                  <a:lnTo>
                    <a:pt x="7406" y="2502"/>
                  </a:lnTo>
                  <a:lnTo>
                    <a:pt x="7172" y="1"/>
                  </a:lnTo>
                  <a:lnTo>
                    <a:pt x="4637" y="201"/>
                  </a:lnTo>
                  <a:lnTo>
                    <a:pt x="4870" y="2736"/>
                  </a:lnTo>
                  <a:lnTo>
                    <a:pt x="2335" y="3003"/>
                  </a:lnTo>
                  <a:lnTo>
                    <a:pt x="2535" y="5505"/>
                  </a:lnTo>
                  <a:lnTo>
                    <a:pt x="0" y="5738"/>
                  </a:lnTo>
                  <a:lnTo>
                    <a:pt x="234" y="8273"/>
                  </a:lnTo>
                  <a:lnTo>
                    <a:pt x="2802" y="8040"/>
                  </a:lnTo>
                  <a:lnTo>
                    <a:pt x="3036" y="10575"/>
                  </a:lnTo>
                  <a:lnTo>
                    <a:pt x="5571" y="10308"/>
                  </a:lnTo>
                  <a:lnTo>
                    <a:pt x="5804" y="12877"/>
                  </a:lnTo>
                  <a:lnTo>
                    <a:pt x="8340" y="12610"/>
                  </a:lnTo>
                  <a:lnTo>
                    <a:pt x="8139" y="10075"/>
                  </a:lnTo>
                  <a:lnTo>
                    <a:pt x="10675" y="9874"/>
                  </a:lnTo>
                  <a:close/>
                </a:path>
              </a:pathLst>
            </a:custGeom>
            <a:no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11"/>
            <p:cNvSpPr/>
            <p:nvPr/>
          </p:nvSpPr>
          <p:spPr>
            <a:xfrm>
              <a:off x="6933750" y="4230950"/>
              <a:ext cx="323575" cy="321925"/>
            </a:xfrm>
            <a:custGeom>
              <a:rect b="b" l="l" r="r" t="t"/>
              <a:pathLst>
                <a:path extrusionOk="0" fill="none" h="12877" w="12943">
                  <a:moveTo>
                    <a:pt x="12943" y="7139"/>
                  </a:moveTo>
                  <a:lnTo>
                    <a:pt x="12742" y="4570"/>
                  </a:lnTo>
                  <a:lnTo>
                    <a:pt x="10207" y="4770"/>
                  </a:lnTo>
                  <a:lnTo>
                    <a:pt x="7639" y="5037"/>
                  </a:lnTo>
                  <a:lnTo>
                    <a:pt x="7405" y="2502"/>
                  </a:lnTo>
                  <a:lnTo>
                    <a:pt x="7138" y="0"/>
                  </a:lnTo>
                  <a:lnTo>
                    <a:pt x="4603" y="200"/>
                  </a:lnTo>
                  <a:lnTo>
                    <a:pt x="4870" y="2735"/>
                  </a:lnTo>
                  <a:lnTo>
                    <a:pt x="5104" y="5304"/>
                  </a:lnTo>
                  <a:lnTo>
                    <a:pt x="2569" y="5504"/>
                  </a:lnTo>
                  <a:lnTo>
                    <a:pt x="0" y="5738"/>
                  </a:lnTo>
                  <a:lnTo>
                    <a:pt x="234" y="8306"/>
                  </a:lnTo>
                  <a:lnTo>
                    <a:pt x="2769" y="8039"/>
                  </a:lnTo>
                  <a:lnTo>
                    <a:pt x="5304" y="7806"/>
                  </a:lnTo>
                  <a:lnTo>
                    <a:pt x="5571" y="10341"/>
                  </a:lnTo>
                  <a:lnTo>
                    <a:pt x="5804" y="12876"/>
                  </a:lnTo>
                  <a:lnTo>
                    <a:pt x="8373" y="12643"/>
                  </a:lnTo>
                  <a:lnTo>
                    <a:pt x="8106" y="10074"/>
                  </a:lnTo>
                  <a:lnTo>
                    <a:pt x="7872" y="7572"/>
                  </a:lnTo>
                  <a:lnTo>
                    <a:pt x="10407" y="7339"/>
                  </a:lnTo>
                  <a:close/>
                </a:path>
              </a:pathLst>
            </a:custGeom>
            <a:no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0" name="Google Shape;2230;p111"/>
          <p:cNvSpPr/>
          <p:nvPr/>
        </p:nvSpPr>
        <p:spPr>
          <a:xfrm>
            <a:off x="7684552" y="2454512"/>
            <a:ext cx="598040" cy="595979"/>
          </a:xfrm>
          <a:custGeom>
            <a:rect b="b" l="l" r="r" t="t"/>
            <a:pathLst>
              <a:path extrusionOk="0" h="19082" w="19148">
                <a:moveTo>
                  <a:pt x="9107" y="1"/>
                </a:moveTo>
                <a:lnTo>
                  <a:pt x="9107" y="1002"/>
                </a:lnTo>
                <a:lnTo>
                  <a:pt x="8073" y="1002"/>
                </a:lnTo>
                <a:lnTo>
                  <a:pt x="8073" y="2002"/>
                </a:lnTo>
                <a:lnTo>
                  <a:pt x="7072" y="2002"/>
                </a:lnTo>
                <a:lnTo>
                  <a:pt x="7072" y="3003"/>
                </a:lnTo>
                <a:lnTo>
                  <a:pt x="6071" y="3003"/>
                </a:lnTo>
                <a:lnTo>
                  <a:pt x="6071" y="4004"/>
                </a:lnTo>
                <a:lnTo>
                  <a:pt x="9107" y="4004"/>
                </a:lnTo>
                <a:lnTo>
                  <a:pt x="9107" y="5004"/>
                </a:lnTo>
                <a:lnTo>
                  <a:pt x="9107" y="6005"/>
                </a:lnTo>
                <a:lnTo>
                  <a:pt x="9107" y="7039"/>
                </a:lnTo>
                <a:lnTo>
                  <a:pt x="9107" y="8040"/>
                </a:lnTo>
                <a:lnTo>
                  <a:pt x="9107" y="9041"/>
                </a:lnTo>
                <a:lnTo>
                  <a:pt x="4070" y="9041"/>
                </a:lnTo>
                <a:lnTo>
                  <a:pt x="4070" y="8040"/>
                </a:lnTo>
                <a:lnTo>
                  <a:pt x="4070" y="7039"/>
                </a:lnTo>
                <a:lnTo>
                  <a:pt x="4070" y="6005"/>
                </a:lnTo>
                <a:lnTo>
                  <a:pt x="3069" y="6005"/>
                </a:lnTo>
                <a:lnTo>
                  <a:pt x="3069" y="7039"/>
                </a:lnTo>
                <a:lnTo>
                  <a:pt x="2069" y="7039"/>
                </a:lnTo>
                <a:lnTo>
                  <a:pt x="2069" y="8040"/>
                </a:lnTo>
                <a:lnTo>
                  <a:pt x="1068" y="8040"/>
                </a:lnTo>
                <a:lnTo>
                  <a:pt x="1068" y="9041"/>
                </a:lnTo>
                <a:lnTo>
                  <a:pt x="0" y="9041"/>
                </a:lnTo>
                <a:lnTo>
                  <a:pt x="0" y="10041"/>
                </a:lnTo>
                <a:lnTo>
                  <a:pt x="1068" y="10041"/>
                </a:lnTo>
                <a:lnTo>
                  <a:pt x="1068" y="11042"/>
                </a:lnTo>
                <a:lnTo>
                  <a:pt x="2069" y="11042"/>
                </a:lnTo>
                <a:lnTo>
                  <a:pt x="2069" y="12043"/>
                </a:lnTo>
                <a:lnTo>
                  <a:pt x="3069" y="12043"/>
                </a:lnTo>
                <a:lnTo>
                  <a:pt x="3069" y="13044"/>
                </a:lnTo>
                <a:lnTo>
                  <a:pt x="4070" y="13044"/>
                </a:lnTo>
                <a:lnTo>
                  <a:pt x="4070" y="12043"/>
                </a:lnTo>
                <a:lnTo>
                  <a:pt x="4070" y="11042"/>
                </a:lnTo>
                <a:lnTo>
                  <a:pt x="4070" y="10041"/>
                </a:lnTo>
                <a:lnTo>
                  <a:pt x="9107" y="10041"/>
                </a:lnTo>
                <a:lnTo>
                  <a:pt x="9107" y="11042"/>
                </a:lnTo>
                <a:lnTo>
                  <a:pt x="9107" y="12043"/>
                </a:lnTo>
                <a:lnTo>
                  <a:pt x="9107" y="13044"/>
                </a:lnTo>
                <a:lnTo>
                  <a:pt x="9107" y="14044"/>
                </a:lnTo>
                <a:lnTo>
                  <a:pt x="9107" y="15078"/>
                </a:lnTo>
                <a:lnTo>
                  <a:pt x="6071" y="15078"/>
                </a:lnTo>
                <a:lnTo>
                  <a:pt x="6071" y="16079"/>
                </a:lnTo>
                <a:lnTo>
                  <a:pt x="7072" y="16079"/>
                </a:lnTo>
                <a:lnTo>
                  <a:pt x="7072" y="17080"/>
                </a:lnTo>
                <a:lnTo>
                  <a:pt x="8073" y="17080"/>
                </a:lnTo>
                <a:lnTo>
                  <a:pt x="8073" y="18080"/>
                </a:lnTo>
                <a:lnTo>
                  <a:pt x="9107" y="18080"/>
                </a:lnTo>
                <a:lnTo>
                  <a:pt x="9107" y="19081"/>
                </a:lnTo>
                <a:lnTo>
                  <a:pt x="10108" y="19081"/>
                </a:lnTo>
                <a:lnTo>
                  <a:pt x="10108" y="18080"/>
                </a:lnTo>
                <a:lnTo>
                  <a:pt x="11108" y="18080"/>
                </a:lnTo>
                <a:lnTo>
                  <a:pt x="11108" y="17080"/>
                </a:lnTo>
                <a:lnTo>
                  <a:pt x="12109" y="17080"/>
                </a:lnTo>
                <a:lnTo>
                  <a:pt x="12109" y="16079"/>
                </a:lnTo>
                <a:lnTo>
                  <a:pt x="13110" y="16079"/>
                </a:lnTo>
                <a:lnTo>
                  <a:pt x="13110" y="15078"/>
                </a:lnTo>
                <a:lnTo>
                  <a:pt x="10108" y="15078"/>
                </a:lnTo>
                <a:lnTo>
                  <a:pt x="10108" y="14044"/>
                </a:lnTo>
                <a:lnTo>
                  <a:pt x="10108" y="13044"/>
                </a:lnTo>
                <a:lnTo>
                  <a:pt x="10108" y="12043"/>
                </a:lnTo>
                <a:lnTo>
                  <a:pt x="10108" y="11042"/>
                </a:lnTo>
                <a:lnTo>
                  <a:pt x="10108" y="10041"/>
                </a:lnTo>
                <a:lnTo>
                  <a:pt x="15111" y="10041"/>
                </a:lnTo>
                <a:lnTo>
                  <a:pt x="15111" y="11042"/>
                </a:lnTo>
                <a:lnTo>
                  <a:pt x="15111" y="12043"/>
                </a:lnTo>
                <a:lnTo>
                  <a:pt x="15111" y="13044"/>
                </a:lnTo>
                <a:lnTo>
                  <a:pt x="16112" y="13044"/>
                </a:lnTo>
                <a:lnTo>
                  <a:pt x="16112" y="12043"/>
                </a:lnTo>
                <a:lnTo>
                  <a:pt x="17146" y="12043"/>
                </a:lnTo>
                <a:lnTo>
                  <a:pt x="17146" y="11042"/>
                </a:lnTo>
                <a:lnTo>
                  <a:pt x="18147" y="11042"/>
                </a:lnTo>
                <a:lnTo>
                  <a:pt x="18147" y="10041"/>
                </a:lnTo>
                <a:lnTo>
                  <a:pt x="19147" y="10041"/>
                </a:lnTo>
                <a:lnTo>
                  <a:pt x="19147" y="9041"/>
                </a:lnTo>
                <a:lnTo>
                  <a:pt x="18147" y="9041"/>
                </a:lnTo>
                <a:lnTo>
                  <a:pt x="18147" y="8040"/>
                </a:lnTo>
                <a:lnTo>
                  <a:pt x="17146" y="8040"/>
                </a:lnTo>
                <a:lnTo>
                  <a:pt x="17146" y="7039"/>
                </a:lnTo>
                <a:lnTo>
                  <a:pt x="16112" y="7039"/>
                </a:lnTo>
                <a:lnTo>
                  <a:pt x="16112" y="6005"/>
                </a:lnTo>
                <a:lnTo>
                  <a:pt x="15111" y="6005"/>
                </a:lnTo>
                <a:lnTo>
                  <a:pt x="15111" y="7039"/>
                </a:lnTo>
                <a:lnTo>
                  <a:pt x="15111" y="8040"/>
                </a:lnTo>
                <a:lnTo>
                  <a:pt x="15111" y="9041"/>
                </a:lnTo>
                <a:lnTo>
                  <a:pt x="10108" y="9041"/>
                </a:lnTo>
                <a:lnTo>
                  <a:pt x="10108" y="8040"/>
                </a:lnTo>
                <a:lnTo>
                  <a:pt x="10108" y="7039"/>
                </a:lnTo>
                <a:lnTo>
                  <a:pt x="10108" y="6005"/>
                </a:lnTo>
                <a:lnTo>
                  <a:pt x="10108" y="5004"/>
                </a:lnTo>
                <a:lnTo>
                  <a:pt x="10108" y="4004"/>
                </a:lnTo>
                <a:lnTo>
                  <a:pt x="13110" y="4004"/>
                </a:lnTo>
                <a:lnTo>
                  <a:pt x="13110" y="3003"/>
                </a:lnTo>
                <a:lnTo>
                  <a:pt x="12109" y="3003"/>
                </a:lnTo>
                <a:lnTo>
                  <a:pt x="12109" y="2002"/>
                </a:lnTo>
                <a:lnTo>
                  <a:pt x="11108" y="2002"/>
                </a:lnTo>
                <a:lnTo>
                  <a:pt x="11108" y="1002"/>
                </a:lnTo>
                <a:lnTo>
                  <a:pt x="10108" y="1002"/>
                </a:lnTo>
                <a:lnTo>
                  <a:pt x="101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3" name="Shape 1773"/>
        <p:cNvGrpSpPr/>
        <p:nvPr/>
      </p:nvGrpSpPr>
      <p:grpSpPr>
        <a:xfrm>
          <a:off x="0" y="0"/>
          <a:ext cx="0" cy="0"/>
          <a:chOff x="0" y="0"/>
          <a:chExt cx="0" cy="0"/>
        </a:xfrm>
      </p:grpSpPr>
      <p:sp>
        <p:nvSpPr>
          <p:cNvPr id="1774" name="Google Shape;1774;p85"/>
          <p:cNvSpPr txBox="1"/>
          <p:nvPr>
            <p:ph type="title"/>
          </p:nvPr>
        </p:nvSpPr>
        <p:spPr>
          <a:xfrm>
            <a:off x="1908675" y="2440988"/>
            <a:ext cx="5326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System Identification &amp; Tool Selection</a:t>
            </a:r>
            <a:endParaRPr/>
          </a:p>
        </p:txBody>
      </p:sp>
      <p:sp>
        <p:nvSpPr>
          <p:cNvPr id="1775" name="Google Shape;1775;p85"/>
          <p:cNvSpPr txBox="1"/>
          <p:nvPr>
            <p:ph idx="2" type="title"/>
          </p:nvPr>
        </p:nvSpPr>
        <p:spPr>
          <a:xfrm>
            <a:off x="2996625" y="1522988"/>
            <a:ext cx="3150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01</a:t>
            </a:r>
            <a:endParaRPr/>
          </a:p>
        </p:txBody>
      </p:sp>
      <p:grpSp>
        <p:nvGrpSpPr>
          <p:cNvPr id="1776" name="Google Shape;1776;p85"/>
          <p:cNvGrpSpPr/>
          <p:nvPr/>
        </p:nvGrpSpPr>
        <p:grpSpPr>
          <a:xfrm rot="803238">
            <a:off x="8182920" y="4108391"/>
            <a:ext cx="629275" cy="716001"/>
            <a:chOff x="1516475" y="238075"/>
            <a:chExt cx="424650" cy="483175"/>
          </a:xfrm>
        </p:grpSpPr>
        <p:sp>
          <p:nvSpPr>
            <p:cNvPr id="1777" name="Google Shape;1777;p85"/>
            <p:cNvSpPr/>
            <p:nvPr/>
          </p:nvSpPr>
          <p:spPr>
            <a:xfrm>
              <a:off x="1516475" y="238075"/>
              <a:ext cx="424650" cy="483175"/>
            </a:xfrm>
            <a:custGeom>
              <a:rect b="b" l="l" r="r" t="t"/>
              <a:pathLst>
                <a:path extrusionOk="0" h="19327" w="16986">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78" name="Google Shape;1778;p85"/>
            <p:cNvSpPr/>
            <p:nvPr/>
          </p:nvSpPr>
          <p:spPr>
            <a:xfrm>
              <a:off x="1652425" y="324000"/>
              <a:ext cx="147150" cy="141575"/>
            </a:xfrm>
            <a:custGeom>
              <a:rect b="b" l="l" r="r" t="t"/>
              <a:pathLst>
                <a:path extrusionOk="0" h="5663" w="5886">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2" name="Shape 1782"/>
        <p:cNvGrpSpPr/>
        <p:nvPr/>
      </p:nvGrpSpPr>
      <p:grpSpPr>
        <a:xfrm>
          <a:off x="0" y="0"/>
          <a:ext cx="0" cy="0"/>
          <a:chOff x="0" y="0"/>
          <a:chExt cx="0" cy="0"/>
        </a:xfrm>
      </p:grpSpPr>
      <p:sp>
        <p:nvSpPr>
          <p:cNvPr id="1783" name="Google Shape;1783;p86"/>
          <p:cNvSpPr txBox="1"/>
          <p:nvPr>
            <p:ph type="title"/>
          </p:nvPr>
        </p:nvSpPr>
        <p:spPr>
          <a:xfrm>
            <a:off x="149025" y="1059575"/>
            <a:ext cx="4661100" cy="64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The Lab Café</a:t>
            </a:r>
            <a:endParaRPr/>
          </a:p>
        </p:txBody>
      </p:sp>
      <p:sp>
        <p:nvSpPr>
          <p:cNvPr id="1784" name="Google Shape;1784;p86"/>
          <p:cNvSpPr txBox="1"/>
          <p:nvPr>
            <p:ph idx="1" type="subTitle"/>
          </p:nvPr>
        </p:nvSpPr>
        <p:spPr>
          <a:xfrm>
            <a:off x="149025" y="2032650"/>
            <a:ext cx="3598800" cy="265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zh-CN"/>
              <a:t>For our system, we chose to study The Lab Café, located in the Hub.</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The Lab Café has one server and customer join the queue with a FIFS queueing discipline.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1785" name="Google Shape;1785;p86"/>
          <p:cNvGrpSpPr/>
          <p:nvPr/>
        </p:nvGrpSpPr>
        <p:grpSpPr>
          <a:xfrm>
            <a:off x="4020958" y="1014507"/>
            <a:ext cx="4903915" cy="3872850"/>
            <a:chOff x="4111450" y="433650"/>
            <a:chExt cx="5150631" cy="4067693"/>
          </a:xfrm>
        </p:grpSpPr>
        <p:sp>
          <p:nvSpPr>
            <p:cNvPr id="1786" name="Google Shape;1786;p86"/>
            <p:cNvSpPr/>
            <p:nvPr/>
          </p:nvSpPr>
          <p:spPr>
            <a:xfrm>
              <a:off x="4111450" y="433650"/>
              <a:ext cx="5150631" cy="4067693"/>
            </a:xfrm>
            <a:custGeom>
              <a:rect b="b" l="l" r="r" t="t"/>
              <a:pathLst>
                <a:path extrusionOk="0" h="100673" w="131696">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7" name="Google Shape;1787;p86"/>
            <p:cNvPicPr preferRelativeResize="0"/>
            <p:nvPr/>
          </p:nvPicPr>
          <p:blipFill>
            <a:blip r:embed="rId3">
              <a:alphaModFix/>
            </a:blip>
            <a:stretch>
              <a:fillRect/>
            </a:stretch>
          </p:blipFill>
          <p:spPr>
            <a:xfrm>
              <a:off x="4352052" y="692025"/>
              <a:ext cx="4669471" cy="2632331"/>
            </a:xfrm>
            <a:prstGeom prst="rect">
              <a:avLst/>
            </a:prstGeom>
            <a:noFill/>
            <a:ln>
              <a:noFill/>
            </a:ln>
          </p:spPr>
        </p:pic>
        <p:grpSp>
          <p:nvGrpSpPr>
            <p:cNvPr id="1788" name="Google Shape;1788;p86"/>
            <p:cNvGrpSpPr/>
            <p:nvPr/>
          </p:nvGrpSpPr>
          <p:grpSpPr>
            <a:xfrm rot="2384424">
              <a:off x="5265240" y="1737845"/>
              <a:ext cx="347285" cy="449523"/>
              <a:chOff x="2875937" y="1960933"/>
              <a:chExt cx="629673" cy="815044"/>
            </a:xfrm>
          </p:grpSpPr>
          <p:sp>
            <p:nvSpPr>
              <p:cNvPr id="1789" name="Google Shape;1789;p86"/>
              <p:cNvSpPr/>
              <p:nvPr/>
            </p:nvSpPr>
            <p:spPr>
              <a:xfrm>
                <a:off x="2879617" y="1962184"/>
                <a:ext cx="625993" cy="811330"/>
              </a:xfrm>
              <a:custGeom>
                <a:rect b="b" l="l" r="r" t="t"/>
                <a:pathLst>
                  <a:path extrusionOk="0" h="22050" w="17013">
                    <a:moveTo>
                      <a:pt x="5004" y="0"/>
                    </a:moveTo>
                    <a:lnTo>
                      <a:pt x="5004" y="1001"/>
                    </a:lnTo>
                    <a:lnTo>
                      <a:pt x="4003" y="1001"/>
                    </a:lnTo>
                    <a:lnTo>
                      <a:pt x="4003" y="10041"/>
                    </a:lnTo>
                    <a:lnTo>
                      <a:pt x="3003" y="10041"/>
                    </a:lnTo>
                    <a:lnTo>
                      <a:pt x="3003" y="9040"/>
                    </a:lnTo>
                    <a:lnTo>
                      <a:pt x="0" y="9040"/>
                    </a:lnTo>
                    <a:lnTo>
                      <a:pt x="0" y="10041"/>
                    </a:lnTo>
                    <a:lnTo>
                      <a:pt x="0" y="10541"/>
                    </a:lnTo>
                    <a:lnTo>
                      <a:pt x="0" y="12042"/>
                    </a:lnTo>
                    <a:lnTo>
                      <a:pt x="1001" y="12042"/>
                    </a:lnTo>
                    <a:lnTo>
                      <a:pt x="1001" y="13043"/>
                    </a:lnTo>
                    <a:lnTo>
                      <a:pt x="2002" y="13043"/>
                    </a:lnTo>
                    <a:lnTo>
                      <a:pt x="2002" y="15044"/>
                    </a:lnTo>
                    <a:lnTo>
                      <a:pt x="3003" y="15044"/>
                    </a:lnTo>
                    <a:lnTo>
                      <a:pt x="3003" y="17046"/>
                    </a:lnTo>
                    <a:lnTo>
                      <a:pt x="4003" y="17046"/>
                    </a:lnTo>
                    <a:lnTo>
                      <a:pt x="4003" y="19047"/>
                    </a:lnTo>
                    <a:lnTo>
                      <a:pt x="5004" y="19047"/>
                    </a:lnTo>
                    <a:lnTo>
                      <a:pt x="5004" y="21049"/>
                    </a:lnTo>
                    <a:lnTo>
                      <a:pt x="5004" y="22049"/>
                    </a:lnTo>
                    <a:lnTo>
                      <a:pt x="15011" y="22049"/>
                    </a:lnTo>
                    <a:lnTo>
                      <a:pt x="15011" y="19047"/>
                    </a:lnTo>
                    <a:lnTo>
                      <a:pt x="16012" y="19047"/>
                    </a:lnTo>
                    <a:lnTo>
                      <a:pt x="16012" y="16045"/>
                    </a:lnTo>
                    <a:lnTo>
                      <a:pt x="17013" y="16045"/>
                    </a:lnTo>
                    <a:lnTo>
                      <a:pt x="17013" y="9007"/>
                    </a:lnTo>
                    <a:lnTo>
                      <a:pt x="16012" y="9007"/>
                    </a:lnTo>
                    <a:lnTo>
                      <a:pt x="16012" y="8006"/>
                    </a:lnTo>
                    <a:lnTo>
                      <a:pt x="15011" y="8006"/>
                    </a:lnTo>
                    <a:lnTo>
                      <a:pt x="15011" y="7005"/>
                    </a:lnTo>
                    <a:lnTo>
                      <a:pt x="13010" y="7005"/>
                    </a:lnTo>
                    <a:lnTo>
                      <a:pt x="13010" y="6005"/>
                    </a:lnTo>
                    <a:lnTo>
                      <a:pt x="10008" y="6005"/>
                    </a:lnTo>
                    <a:lnTo>
                      <a:pt x="10008" y="5004"/>
                    </a:lnTo>
                    <a:lnTo>
                      <a:pt x="8006" y="5004"/>
                    </a:lnTo>
                    <a:lnTo>
                      <a:pt x="8006" y="1001"/>
                    </a:lnTo>
                    <a:lnTo>
                      <a:pt x="7005" y="1001"/>
                    </a:lnTo>
                    <a:lnTo>
                      <a:pt x="70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86"/>
              <p:cNvSpPr/>
              <p:nvPr/>
            </p:nvSpPr>
            <p:spPr>
              <a:xfrm>
                <a:off x="3024442" y="1997765"/>
                <a:ext cx="36869" cy="443122"/>
              </a:xfrm>
              <a:custGeom>
                <a:rect b="b" l="l" r="r" t="t"/>
                <a:pathLst>
                  <a:path extrusionOk="0" h="12043" w="1002">
                    <a:moveTo>
                      <a:pt x="1" y="1"/>
                    </a:moveTo>
                    <a:lnTo>
                      <a:pt x="1" y="12043"/>
                    </a:lnTo>
                    <a:lnTo>
                      <a:pt x="1001" y="12043"/>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86"/>
              <p:cNvSpPr/>
              <p:nvPr/>
            </p:nvSpPr>
            <p:spPr>
              <a:xfrm>
                <a:off x="3062488" y="1960933"/>
                <a:ext cx="73700" cy="36869"/>
              </a:xfrm>
              <a:custGeom>
                <a:rect b="b" l="l" r="r" t="t"/>
                <a:pathLst>
                  <a:path extrusionOk="0" h="1002" w="2003">
                    <a:moveTo>
                      <a:pt x="1" y="1"/>
                    </a:moveTo>
                    <a:lnTo>
                      <a:pt x="1" y="1002"/>
                    </a:lnTo>
                    <a:lnTo>
                      <a:pt x="2002" y="1002"/>
                    </a:lnTo>
                    <a:lnTo>
                      <a:pt x="2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86"/>
              <p:cNvSpPr/>
              <p:nvPr/>
            </p:nvSpPr>
            <p:spPr>
              <a:xfrm>
                <a:off x="3136151" y="1997765"/>
                <a:ext cx="36832" cy="332664"/>
              </a:xfrm>
              <a:custGeom>
                <a:rect b="b" l="l" r="r" t="t"/>
                <a:pathLst>
                  <a:path extrusionOk="0" h="9041" w="1001">
                    <a:moveTo>
                      <a:pt x="0" y="1"/>
                    </a:moveTo>
                    <a:lnTo>
                      <a:pt x="0" y="9040"/>
                    </a:lnTo>
                    <a:lnTo>
                      <a:pt x="1001" y="9040"/>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86"/>
              <p:cNvSpPr/>
              <p:nvPr/>
            </p:nvSpPr>
            <p:spPr>
              <a:xfrm>
                <a:off x="3172946" y="2146269"/>
                <a:ext cx="73700" cy="36869"/>
              </a:xfrm>
              <a:custGeom>
                <a:rect b="b" l="l" r="r" t="t"/>
                <a:pathLst>
                  <a:path extrusionOk="0" h="1002" w="2003">
                    <a:moveTo>
                      <a:pt x="1" y="1"/>
                    </a:moveTo>
                    <a:lnTo>
                      <a:pt x="1" y="1002"/>
                    </a:lnTo>
                    <a:lnTo>
                      <a:pt x="2002" y="1002"/>
                    </a:lnTo>
                    <a:lnTo>
                      <a:pt x="2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86"/>
              <p:cNvSpPr/>
              <p:nvPr/>
            </p:nvSpPr>
            <p:spPr>
              <a:xfrm>
                <a:off x="3246610" y="2219933"/>
                <a:ext cx="36832" cy="110495"/>
              </a:xfrm>
              <a:custGeom>
                <a:rect b="b" l="l" r="r" t="t"/>
                <a:pathLst>
                  <a:path extrusionOk="0" h="3003" w="1001">
                    <a:moveTo>
                      <a:pt x="0" y="0"/>
                    </a:moveTo>
                    <a:lnTo>
                      <a:pt x="0" y="3002"/>
                    </a:lnTo>
                    <a:lnTo>
                      <a:pt x="1001" y="3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86"/>
              <p:cNvSpPr/>
              <p:nvPr/>
            </p:nvSpPr>
            <p:spPr>
              <a:xfrm>
                <a:off x="3246610" y="2183101"/>
                <a:ext cx="110495" cy="36869"/>
              </a:xfrm>
              <a:custGeom>
                <a:rect b="b" l="l" r="r" t="t"/>
                <a:pathLst>
                  <a:path extrusionOk="0" h="1002" w="3003">
                    <a:moveTo>
                      <a:pt x="0" y="1"/>
                    </a:moveTo>
                    <a:lnTo>
                      <a:pt x="0" y="1001"/>
                    </a:lnTo>
                    <a:lnTo>
                      <a:pt x="3002" y="1001"/>
                    </a:lnTo>
                    <a:lnTo>
                      <a:pt x="3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86"/>
              <p:cNvSpPr/>
              <p:nvPr/>
            </p:nvSpPr>
            <p:spPr>
              <a:xfrm>
                <a:off x="3358283" y="2256728"/>
                <a:ext cx="36869" cy="110532"/>
              </a:xfrm>
              <a:custGeom>
                <a:rect b="b" l="l" r="r" t="t"/>
                <a:pathLst>
                  <a:path extrusionOk="0" h="3004" w="1002">
                    <a:moveTo>
                      <a:pt x="1" y="1"/>
                    </a:moveTo>
                    <a:lnTo>
                      <a:pt x="1" y="3003"/>
                    </a:lnTo>
                    <a:lnTo>
                      <a:pt x="1001" y="3003"/>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86"/>
              <p:cNvSpPr/>
              <p:nvPr/>
            </p:nvSpPr>
            <p:spPr>
              <a:xfrm>
                <a:off x="3358283" y="2219933"/>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86"/>
              <p:cNvSpPr/>
              <p:nvPr/>
            </p:nvSpPr>
            <p:spPr>
              <a:xfrm>
                <a:off x="3431946" y="2256728"/>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86"/>
              <p:cNvSpPr/>
              <p:nvPr/>
            </p:nvSpPr>
            <p:spPr>
              <a:xfrm>
                <a:off x="3468741" y="2293559"/>
                <a:ext cx="36869" cy="259037"/>
              </a:xfrm>
              <a:custGeom>
                <a:rect b="b" l="l" r="r" t="t"/>
                <a:pathLst>
                  <a:path extrusionOk="0" h="7040" w="1002">
                    <a:moveTo>
                      <a:pt x="1" y="1"/>
                    </a:moveTo>
                    <a:lnTo>
                      <a:pt x="1" y="7039"/>
                    </a:lnTo>
                    <a:lnTo>
                      <a:pt x="1002" y="7039"/>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86"/>
              <p:cNvSpPr/>
              <p:nvPr/>
            </p:nvSpPr>
            <p:spPr>
              <a:xfrm>
                <a:off x="3431946" y="2552559"/>
                <a:ext cx="36832" cy="110495"/>
              </a:xfrm>
              <a:custGeom>
                <a:rect b="b" l="l" r="r" t="t"/>
                <a:pathLst>
                  <a:path extrusionOk="0" h="3003" w="1001">
                    <a:moveTo>
                      <a:pt x="0" y="0"/>
                    </a:moveTo>
                    <a:lnTo>
                      <a:pt x="0" y="3002"/>
                    </a:lnTo>
                    <a:lnTo>
                      <a:pt x="1001" y="3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86"/>
              <p:cNvSpPr/>
              <p:nvPr/>
            </p:nvSpPr>
            <p:spPr>
              <a:xfrm>
                <a:off x="3395114" y="2663017"/>
                <a:ext cx="36869" cy="110495"/>
              </a:xfrm>
              <a:custGeom>
                <a:rect b="b" l="l" r="r" t="t"/>
                <a:pathLst>
                  <a:path extrusionOk="0" h="3003" w="1002">
                    <a:moveTo>
                      <a:pt x="0" y="0"/>
                    </a:moveTo>
                    <a:lnTo>
                      <a:pt x="0" y="3002"/>
                    </a:lnTo>
                    <a:lnTo>
                      <a:pt x="1001" y="3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86"/>
              <p:cNvSpPr/>
              <p:nvPr/>
            </p:nvSpPr>
            <p:spPr>
              <a:xfrm>
                <a:off x="3062488" y="2739109"/>
                <a:ext cx="332664" cy="36869"/>
              </a:xfrm>
              <a:custGeom>
                <a:rect b="b" l="l" r="r" t="t"/>
                <a:pathLst>
                  <a:path extrusionOk="0" h="1002" w="9041">
                    <a:moveTo>
                      <a:pt x="1" y="0"/>
                    </a:moveTo>
                    <a:lnTo>
                      <a:pt x="1" y="1001"/>
                    </a:lnTo>
                    <a:lnTo>
                      <a:pt x="9040" y="1001"/>
                    </a:lnTo>
                    <a:lnTo>
                      <a:pt x="90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86"/>
              <p:cNvSpPr/>
              <p:nvPr/>
            </p:nvSpPr>
            <p:spPr>
              <a:xfrm>
                <a:off x="2986396" y="2330391"/>
                <a:ext cx="36869" cy="36869"/>
              </a:xfrm>
              <a:custGeom>
                <a:rect b="b" l="l" r="r" t="t"/>
                <a:pathLst>
                  <a:path extrusionOk="0" h="1002"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86"/>
              <p:cNvSpPr/>
              <p:nvPr/>
            </p:nvSpPr>
            <p:spPr>
              <a:xfrm>
                <a:off x="2875937" y="2293559"/>
                <a:ext cx="110495" cy="36869"/>
              </a:xfrm>
              <a:custGeom>
                <a:rect b="b" l="l" r="r" t="t"/>
                <a:pathLst>
                  <a:path extrusionOk="0" h="1002" w="3003">
                    <a:moveTo>
                      <a:pt x="0" y="1"/>
                    </a:moveTo>
                    <a:lnTo>
                      <a:pt x="0" y="1001"/>
                    </a:lnTo>
                    <a:lnTo>
                      <a:pt x="3002" y="1001"/>
                    </a:lnTo>
                    <a:lnTo>
                      <a:pt x="3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86"/>
              <p:cNvSpPr/>
              <p:nvPr/>
            </p:nvSpPr>
            <p:spPr>
              <a:xfrm>
                <a:off x="2875937" y="2330391"/>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86"/>
              <p:cNvSpPr/>
              <p:nvPr/>
            </p:nvSpPr>
            <p:spPr>
              <a:xfrm>
                <a:off x="2912769" y="2405269"/>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86"/>
              <p:cNvSpPr/>
              <p:nvPr/>
            </p:nvSpPr>
            <p:spPr>
              <a:xfrm>
                <a:off x="2950815" y="2442064"/>
                <a:ext cx="36832" cy="73700"/>
              </a:xfrm>
              <a:custGeom>
                <a:rect b="b" l="l" r="r" t="t"/>
                <a:pathLst>
                  <a:path extrusionOk="0" h="2003" w="1001">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86"/>
              <p:cNvSpPr/>
              <p:nvPr/>
            </p:nvSpPr>
            <p:spPr>
              <a:xfrm>
                <a:off x="2986396" y="2515727"/>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86"/>
              <p:cNvSpPr/>
              <p:nvPr/>
            </p:nvSpPr>
            <p:spPr>
              <a:xfrm>
                <a:off x="3024442" y="2589354"/>
                <a:ext cx="36869" cy="73700"/>
              </a:xfrm>
              <a:custGeom>
                <a:rect b="b" l="l" r="r" t="t"/>
                <a:pathLst>
                  <a:path extrusionOk="0" h="2003" w="1002">
                    <a:moveTo>
                      <a:pt x="1" y="1"/>
                    </a:moveTo>
                    <a:lnTo>
                      <a:pt x="1"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86"/>
              <p:cNvSpPr/>
              <p:nvPr/>
            </p:nvSpPr>
            <p:spPr>
              <a:xfrm>
                <a:off x="3062488" y="2663017"/>
                <a:ext cx="36869" cy="73664"/>
              </a:xfrm>
              <a:custGeom>
                <a:rect b="b" l="l" r="r" t="t"/>
                <a:pathLst>
                  <a:path extrusionOk="0" h="2002" w="1002">
                    <a:moveTo>
                      <a:pt x="1" y="0"/>
                    </a:moveTo>
                    <a:lnTo>
                      <a:pt x="1"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11" name="Google Shape;1811;p86"/>
          <p:cNvGrpSpPr/>
          <p:nvPr/>
        </p:nvGrpSpPr>
        <p:grpSpPr>
          <a:xfrm>
            <a:off x="7402864" y="3189596"/>
            <a:ext cx="298996" cy="340204"/>
            <a:chOff x="1516475" y="238075"/>
            <a:chExt cx="424650" cy="483175"/>
          </a:xfrm>
        </p:grpSpPr>
        <p:sp>
          <p:nvSpPr>
            <p:cNvPr id="1812" name="Google Shape;1812;p86"/>
            <p:cNvSpPr/>
            <p:nvPr/>
          </p:nvSpPr>
          <p:spPr>
            <a:xfrm>
              <a:off x="1516475" y="238075"/>
              <a:ext cx="424650" cy="483175"/>
            </a:xfrm>
            <a:custGeom>
              <a:rect b="b" l="l" r="r" t="t"/>
              <a:pathLst>
                <a:path extrusionOk="0" h="19327" w="16986">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13" name="Google Shape;1813;p86"/>
            <p:cNvSpPr/>
            <p:nvPr/>
          </p:nvSpPr>
          <p:spPr>
            <a:xfrm>
              <a:off x="1652425" y="324000"/>
              <a:ext cx="147150" cy="141575"/>
            </a:xfrm>
            <a:custGeom>
              <a:rect b="b" l="l" r="r" t="t"/>
              <a:pathLst>
                <a:path extrusionOk="0" h="5663" w="5886">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814" name="Google Shape;1814;p86"/>
          <p:cNvSpPr txBox="1"/>
          <p:nvPr/>
        </p:nvSpPr>
        <p:spPr>
          <a:xfrm>
            <a:off x="4020950" y="659375"/>
            <a:ext cx="49038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CN" sz="900">
                <a:latin typeface="Fira Code"/>
                <a:ea typeface="Fira Code"/>
                <a:cs typeface="Fira Code"/>
                <a:sym typeface="Fira Code"/>
              </a:rPr>
              <a:t>Fig 1. Photo of the Lab Café</a:t>
            </a:r>
            <a:endParaRPr sz="900">
              <a:latin typeface="Fira Code"/>
              <a:ea typeface="Fira Code"/>
              <a:cs typeface="Fira Code"/>
              <a:sym typeface="Fira Cod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8" name="Shape 1818"/>
        <p:cNvGrpSpPr/>
        <p:nvPr/>
      </p:nvGrpSpPr>
      <p:grpSpPr>
        <a:xfrm>
          <a:off x="0" y="0"/>
          <a:ext cx="0" cy="0"/>
          <a:chOff x="0" y="0"/>
          <a:chExt cx="0" cy="0"/>
        </a:xfrm>
      </p:grpSpPr>
      <p:pic>
        <p:nvPicPr>
          <p:cNvPr id="1819" name="Google Shape;1819;p87"/>
          <p:cNvPicPr preferRelativeResize="0"/>
          <p:nvPr/>
        </p:nvPicPr>
        <p:blipFill>
          <a:blip r:embed="rId3">
            <a:alphaModFix/>
          </a:blip>
          <a:stretch>
            <a:fillRect/>
          </a:stretch>
        </p:blipFill>
        <p:spPr>
          <a:xfrm>
            <a:off x="604838" y="885425"/>
            <a:ext cx="7934325" cy="3248025"/>
          </a:xfrm>
          <a:prstGeom prst="rect">
            <a:avLst/>
          </a:prstGeom>
          <a:noFill/>
          <a:ln>
            <a:noFill/>
          </a:ln>
        </p:spPr>
      </p:pic>
      <p:sp>
        <p:nvSpPr>
          <p:cNvPr id="1820" name="Google Shape;1820;p87"/>
          <p:cNvSpPr txBox="1"/>
          <p:nvPr/>
        </p:nvSpPr>
        <p:spPr>
          <a:xfrm>
            <a:off x="6743000" y="39050"/>
            <a:ext cx="230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latin typeface="Fira Code"/>
                <a:ea typeface="Fira Code"/>
                <a:cs typeface="Fira Code"/>
                <a:sym typeface="Fira Code"/>
              </a:rPr>
              <a:t>Permission</a:t>
            </a:r>
            <a:endParaRPr>
              <a:latin typeface="Fira Code"/>
              <a:ea typeface="Fira Code"/>
              <a:cs typeface="Fira Code"/>
              <a:sym typeface="Fira Code"/>
            </a:endParaRPr>
          </a:p>
        </p:txBody>
      </p:sp>
      <p:grpSp>
        <p:nvGrpSpPr>
          <p:cNvPr id="1821" name="Google Shape;1821;p87"/>
          <p:cNvGrpSpPr/>
          <p:nvPr/>
        </p:nvGrpSpPr>
        <p:grpSpPr>
          <a:xfrm rot="-790053">
            <a:off x="7838583" y="305444"/>
            <a:ext cx="268952" cy="348130"/>
            <a:chOff x="2875937" y="1960933"/>
            <a:chExt cx="629673" cy="815044"/>
          </a:xfrm>
        </p:grpSpPr>
        <p:sp>
          <p:nvSpPr>
            <p:cNvPr id="1822" name="Google Shape;1822;p87"/>
            <p:cNvSpPr/>
            <p:nvPr/>
          </p:nvSpPr>
          <p:spPr>
            <a:xfrm>
              <a:off x="2879617" y="1962184"/>
              <a:ext cx="625993" cy="811330"/>
            </a:xfrm>
            <a:custGeom>
              <a:rect b="b" l="l" r="r" t="t"/>
              <a:pathLst>
                <a:path extrusionOk="0" h="22050" w="17013">
                  <a:moveTo>
                    <a:pt x="5004" y="0"/>
                  </a:moveTo>
                  <a:lnTo>
                    <a:pt x="5004" y="1001"/>
                  </a:lnTo>
                  <a:lnTo>
                    <a:pt x="4003" y="1001"/>
                  </a:lnTo>
                  <a:lnTo>
                    <a:pt x="4003" y="10041"/>
                  </a:lnTo>
                  <a:lnTo>
                    <a:pt x="3003" y="10041"/>
                  </a:lnTo>
                  <a:lnTo>
                    <a:pt x="3003" y="9040"/>
                  </a:lnTo>
                  <a:lnTo>
                    <a:pt x="0" y="9040"/>
                  </a:lnTo>
                  <a:lnTo>
                    <a:pt x="0" y="10041"/>
                  </a:lnTo>
                  <a:lnTo>
                    <a:pt x="0" y="10541"/>
                  </a:lnTo>
                  <a:lnTo>
                    <a:pt x="0" y="12042"/>
                  </a:lnTo>
                  <a:lnTo>
                    <a:pt x="1001" y="12042"/>
                  </a:lnTo>
                  <a:lnTo>
                    <a:pt x="1001" y="13043"/>
                  </a:lnTo>
                  <a:lnTo>
                    <a:pt x="2002" y="13043"/>
                  </a:lnTo>
                  <a:lnTo>
                    <a:pt x="2002" y="15044"/>
                  </a:lnTo>
                  <a:lnTo>
                    <a:pt x="3003" y="15044"/>
                  </a:lnTo>
                  <a:lnTo>
                    <a:pt x="3003" y="17046"/>
                  </a:lnTo>
                  <a:lnTo>
                    <a:pt x="4003" y="17046"/>
                  </a:lnTo>
                  <a:lnTo>
                    <a:pt x="4003" y="19047"/>
                  </a:lnTo>
                  <a:lnTo>
                    <a:pt x="5004" y="19047"/>
                  </a:lnTo>
                  <a:lnTo>
                    <a:pt x="5004" y="21049"/>
                  </a:lnTo>
                  <a:lnTo>
                    <a:pt x="5004" y="22049"/>
                  </a:lnTo>
                  <a:lnTo>
                    <a:pt x="15011" y="22049"/>
                  </a:lnTo>
                  <a:lnTo>
                    <a:pt x="15011" y="19047"/>
                  </a:lnTo>
                  <a:lnTo>
                    <a:pt x="16012" y="19047"/>
                  </a:lnTo>
                  <a:lnTo>
                    <a:pt x="16012" y="16045"/>
                  </a:lnTo>
                  <a:lnTo>
                    <a:pt x="17013" y="16045"/>
                  </a:lnTo>
                  <a:lnTo>
                    <a:pt x="17013" y="9007"/>
                  </a:lnTo>
                  <a:lnTo>
                    <a:pt x="16012" y="9007"/>
                  </a:lnTo>
                  <a:lnTo>
                    <a:pt x="16012" y="8006"/>
                  </a:lnTo>
                  <a:lnTo>
                    <a:pt x="15011" y="8006"/>
                  </a:lnTo>
                  <a:lnTo>
                    <a:pt x="15011" y="7005"/>
                  </a:lnTo>
                  <a:lnTo>
                    <a:pt x="13010" y="7005"/>
                  </a:lnTo>
                  <a:lnTo>
                    <a:pt x="13010" y="6005"/>
                  </a:lnTo>
                  <a:lnTo>
                    <a:pt x="10008" y="6005"/>
                  </a:lnTo>
                  <a:lnTo>
                    <a:pt x="10008" y="5004"/>
                  </a:lnTo>
                  <a:lnTo>
                    <a:pt x="8006" y="5004"/>
                  </a:lnTo>
                  <a:lnTo>
                    <a:pt x="8006" y="1001"/>
                  </a:lnTo>
                  <a:lnTo>
                    <a:pt x="7005" y="1001"/>
                  </a:lnTo>
                  <a:lnTo>
                    <a:pt x="70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87"/>
            <p:cNvSpPr/>
            <p:nvPr/>
          </p:nvSpPr>
          <p:spPr>
            <a:xfrm>
              <a:off x="3024442" y="1997765"/>
              <a:ext cx="36869" cy="443122"/>
            </a:xfrm>
            <a:custGeom>
              <a:rect b="b" l="l" r="r" t="t"/>
              <a:pathLst>
                <a:path extrusionOk="0" h="12043" w="1002">
                  <a:moveTo>
                    <a:pt x="1" y="1"/>
                  </a:moveTo>
                  <a:lnTo>
                    <a:pt x="1" y="12043"/>
                  </a:lnTo>
                  <a:lnTo>
                    <a:pt x="1001" y="12043"/>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87"/>
            <p:cNvSpPr/>
            <p:nvPr/>
          </p:nvSpPr>
          <p:spPr>
            <a:xfrm>
              <a:off x="3062488" y="1960933"/>
              <a:ext cx="73700" cy="36869"/>
            </a:xfrm>
            <a:custGeom>
              <a:rect b="b" l="l" r="r" t="t"/>
              <a:pathLst>
                <a:path extrusionOk="0" h="1002" w="2003">
                  <a:moveTo>
                    <a:pt x="1" y="1"/>
                  </a:moveTo>
                  <a:lnTo>
                    <a:pt x="1" y="1002"/>
                  </a:lnTo>
                  <a:lnTo>
                    <a:pt x="2002" y="1002"/>
                  </a:lnTo>
                  <a:lnTo>
                    <a:pt x="2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87"/>
            <p:cNvSpPr/>
            <p:nvPr/>
          </p:nvSpPr>
          <p:spPr>
            <a:xfrm>
              <a:off x="3136151" y="1997765"/>
              <a:ext cx="36832" cy="332664"/>
            </a:xfrm>
            <a:custGeom>
              <a:rect b="b" l="l" r="r" t="t"/>
              <a:pathLst>
                <a:path extrusionOk="0" h="9041" w="1001">
                  <a:moveTo>
                    <a:pt x="0" y="1"/>
                  </a:moveTo>
                  <a:lnTo>
                    <a:pt x="0" y="9040"/>
                  </a:lnTo>
                  <a:lnTo>
                    <a:pt x="1001" y="9040"/>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87"/>
            <p:cNvSpPr/>
            <p:nvPr/>
          </p:nvSpPr>
          <p:spPr>
            <a:xfrm>
              <a:off x="3172946" y="2146269"/>
              <a:ext cx="73700" cy="36869"/>
            </a:xfrm>
            <a:custGeom>
              <a:rect b="b" l="l" r="r" t="t"/>
              <a:pathLst>
                <a:path extrusionOk="0" h="1002" w="2003">
                  <a:moveTo>
                    <a:pt x="1" y="1"/>
                  </a:moveTo>
                  <a:lnTo>
                    <a:pt x="1" y="1002"/>
                  </a:lnTo>
                  <a:lnTo>
                    <a:pt x="2002" y="1002"/>
                  </a:lnTo>
                  <a:lnTo>
                    <a:pt x="2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87"/>
            <p:cNvSpPr/>
            <p:nvPr/>
          </p:nvSpPr>
          <p:spPr>
            <a:xfrm>
              <a:off x="3246610" y="2219933"/>
              <a:ext cx="36832" cy="110495"/>
            </a:xfrm>
            <a:custGeom>
              <a:rect b="b" l="l" r="r" t="t"/>
              <a:pathLst>
                <a:path extrusionOk="0" h="3003" w="1001">
                  <a:moveTo>
                    <a:pt x="0" y="0"/>
                  </a:moveTo>
                  <a:lnTo>
                    <a:pt x="0" y="3002"/>
                  </a:lnTo>
                  <a:lnTo>
                    <a:pt x="1001" y="3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87"/>
            <p:cNvSpPr/>
            <p:nvPr/>
          </p:nvSpPr>
          <p:spPr>
            <a:xfrm>
              <a:off x="3246610" y="2183101"/>
              <a:ext cx="110495" cy="36869"/>
            </a:xfrm>
            <a:custGeom>
              <a:rect b="b" l="l" r="r" t="t"/>
              <a:pathLst>
                <a:path extrusionOk="0" h="1002" w="3003">
                  <a:moveTo>
                    <a:pt x="0" y="1"/>
                  </a:moveTo>
                  <a:lnTo>
                    <a:pt x="0" y="1001"/>
                  </a:lnTo>
                  <a:lnTo>
                    <a:pt x="3002" y="1001"/>
                  </a:lnTo>
                  <a:lnTo>
                    <a:pt x="3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87"/>
            <p:cNvSpPr/>
            <p:nvPr/>
          </p:nvSpPr>
          <p:spPr>
            <a:xfrm>
              <a:off x="3358283" y="2256728"/>
              <a:ext cx="36869" cy="110532"/>
            </a:xfrm>
            <a:custGeom>
              <a:rect b="b" l="l" r="r" t="t"/>
              <a:pathLst>
                <a:path extrusionOk="0" h="3004" w="1002">
                  <a:moveTo>
                    <a:pt x="1" y="1"/>
                  </a:moveTo>
                  <a:lnTo>
                    <a:pt x="1" y="3003"/>
                  </a:lnTo>
                  <a:lnTo>
                    <a:pt x="1001" y="3003"/>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87"/>
            <p:cNvSpPr/>
            <p:nvPr/>
          </p:nvSpPr>
          <p:spPr>
            <a:xfrm>
              <a:off x="3358283" y="2219933"/>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87"/>
            <p:cNvSpPr/>
            <p:nvPr/>
          </p:nvSpPr>
          <p:spPr>
            <a:xfrm>
              <a:off x="3431946" y="2256728"/>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87"/>
            <p:cNvSpPr/>
            <p:nvPr/>
          </p:nvSpPr>
          <p:spPr>
            <a:xfrm>
              <a:off x="3468741" y="2293559"/>
              <a:ext cx="36869" cy="259037"/>
            </a:xfrm>
            <a:custGeom>
              <a:rect b="b" l="l" r="r" t="t"/>
              <a:pathLst>
                <a:path extrusionOk="0" h="7040" w="1002">
                  <a:moveTo>
                    <a:pt x="1" y="1"/>
                  </a:moveTo>
                  <a:lnTo>
                    <a:pt x="1" y="7039"/>
                  </a:lnTo>
                  <a:lnTo>
                    <a:pt x="1002" y="7039"/>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87"/>
            <p:cNvSpPr/>
            <p:nvPr/>
          </p:nvSpPr>
          <p:spPr>
            <a:xfrm>
              <a:off x="3431946" y="2552559"/>
              <a:ext cx="36832" cy="110495"/>
            </a:xfrm>
            <a:custGeom>
              <a:rect b="b" l="l" r="r" t="t"/>
              <a:pathLst>
                <a:path extrusionOk="0" h="3003" w="1001">
                  <a:moveTo>
                    <a:pt x="0" y="0"/>
                  </a:moveTo>
                  <a:lnTo>
                    <a:pt x="0" y="3002"/>
                  </a:lnTo>
                  <a:lnTo>
                    <a:pt x="1001" y="3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87"/>
            <p:cNvSpPr/>
            <p:nvPr/>
          </p:nvSpPr>
          <p:spPr>
            <a:xfrm>
              <a:off x="3395114" y="2663017"/>
              <a:ext cx="36869" cy="110495"/>
            </a:xfrm>
            <a:custGeom>
              <a:rect b="b" l="l" r="r" t="t"/>
              <a:pathLst>
                <a:path extrusionOk="0" h="3003" w="1002">
                  <a:moveTo>
                    <a:pt x="0" y="0"/>
                  </a:moveTo>
                  <a:lnTo>
                    <a:pt x="0" y="3002"/>
                  </a:lnTo>
                  <a:lnTo>
                    <a:pt x="1001" y="3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87"/>
            <p:cNvSpPr/>
            <p:nvPr/>
          </p:nvSpPr>
          <p:spPr>
            <a:xfrm>
              <a:off x="3062488" y="2739109"/>
              <a:ext cx="332664" cy="36869"/>
            </a:xfrm>
            <a:custGeom>
              <a:rect b="b" l="l" r="r" t="t"/>
              <a:pathLst>
                <a:path extrusionOk="0" h="1002" w="9041">
                  <a:moveTo>
                    <a:pt x="1" y="0"/>
                  </a:moveTo>
                  <a:lnTo>
                    <a:pt x="1" y="1001"/>
                  </a:lnTo>
                  <a:lnTo>
                    <a:pt x="9040" y="1001"/>
                  </a:lnTo>
                  <a:lnTo>
                    <a:pt x="90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87"/>
            <p:cNvSpPr/>
            <p:nvPr/>
          </p:nvSpPr>
          <p:spPr>
            <a:xfrm>
              <a:off x="2986396" y="2330391"/>
              <a:ext cx="36869" cy="36869"/>
            </a:xfrm>
            <a:custGeom>
              <a:rect b="b" l="l" r="r" t="t"/>
              <a:pathLst>
                <a:path extrusionOk="0" h="1002"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87"/>
            <p:cNvSpPr/>
            <p:nvPr/>
          </p:nvSpPr>
          <p:spPr>
            <a:xfrm>
              <a:off x="2875937" y="2293559"/>
              <a:ext cx="110495" cy="36869"/>
            </a:xfrm>
            <a:custGeom>
              <a:rect b="b" l="l" r="r" t="t"/>
              <a:pathLst>
                <a:path extrusionOk="0" h="1002" w="3003">
                  <a:moveTo>
                    <a:pt x="0" y="1"/>
                  </a:moveTo>
                  <a:lnTo>
                    <a:pt x="0" y="1001"/>
                  </a:lnTo>
                  <a:lnTo>
                    <a:pt x="3002" y="1001"/>
                  </a:lnTo>
                  <a:lnTo>
                    <a:pt x="3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87"/>
            <p:cNvSpPr/>
            <p:nvPr/>
          </p:nvSpPr>
          <p:spPr>
            <a:xfrm>
              <a:off x="2875937" y="2330391"/>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87"/>
            <p:cNvSpPr/>
            <p:nvPr/>
          </p:nvSpPr>
          <p:spPr>
            <a:xfrm>
              <a:off x="2912769" y="2405269"/>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87"/>
            <p:cNvSpPr/>
            <p:nvPr/>
          </p:nvSpPr>
          <p:spPr>
            <a:xfrm>
              <a:off x="2950815" y="2442064"/>
              <a:ext cx="36832" cy="73700"/>
            </a:xfrm>
            <a:custGeom>
              <a:rect b="b" l="l" r="r" t="t"/>
              <a:pathLst>
                <a:path extrusionOk="0" h="2003" w="1001">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87"/>
            <p:cNvSpPr/>
            <p:nvPr/>
          </p:nvSpPr>
          <p:spPr>
            <a:xfrm>
              <a:off x="2986396" y="2515727"/>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87"/>
            <p:cNvSpPr/>
            <p:nvPr/>
          </p:nvSpPr>
          <p:spPr>
            <a:xfrm>
              <a:off x="3024442" y="2589354"/>
              <a:ext cx="36869" cy="73700"/>
            </a:xfrm>
            <a:custGeom>
              <a:rect b="b" l="l" r="r" t="t"/>
              <a:pathLst>
                <a:path extrusionOk="0" h="2003" w="1002">
                  <a:moveTo>
                    <a:pt x="1" y="1"/>
                  </a:moveTo>
                  <a:lnTo>
                    <a:pt x="1"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87"/>
            <p:cNvSpPr/>
            <p:nvPr/>
          </p:nvSpPr>
          <p:spPr>
            <a:xfrm>
              <a:off x="3062488" y="2663017"/>
              <a:ext cx="36869" cy="73664"/>
            </a:xfrm>
            <a:custGeom>
              <a:rect b="b" l="l" r="r" t="t"/>
              <a:pathLst>
                <a:path extrusionOk="0" h="2002" w="1002">
                  <a:moveTo>
                    <a:pt x="1" y="0"/>
                  </a:moveTo>
                  <a:lnTo>
                    <a:pt x="1"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4" name="Google Shape;1844;p87"/>
          <p:cNvSpPr txBox="1"/>
          <p:nvPr/>
        </p:nvSpPr>
        <p:spPr>
          <a:xfrm>
            <a:off x="604850" y="4326500"/>
            <a:ext cx="7934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CN" sz="900">
                <a:latin typeface="Fira Code"/>
                <a:ea typeface="Fira Code"/>
                <a:cs typeface="Fira Code"/>
                <a:sym typeface="Fira Code"/>
              </a:rPr>
              <a:t>Fig 2. Photo of email sent to the Lab Café</a:t>
            </a:r>
            <a:endParaRPr sz="900">
              <a:latin typeface="Fira Code"/>
              <a:ea typeface="Fira Code"/>
              <a:cs typeface="Fira Code"/>
              <a:sym typeface="Fira Cod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8" name="Shape 1848"/>
        <p:cNvGrpSpPr/>
        <p:nvPr/>
      </p:nvGrpSpPr>
      <p:grpSpPr>
        <a:xfrm>
          <a:off x="0" y="0"/>
          <a:ext cx="0" cy="0"/>
          <a:chOff x="0" y="0"/>
          <a:chExt cx="0" cy="0"/>
        </a:xfrm>
      </p:grpSpPr>
      <p:pic>
        <p:nvPicPr>
          <p:cNvPr id="1849" name="Google Shape;1849;p88"/>
          <p:cNvPicPr preferRelativeResize="0"/>
          <p:nvPr/>
        </p:nvPicPr>
        <p:blipFill>
          <a:blip r:embed="rId3">
            <a:alphaModFix/>
          </a:blip>
          <a:stretch>
            <a:fillRect/>
          </a:stretch>
        </p:blipFill>
        <p:spPr>
          <a:xfrm>
            <a:off x="379550" y="1037025"/>
            <a:ext cx="8625450" cy="2963407"/>
          </a:xfrm>
          <a:prstGeom prst="rect">
            <a:avLst/>
          </a:prstGeom>
          <a:noFill/>
          <a:ln>
            <a:noFill/>
          </a:ln>
        </p:spPr>
      </p:pic>
      <p:grpSp>
        <p:nvGrpSpPr>
          <p:cNvPr id="1850" name="Google Shape;1850;p88"/>
          <p:cNvGrpSpPr/>
          <p:nvPr/>
        </p:nvGrpSpPr>
        <p:grpSpPr>
          <a:xfrm>
            <a:off x="8247157" y="4187077"/>
            <a:ext cx="695120" cy="695120"/>
            <a:chOff x="1487200" y="4993750"/>
            <a:chExt cx="483125" cy="483125"/>
          </a:xfrm>
        </p:grpSpPr>
        <p:sp>
          <p:nvSpPr>
            <p:cNvPr id="1851" name="Google Shape;1851;p88"/>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52" name="Google Shape;1852;p88"/>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853" name="Google Shape;1853;p88"/>
          <p:cNvSpPr txBox="1"/>
          <p:nvPr/>
        </p:nvSpPr>
        <p:spPr>
          <a:xfrm>
            <a:off x="604850" y="4326500"/>
            <a:ext cx="7934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CN" sz="900">
                <a:latin typeface="Fira Code"/>
                <a:ea typeface="Fira Code"/>
                <a:cs typeface="Fira Code"/>
                <a:sym typeface="Fira Code"/>
              </a:rPr>
              <a:t>Fig 3. Photo of email permission from the Lab Café</a:t>
            </a:r>
            <a:endParaRPr sz="900">
              <a:latin typeface="Fira Code"/>
              <a:ea typeface="Fira Code"/>
              <a:cs typeface="Fira Code"/>
              <a:sym typeface="Fira Cod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7" name="Shape 1857"/>
        <p:cNvGrpSpPr/>
        <p:nvPr/>
      </p:nvGrpSpPr>
      <p:grpSpPr>
        <a:xfrm>
          <a:off x="0" y="0"/>
          <a:ext cx="0" cy="0"/>
          <a:chOff x="0" y="0"/>
          <a:chExt cx="0" cy="0"/>
        </a:xfrm>
      </p:grpSpPr>
      <p:sp>
        <p:nvSpPr>
          <p:cNvPr id="1858" name="Google Shape;1858;p89"/>
          <p:cNvSpPr txBox="1"/>
          <p:nvPr>
            <p:ph type="title"/>
          </p:nvPr>
        </p:nvSpPr>
        <p:spPr>
          <a:xfrm>
            <a:off x="720000" y="5699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Tools</a:t>
            </a:r>
            <a:endParaRPr/>
          </a:p>
        </p:txBody>
      </p:sp>
      <p:sp>
        <p:nvSpPr>
          <p:cNvPr id="1859" name="Google Shape;1859;p89"/>
          <p:cNvSpPr txBox="1"/>
          <p:nvPr>
            <p:ph idx="1" type="body"/>
          </p:nvPr>
        </p:nvSpPr>
        <p:spPr>
          <a:xfrm>
            <a:off x="720000" y="1152475"/>
            <a:ext cx="8044500" cy="34164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zh-CN">
                <a:solidFill>
                  <a:schemeClr val="lt1"/>
                </a:solidFill>
                <a:highlight>
                  <a:srgbClr val="212121"/>
                </a:highlight>
              </a:rPr>
              <a:t>Jupyter notebook</a:t>
            </a:r>
            <a:r>
              <a:rPr lang="zh-CN">
                <a:solidFill>
                  <a:schemeClr val="dk1"/>
                </a:solidFill>
              </a:rPr>
              <a:t> </a:t>
            </a:r>
            <a:endParaRPr>
              <a:solidFill>
                <a:schemeClr val="dk1"/>
              </a:solidFill>
            </a:endParaRPr>
          </a:p>
          <a:p>
            <a:pPr indent="-330200" lvl="0" marL="457200" rtl="0" algn="l">
              <a:spcBef>
                <a:spcPts val="0"/>
              </a:spcBef>
              <a:spcAft>
                <a:spcPts val="0"/>
              </a:spcAft>
              <a:buClr>
                <a:schemeClr val="dk1"/>
              </a:buClr>
              <a:buSzPts val="1600"/>
              <a:buChar char="●"/>
            </a:pPr>
            <a:r>
              <a:rPr lang="zh-CN">
                <a:solidFill>
                  <a:schemeClr val="dk1"/>
                </a:solidFill>
              </a:rPr>
              <a:t>Discord</a:t>
            </a:r>
            <a:endParaRPr>
              <a:solidFill>
                <a:schemeClr val="dk1"/>
              </a:solidFill>
            </a:endParaRPr>
          </a:p>
          <a:p>
            <a:pPr indent="-330200" lvl="0" marL="457200" rtl="0" algn="l">
              <a:spcBef>
                <a:spcPts val="0"/>
              </a:spcBef>
              <a:spcAft>
                <a:spcPts val="0"/>
              </a:spcAft>
              <a:buClr>
                <a:schemeClr val="dk1"/>
              </a:buClr>
              <a:buSzPts val="1600"/>
              <a:buChar char="●"/>
            </a:pPr>
            <a:r>
              <a:rPr lang="zh-CN">
                <a:solidFill>
                  <a:schemeClr val="dk1"/>
                </a:solidFill>
              </a:rPr>
              <a:t>Git</a:t>
            </a:r>
            <a:r>
              <a:rPr lang="zh-CN">
                <a:solidFill>
                  <a:schemeClr val="dk1"/>
                </a:solidFill>
                <a:highlight>
                  <a:schemeClr val="lt1"/>
                </a:highlight>
              </a:rPr>
              <a:t>Lab for creating a Git repository</a:t>
            </a:r>
            <a:endParaRPr>
              <a:solidFill>
                <a:schemeClr val="dk1"/>
              </a:solidFill>
              <a:highlight>
                <a:schemeClr val="lt1"/>
              </a:highlight>
            </a:endParaRPr>
          </a:p>
          <a:p>
            <a:pPr indent="-330200" lvl="0" marL="457200" rtl="0" algn="l">
              <a:spcBef>
                <a:spcPts val="0"/>
              </a:spcBef>
              <a:spcAft>
                <a:spcPts val="0"/>
              </a:spcAft>
              <a:buClr>
                <a:schemeClr val="dk1"/>
              </a:buClr>
              <a:buSzPts val="1600"/>
              <a:buChar char="●"/>
            </a:pPr>
            <a:r>
              <a:rPr lang="zh-CN">
                <a:solidFill>
                  <a:schemeClr val="lt1"/>
                </a:solidFill>
                <a:highlight>
                  <a:schemeClr val="dk1"/>
                </a:highlight>
              </a:rPr>
              <a:t>RMarkdown</a:t>
            </a:r>
            <a:r>
              <a:rPr lang="zh-CN">
                <a:solidFill>
                  <a:schemeClr val="lt1"/>
                </a:solidFill>
                <a:highlight>
                  <a:schemeClr val="lt1"/>
                </a:highlight>
              </a:rPr>
              <a:t> </a:t>
            </a:r>
            <a:r>
              <a:rPr lang="zh-CN">
                <a:solidFill>
                  <a:schemeClr val="dk1"/>
                </a:solidFill>
              </a:rPr>
              <a:t>to write the reports</a:t>
            </a:r>
            <a:endParaRPr>
              <a:solidFill>
                <a:schemeClr val="dk1"/>
              </a:solidFill>
            </a:endParaRPr>
          </a:p>
          <a:p>
            <a:pPr indent="-330200" lvl="0" marL="457200" rtl="0" algn="l">
              <a:spcBef>
                <a:spcPts val="0"/>
              </a:spcBef>
              <a:spcAft>
                <a:spcPts val="0"/>
              </a:spcAft>
              <a:buClr>
                <a:schemeClr val="dk1"/>
              </a:buClr>
              <a:buSzPts val="1600"/>
              <a:buChar char="●"/>
            </a:pPr>
            <a:r>
              <a:rPr lang="zh-CN">
                <a:solidFill>
                  <a:schemeClr val="dk1"/>
                </a:solidFill>
              </a:rPr>
              <a:t>Stopwatch</a:t>
            </a:r>
            <a:endParaRPr>
              <a:solidFill>
                <a:schemeClr val="dk1"/>
              </a:solidFill>
            </a:endParaRPr>
          </a:p>
          <a:p>
            <a:pPr indent="-330200" lvl="0" marL="457200" rtl="0" algn="l">
              <a:spcBef>
                <a:spcPts val="0"/>
              </a:spcBef>
              <a:spcAft>
                <a:spcPts val="0"/>
              </a:spcAft>
              <a:buClr>
                <a:schemeClr val="dk1"/>
              </a:buClr>
              <a:buSzPts val="1600"/>
              <a:buChar char="●"/>
            </a:pPr>
            <a:r>
              <a:rPr lang="zh-CN">
                <a:solidFill>
                  <a:schemeClr val="dk1"/>
                </a:solidFill>
              </a:rPr>
              <a:t>Google sheets document, later converted into a </a:t>
            </a:r>
            <a:r>
              <a:rPr lang="zh-CN">
                <a:solidFill>
                  <a:schemeClr val="lt1"/>
                </a:solidFill>
                <a:highlight>
                  <a:srgbClr val="212121"/>
                </a:highlight>
              </a:rPr>
              <a:t>CSV</a:t>
            </a:r>
            <a:r>
              <a:rPr lang="zh-CN">
                <a:solidFill>
                  <a:schemeClr val="lt1"/>
                </a:solidFill>
                <a:highlight>
                  <a:schemeClr val="accent6"/>
                </a:highlight>
              </a:rPr>
              <a:t> </a:t>
            </a:r>
            <a:r>
              <a:rPr lang="zh-CN">
                <a:solidFill>
                  <a:schemeClr val="dk1"/>
                </a:solidFill>
                <a:highlight>
                  <a:schemeClr val="lt1"/>
                </a:highlight>
              </a:rPr>
              <a:t>file.</a:t>
            </a:r>
            <a:endParaRPr>
              <a:solidFill>
                <a:schemeClr val="dk1"/>
              </a:solidFill>
              <a:highlight>
                <a:schemeClr val="lt1"/>
              </a:highlight>
            </a:endParaRPr>
          </a:p>
        </p:txBody>
      </p:sp>
      <p:grpSp>
        <p:nvGrpSpPr>
          <p:cNvPr id="1860" name="Google Shape;1860;p89"/>
          <p:cNvGrpSpPr/>
          <p:nvPr/>
        </p:nvGrpSpPr>
        <p:grpSpPr>
          <a:xfrm>
            <a:off x="8158516" y="4159838"/>
            <a:ext cx="711829" cy="699465"/>
            <a:chOff x="-60988625" y="2310475"/>
            <a:chExt cx="316650" cy="311150"/>
          </a:xfrm>
        </p:grpSpPr>
        <p:sp>
          <p:nvSpPr>
            <p:cNvPr id="1861" name="Google Shape;1861;p89"/>
            <p:cNvSpPr/>
            <p:nvPr/>
          </p:nvSpPr>
          <p:spPr>
            <a:xfrm>
              <a:off x="-60988625" y="2310475"/>
              <a:ext cx="311125" cy="311150"/>
            </a:xfrm>
            <a:custGeom>
              <a:rect b="b" l="l" r="r" t="t"/>
              <a:pathLst>
                <a:path extrusionOk="0" h="12446" w="12445">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89"/>
            <p:cNvSpPr/>
            <p:nvPr/>
          </p:nvSpPr>
          <p:spPr>
            <a:xfrm>
              <a:off x="-60947675" y="2353025"/>
              <a:ext cx="145725" cy="20500"/>
            </a:xfrm>
            <a:custGeom>
              <a:rect b="b" l="l" r="r" t="t"/>
              <a:pathLst>
                <a:path extrusionOk="0" h="820" w="5829">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89"/>
            <p:cNvSpPr/>
            <p:nvPr/>
          </p:nvSpPr>
          <p:spPr>
            <a:xfrm>
              <a:off x="-60947675" y="2415250"/>
              <a:ext cx="145725" cy="20500"/>
            </a:xfrm>
            <a:custGeom>
              <a:rect b="b" l="l" r="r" t="t"/>
              <a:pathLst>
                <a:path extrusionOk="0" h="820" w="5829">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89"/>
            <p:cNvSpPr/>
            <p:nvPr/>
          </p:nvSpPr>
          <p:spPr>
            <a:xfrm>
              <a:off x="-60947675" y="2475875"/>
              <a:ext cx="145725" cy="22100"/>
            </a:xfrm>
            <a:custGeom>
              <a:rect b="b" l="l" r="r" t="t"/>
              <a:pathLst>
                <a:path extrusionOk="0" h="884" w="5829">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89"/>
            <p:cNvSpPr/>
            <p:nvPr/>
          </p:nvSpPr>
          <p:spPr>
            <a:xfrm>
              <a:off x="-60947675" y="2538100"/>
              <a:ext cx="145725" cy="22075"/>
            </a:xfrm>
            <a:custGeom>
              <a:rect b="b" l="l" r="r" t="t"/>
              <a:pathLst>
                <a:path extrusionOk="0" h="883" w="5829">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89"/>
            <p:cNvSpPr/>
            <p:nvPr/>
          </p:nvSpPr>
          <p:spPr>
            <a:xfrm>
              <a:off x="-60740525" y="2312050"/>
              <a:ext cx="68550" cy="233950"/>
            </a:xfrm>
            <a:custGeom>
              <a:rect b="b" l="l" r="r" t="t"/>
              <a:pathLst>
                <a:path extrusionOk="0" h="9358" w="2742">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0" name="Shape 1870"/>
        <p:cNvGrpSpPr/>
        <p:nvPr/>
      </p:nvGrpSpPr>
      <p:grpSpPr>
        <a:xfrm>
          <a:off x="0" y="0"/>
          <a:ext cx="0" cy="0"/>
          <a:chOff x="0" y="0"/>
          <a:chExt cx="0" cy="0"/>
        </a:xfrm>
      </p:grpSpPr>
      <p:sp>
        <p:nvSpPr>
          <p:cNvPr id="1871" name="Google Shape;1871;p90"/>
          <p:cNvSpPr txBox="1"/>
          <p:nvPr>
            <p:ph type="title"/>
          </p:nvPr>
        </p:nvSpPr>
        <p:spPr>
          <a:xfrm>
            <a:off x="715100" y="2371250"/>
            <a:ext cx="53265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Data Collection &amp; Data Analysis</a:t>
            </a:r>
            <a:endParaRPr/>
          </a:p>
        </p:txBody>
      </p:sp>
      <p:sp>
        <p:nvSpPr>
          <p:cNvPr id="1872" name="Google Shape;1872;p90"/>
          <p:cNvSpPr txBox="1"/>
          <p:nvPr>
            <p:ph idx="2" type="title"/>
          </p:nvPr>
        </p:nvSpPr>
        <p:spPr>
          <a:xfrm>
            <a:off x="715100" y="1300850"/>
            <a:ext cx="3150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02</a:t>
            </a:r>
            <a:endParaRPr/>
          </a:p>
        </p:txBody>
      </p:sp>
      <p:grpSp>
        <p:nvGrpSpPr>
          <p:cNvPr id="1873" name="Google Shape;1873;p90"/>
          <p:cNvGrpSpPr/>
          <p:nvPr/>
        </p:nvGrpSpPr>
        <p:grpSpPr>
          <a:xfrm>
            <a:off x="6168919" y="1028962"/>
            <a:ext cx="1747042" cy="1056990"/>
            <a:chOff x="6168919" y="1028962"/>
            <a:chExt cx="1747042" cy="1056990"/>
          </a:xfrm>
        </p:grpSpPr>
        <p:grpSp>
          <p:nvGrpSpPr>
            <p:cNvPr id="1874" name="Google Shape;1874;p90"/>
            <p:cNvGrpSpPr/>
            <p:nvPr/>
          </p:nvGrpSpPr>
          <p:grpSpPr>
            <a:xfrm flipH="1">
              <a:off x="6168919" y="1028962"/>
              <a:ext cx="1747042" cy="1056990"/>
              <a:chOff x="5321775" y="2961603"/>
              <a:chExt cx="922847" cy="558338"/>
            </a:xfrm>
          </p:grpSpPr>
          <p:sp>
            <p:nvSpPr>
              <p:cNvPr id="1875" name="Google Shape;1875;p90"/>
              <p:cNvSpPr/>
              <p:nvPr/>
            </p:nvSpPr>
            <p:spPr>
              <a:xfrm>
                <a:off x="5434347" y="2961603"/>
                <a:ext cx="699987" cy="22062"/>
              </a:xfrm>
              <a:custGeom>
                <a:rect b="b" l="l" r="r" t="t"/>
                <a:pathLst>
                  <a:path extrusionOk="0" h="634" w="20116">
                    <a:moveTo>
                      <a:pt x="1" y="0"/>
                    </a:moveTo>
                    <a:lnTo>
                      <a:pt x="1" y="634"/>
                    </a:lnTo>
                    <a:lnTo>
                      <a:pt x="20115" y="634"/>
                    </a:lnTo>
                    <a:lnTo>
                      <a:pt x="2011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90"/>
              <p:cNvSpPr/>
              <p:nvPr/>
            </p:nvSpPr>
            <p:spPr>
              <a:xfrm>
                <a:off x="5981096" y="3386420"/>
                <a:ext cx="20913" cy="112640"/>
              </a:xfrm>
              <a:custGeom>
                <a:rect b="b" l="l" r="r" t="t"/>
                <a:pathLst>
                  <a:path extrusionOk="0" h="3237" w="601">
                    <a:moveTo>
                      <a:pt x="0" y="1"/>
                    </a:moveTo>
                    <a:lnTo>
                      <a:pt x="0" y="3236"/>
                    </a:lnTo>
                    <a:lnTo>
                      <a:pt x="600" y="3236"/>
                    </a:lnTo>
                    <a:lnTo>
                      <a:pt x="60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90"/>
              <p:cNvSpPr/>
              <p:nvPr/>
            </p:nvSpPr>
            <p:spPr>
              <a:xfrm>
                <a:off x="5957851" y="3499027"/>
                <a:ext cx="22096" cy="20913"/>
              </a:xfrm>
              <a:custGeom>
                <a:rect b="b" l="l" r="r" t="t"/>
                <a:pathLst>
                  <a:path extrusionOk="0" h="601" w="635">
                    <a:moveTo>
                      <a:pt x="1" y="0"/>
                    </a:moveTo>
                    <a:lnTo>
                      <a:pt x="1" y="601"/>
                    </a:lnTo>
                    <a:lnTo>
                      <a:pt x="635" y="601"/>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90"/>
              <p:cNvSpPr/>
              <p:nvPr/>
            </p:nvSpPr>
            <p:spPr>
              <a:xfrm>
                <a:off x="5935824" y="3476965"/>
                <a:ext cx="22062" cy="22096"/>
              </a:xfrm>
              <a:custGeom>
                <a:rect b="b" l="l" r="r" t="t"/>
                <a:pathLst>
                  <a:path extrusionOk="0" h="635" w="634">
                    <a:moveTo>
                      <a:pt x="0" y="1"/>
                    </a:moveTo>
                    <a:lnTo>
                      <a:pt x="0"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90"/>
              <p:cNvSpPr/>
              <p:nvPr/>
            </p:nvSpPr>
            <p:spPr>
              <a:xfrm>
                <a:off x="5912579" y="3453755"/>
                <a:ext cx="22096" cy="20913"/>
              </a:xfrm>
              <a:custGeom>
                <a:rect b="b" l="l" r="r" t="t"/>
                <a:pathLst>
                  <a:path extrusionOk="0" h="601" w="635">
                    <a:moveTo>
                      <a:pt x="1" y="0"/>
                    </a:moveTo>
                    <a:lnTo>
                      <a:pt x="1" y="601"/>
                    </a:lnTo>
                    <a:lnTo>
                      <a:pt x="635" y="601"/>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90"/>
              <p:cNvSpPr/>
              <p:nvPr/>
            </p:nvSpPr>
            <p:spPr>
              <a:xfrm>
                <a:off x="5890551" y="3431693"/>
                <a:ext cx="22062" cy="22096"/>
              </a:xfrm>
              <a:custGeom>
                <a:rect b="b" l="l" r="r" t="t"/>
                <a:pathLst>
                  <a:path extrusionOk="0" h="635" w="634">
                    <a:moveTo>
                      <a:pt x="0" y="1"/>
                    </a:moveTo>
                    <a:lnTo>
                      <a:pt x="0"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90"/>
              <p:cNvSpPr/>
              <p:nvPr/>
            </p:nvSpPr>
            <p:spPr>
              <a:xfrm>
                <a:off x="5869638" y="3408482"/>
                <a:ext cx="20948" cy="22096"/>
              </a:xfrm>
              <a:custGeom>
                <a:rect b="b" l="l" r="r" t="t"/>
                <a:pathLst>
                  <a:path extrusionOk="0" h="635" w="602">
                    <a:moveTo>
                      <a:pt x="1" y="1"/>
                    </a:moveTo>
                    <a:lnTo>
                      <a:pt x="1" y="634"/>
                    </a:lnTo>
                    <a:lnTo>
                      <a:pt x="601" y="634"/>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90"/>
              <p:cNvSpPr/>
              <p:nvPr/>
            </p:nvSpPr>
            <p:spPr>
              <a:xfrm>
                <a:off x="5846427" y="3386420"/>
                <a:ext cx="20948" cy="22096"/>
              </a:xfrm>
              <a:custGeom>
                <a:rect b="b" l="l" r="r" t="t"/>
                <a:pathLst>
                  <a:path extrusionOk="0" h="635" w="602">
                    <a:moveTo>
                      <a:pt x="1" y="1"/>
                    </a:moveTo>
                    <a:lnTo>
                      <a:pt x="1" y="635"/>
                    </a:lnTo>
                    <a:lnTo>
                      <a:pt x="601" y="635"/>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90"/>
              <p:cNvSpPr/>
              <p:nvPr/>
            </p:nvSpPr>
            <p:spPr>
              <a:xfrm>
                <a:off x="5321775" y="3073027"/>
                <a:ext cx="22062" cy="224061"/>
              </a:xfrm>
              <a:custGeom>
                <a:rect b="b" l="l" r="r" t="t"/>
                <a:pathLst>
                  <a:path extrusionOk="0" h="6439" w="634">
                    <a:moveTo>
                      <a:pt x="0" y="0"/>
                    </a:moveTo>
                    <a:lnTo>
                      <a:pt x="0" y="6438"/>
                    </a:lnTo>
                    <a:lnTo>
                      <a:pt x="634" y="6438"/>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90"/>
              <p:cNvSpPr/>
              <p:nvPr/>
            </p:nvSpPr>
            <p:spPr>
              <a:xfrm>
                <a:off x="5321775" y="3073027"/>
                <a:ext cx="22062" cy="22096"/>
              </a:xfrm>
              <a:custGeom>
                <a:rect b="b" l="l" r="r" t="t"/>
                <a:pathLst>
                  <a:path extrusionOk="0" h="635"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90"/>
              <p:cNvSpPr/>
              <p:nvPr/>
            </p:nvSpPr>
            <p:spPr>
              <a:xfrm>
                <a:off x="5343802" y="3050965"/>
                <a:ext cx="22096" cy="22096"/>
              </a:xfrm>
              <a:custGeom>
                <a:rect b="b" l="l" r="r" t="t"/>
                <a:pathLst>
                  <a:path extrusionOk="0" h="635" w="635">
                    <a:moveTo>
                      <a:pt x="1" y="1"/>
                    </a:moveTo>
                    <a:lnTo>
                      <a:pt x="1" y="634"/>
                    </a:lnTo>
                    <a:lnTo>
                      <a:pt x="635" y="634"/>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90"/>
              <p:cNvSpPr/>
              <p:nvPr/>
            </p:nvSpPr>
            <p:spPr>
              <a:xfrm>
                <a:off x="5367047" y="3028902"/>
                <a:ext cx="22062" cy="20948"/>
              </a:xfrm>
              <a:custGeom>
                <a:rect b="b" l="l" r="r" t="t"/>
                <a:pathLst>
                  <a:path extrusionOk="0" h="602" w="634">
                    <a:moveTo>
                      <a:pt x="0" y="1"/>
                    </a:moveTo>
                    <a:lnTo>
                      <a:pt x="0" y="601"/>
                    </a:lnTo>
                    <a:lnTo>
                      <a:pt x="634" y="601"/>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90"/>
              <p:cNvSpPr/>
              <p:nvPr/>
            </p:nvSpPr>
            <p:spPr>
              <a:xfrm>
                <a:off x="5389075" y="3006840"/>
                <a:ext cx="22096" cy="22096"/>
              </a:xfrm>
              <a:custGeom>
                <a:rect b="b" l="l" r="r" t="t"/>
                <a:pathLst>
                  <a:path extrusionOk="0" h="635" w="635">
                    <a:moveTo>
                      <a:pt x="1" y="1"/>
                    </a:moveTo>
                    <a:lnTo>
                      <a:pt x="1" y="635"/>
                    </a:lnTo>
                    <a:lnTo>
                      <a:pt x="635" y="635"/>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90"/>
              <p:cNvSpPr/>
              <p:nvPr/>
            </p:nvSpPr>
            <p:spPr>
              <a:xfrm>
                <a:off x="5412320" y="2984813"/>
                <a:ext cx="22062" cy="22062"/>
              </a:xfrm>
              <a:custGeom>
                <a:rect b="b" l="l" r="r" t="t"/>
                <a:pathLst>
                  <a:path extrusionOk="0" h="634"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90"/>
              <p:cNvSpPr/>
              <p:nvPr/>
            </p:nvSpPr>
            <p:spPr>
              <a:xfrm>
                <a:off x="6223674" y="3073027"/>
                <a:ext cx="20948" cy="224061"/>
              </a:xfrm>
              <a:custGeom>
                <a:rect b="b" l="l" r="r" t="t"/>
                <a:pathLst>
                  <a:path extrusionOk="0" h="6439" w="602">
                    <a:moveTo>
                      <a:pt x="1" y="0"/>
                    </a:moveTo>
                    <a:lnTo>
                      <a:pt x="1" y="6438"/>
                    </a:lnTo>
                    <a:lnTo>
                      <a:pt x="601" y="6438"/>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90"/>
              <p:cNvSpPr/>
              <p:nvPr/>
            </p:nvSpPr>
            <p:spPr>
              <a:xfrm>
                <a:off x="6223674" y="3073027"/>
                <a:ext cx="20948" cy="22096"/>
              </a:xfrm>
              <a:custGeom>
                <a:rect b="b" l="l" r="r" t="t"/>
                <a:pathLst>
                  <a:path extrusionOk="0" h="635" w="602">
                    <a:moveTo>
                      <a:pt x="1" y="0"/>
                    </a:moveTo>
                    <a:lnTo>
                      <a:pt x="1" y="634"/>
                    </a:lnTo>
                    <a:lnTo>
                      <a:pt x="601" y="634"/>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90"/>
              <p:cNvSpPr/>
              <p:nvPr/>
            </p:nvSpPr>
            <p:spPr>
              <a:xfrm>
                <a:off x="6201612" y="3050965"/>
                <a:ext cx="22096" cy="22096"/>
              </a:xfrm>
              <a:custGeom>
                <a:rect b="b" l="l" r="r" t="t"/>
                <a:pathLst>
                  <a:path extrusionOk="0" h="635" w="635">
                    <a:moveTo>
                      <a:pt x="1" y="1"/>
                    </a:moveTo>
                    <a:lnTo>
                      <a:pt x="1" y="634"/>
                    </a:lnTo>
                    <a:lnTo>
                      <a:pt x="635" y="634"/>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90"/>
              <p:cNvSpPr/>
              <p:nvPr/>
            </p:nvSpPr>
            <p:spPr>
              <a:xfrm>
                <a:off x="6178402" y="3028902"/>
                <a:ext cx="20948" cy="20948"/>
              </a:xfrm>
              <a:custGeom>
                <a:rect b="b" l="l" r="r" t="t"/>
                <a:pathLst>
                  <a:path extrusionOk="0" h="602" w="602">
                    <a:moveTo>
                      <a:pt x="1" y="1"/>
                    </a:moveTo>
                    <a:lnTo>
                      <a:pt x="1" y="601"/>
                    </a:lnTo>
                    <a:lnTo>
                      <a:pt x="601" y="601"/>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90"/>
              <p:cNvSpPr/>
              <p:nvPr/>
            </p:nvSpPr>
            <p:spPr>
              <a:xfrm>
                <a:off x="6156340" y="3006840"/>
                <a:ext cx="22096" cy="22096"/>
              </a:xfrm>
              <a:custGeom>
                <a:rect b="b" l="l" r="r" t="t"/>
                <a:pathLst>
                  <a:path extrusionOk="0" h="635" w="635">
                    <a:moveTo>
                      <a:pt x="1" y="1"/>
                    </a:moveTo>
                    <a:lnTo>
                      <a:pt x="1" y="635"/>
                    </a:lnTo>
                    <a:lnTo>
                      <a:pt x="635" y="635"/>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90"/>
              <p:cNvSpPr/>
              <p:nvPr/>
            </p:nvSpPr>
            <p:spPr>
              <a:xfrm>
                <a:off x="6134313" y="2984813"/>
                <a:ext cx="22062" cy="22062"/>
              </a:xfrm>
              <a:custGeom>
                <a:rect b="b" l="l" r="r" t="t"/>
                <a:pathLst>
                  <a:path extrusionOk="0" h="634"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90"/>
              <p:cNvSpPr/>
              <p:nvPr/>
            </p:nvSpPr>
            <p:spPr>
              <a:xfrm>
                <a:off x="5434347" y="3386420"/>
                <a:ext cx="435317" cy="22096"/>
              </a:xfrm>
              <a:custGeom>
                <a:rect b="b" l="l" r="r" t="t"/>
                <a:pathLst>
                  <a:path extrusionOk="0" h="635" w="12510">
                    <a:moveTo>
                      <a:pt x="1" y="1"/>
                    </a:moveTo>
                    <a:lnTo>
                      <a:pt x="1" y="635"/>
                    </a:lnTo>
                    <a:lnTo>
                      <a:pt x="12510" y="635"/>
                    </a:lnTo>
                    <a:lnTo>
                      <a:pt x="1251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90"/>
              <p:cNvSpPr/>
              <p:nvPr/>
            </p:nvSpPr>
            <p:spPr>
              <a:xfrm>
                <a:off x="5981096" y="3386420"/>
                <a:ext cx="153248" cy="22096"/>
              </a:xfrm>
              <a:custGeom>
                <a:rect b="b" l="l" r="r" t="t"/>
                <a:pathLst>
                  <a:path extrusionOk="0" h="635" w="4404">
                    <a:moveTo>
                      <a:pt x="0" y="1"/>
                    </a:moveTo>
                    <a:lnTo>
                      <a:pt x="0" y="635"/>
                    </a:lnTo>
                    <a:lnTo>
                      <a:pt x="4403" y="635"/>
                    </a:lnTo>
                    <a:lnTo>
                      <a:pt x="440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90"/>
              <p:cNvSpPr/>
              <p:nvPr/>
            </p:nvSpPr>
            <p:spPr>
              <a:xfrm>
                <a:off x="6223674" y="3274996"/>
                <a:ext cx="20948" cy="22096"/>
              </a:xfrm>
              <a:custGeom>
                <a:rect b="b" l="l" r="r" t="t"/>
                <a:pathLst>
                  <a:path extrusionOk="0" h="635" w="602">
                    <a:moveTo>
                      <a:pt x="1" y="0"/>
                    </a:moveTo>
                    <a:lnTo>
                      <a:pt x="1" y="634"/>
                    </a:lnTo>
                    <a:lnTo>
                      <a:pt x="601" y="634"/>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90"/>
              <p:cNvSpPr/>
              <p:nvPr/>
            </p:nvSpPr>
            <p:spPr>
              <a:xfrm>
                <a:off x="6201612" y="3297058"/>
                <a:ext cx="22096" cy="22096"/>
              </a:xfrm>
              <a:custGeom>
                <a:rect b="b" l="l" r="r" t="t"/>
                <a:pathLst>
                  <a:path extrusionOk="0" h="635"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90"/>
              <p:cNvSpPr/>
              <p:nvPr/>
            </p:nvSpPr>
            <p:spPr>
              <a:xfrm>
                <a:off x="6178402" y="3320269"/>
                <a:ext cx="20948" cy="20913"/>
              </a:xfrm>
              <a:custGeom>
                <a:rect b="b" l="l" r="r" t="t"/>
                <a:pathLst>
                  <a:path extrusionOk="0" h="601" w="602">
                    <a:moveTo>
                      <a:pt x="1" y="0"/>
                    </a:moveTo>
                    <a:lnTo>
                      <a:pt x="1" y="601"/>
                    </a:lnTo>
                    <a:lnTo>
                      <a:pt x="601" y="601"/>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90"/>
              <p:cNvSpPr/>
              <p:nvPr/>
            </p:nvSpPr>
            <p:spPr>
              <a:xfrm>
                <a:off x="6156340" y="3341148"/>
                <a:ext cx="22096" cy="22096"/>
              </a:xfrm>
              <a:custGeom>
                <a:rect b="b" l="l" r="r" t="t"/>
                <a:pathLst>
                  <a:path extrusionOk="0" h="635" w="635">
                    <a:moveTo>
                      <a:pt x="1" y="1"/>
                    </a:moveTo>
                    <a:lnTo>
                      <a:pt x="1" y="635"/>
                    </a:lnTo>
                    <a:lnTo>
                      <a:pt x="635" y="635"/>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90"/>
              <p:cNvSpPr/>
              <p:nvPr/>
            </p:nvSpPr>
            <p:spPr>
              <a:xfrm>
                <a:off x="6134313" y="3365541"/>
                <a:ext cx="22062" cy="20913"/>
              </a:xfrm>
              <a:custGeom>
                <a:rect b="b" l="l" r="r" t="t"/>
                <a:pathLst>
                  <a:path extrusionOk="0" h="601" w="634">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90"/>
              <p:cNvSpPr/>
              <p:nvPr/>
            </p:nvSpPr>
            <p:spPr>
              <a:xfrm>
                <a:off x="5321775" y="3274996"/>
                <a:ext cx="22062" cy="22096"/>
              </a:xfrm>
              <a:custGeom>
                <a:rect b="b" l="l" r="r" t="t"/>
                <a:pathLst>
                  <a:path extrusionOk="0" h="635"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90"/>
              <p:cNvSpPr/>
              <p:nvPr/>
            </p:nvSpPr>
            <p:spPr>
              <a:xfrm>
                <a:off x="5343802" y="3297058"/>
                <a:ext cx="22096" cy="22096"/>
              </a:xfrm>
              <a:custGeom>
                <a:rect b="b" l="l" r="r" t="t"/>
                <a:pathLst>
                  <a:path extrusionOk="0" h="635"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90"/>
              <p:cNvSpPr/>
              <p:nvPr/>
            </p:nvSpPr>
            <p:spPr>
              <a:xfrm>
                <a:off x="5367047" y="3320269"/>
                <a:ext cx="22062" cy="20913"/>
              </a:xfrm>
              <a:custGeom>
                <a:rect b="b" l="l" r="r" t="t"/>
                <a:pathLst>
                  <a:path extrusionOk="0" h="601" w="634">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90"/>
              <p:cNvSpPr/>
              <p:nvPr/>
            </p:nvSpPr>
            <p:spPr>
              <a:xfrm>
                <a:off x="5389075" y="3341148"/>
                <a:ext cx="22096" cy="22096"/>
              </a:xfrm>
              <a:custGeom>
                <a:rect b="b" l="l" r="r" t="t"/>
                <a:pathLst>
                  <a:path extrusionOk="0" h="635" w="635">
                    <a:moveTo>
                      <a:pt x="1" y="1"/>
                    </a:moveTo>
                    <a:lnTo>
                      <a:pt x="1" y="635"/>
                    </a:lnTo>
                    <a:lnTo>
                      <a:pt x="635" y="635"/>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90"/>
              <p:cNvSpPr/>
              <p:nvPr/>
            </p:nvSpPr>
            <p:spPr>
              <a:xfrm>
                <a:off x="5412320" y="3365541"/>
                <a:ext cx="22062" cy="20913"/>
              </a:xfrm>
              <a:custGeom>
                <a:rect b="b" l="l" r="r" t="t"/>
                <a:pathLst>
                  <a:path extrusionOk="0" h="601" w="634">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7" name="Google Shape;1907;p90"/>
            <p:cNvSpPr txBox="1"/>
            <p:nvPr/>
          </p:nvSpPr>
          <p:spPr>
            <a:xfrm>
              <a:off x="6206775" y="1242125"/>
              <a:ext cx="16713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CN" sz="1500">
                  <a:latin typeface="Fira Code"/>
                  <a:ea typeface="Fira Code"/>
                  <a:cs typeface="Fira Code"/>
                  <a:sym typeface="Fira Code"/>
                </a:rPr>
                <a:t>404 NOT FOUND</a:t>
              </a:r>
              <a:endParaRPr sz="1500">
                <a:latin typeface="Fira Code"/>
                <a:ea typeface="Fira Code"/>
                <a:cs typeface="Fira Code"/>
                <a:sym typeface="Fira Code"/>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Science &amp; Mathematics Major for College: Software &amp; Media Applications by Slidesgo">
  <a:themeElements>
    <a:clrScheme name="Simple Light">
      <a:dk1>
        <a:srgbClr val="000000"/>
      </a:dk1>
      <a:lt1>
        <a:srgbClr val="FFFFFF"/>
      </a:lt1>
      <a:dk2>
        <a:srgbClr val="666666"/>
      </a:dk2>
      <a:lt2>
        <a:srgbClr val="FFFFFF"/>
      </a:lt2>
      <a:accent1>
        <a:srgbClr val="B7B7B7"/>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