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60" r:id="rId3"/>
    <p:sldId id="363" r:id="rId4"/>
    <p:sldId id="356" r:id="rId5"/>
    <p:sldId id="369" r:id="rId6"/>
    <p:sldId id="340" r:id="rId7"/>
  </p:sldIdLst>
  <p:sldSz cx="9144000" cy="5143500" type="screen16x9"/>
  <p:notesSz cx="6858000" cy="9144000"/>
  <p:embeddedFontLst>
    <p:embeddedFont>
      <p:font typeface="Philosopher" charset="0"/>
      <p:regular r:id="rId9"/>
      <p:bold r:id="rId10"/>
      <p:italic r:id="rId11"/>
      <p:boldItalic r:id="rId12"/>
    </p:embeddedFont>
    <p:embeddedFont>
      <p:font typeface="Bebas Neue" charset="0"/>
      <p:regular r:id="rId13"/>
    </p:embeddedFont>
    <p:embeddedFont>
      <p:font typeface="El Messiri" charset="-78"/>
      <p:regular r:id="rId14"/>
      <p:bold r:id="rId15"/>
    </p:embeddedFont>
    <p:embeddedFont>
      <p:font typeface="DM Sans" charset="0"/>
      <p:regular r:id="rId16"/>
      <p:bold r:id="rId17"/>
      <p:italic r:id="rId18"/>
      <p:boldItalic r:id="rId19"/>
    </p:embeddedFont>
    <p:embeddedFont>
      <p:font typeface="Archiv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22D6C6F-A624-4C89-A71C-ABBE92441D4F}">
  <a:tblStyle styleId="{E22D6C6F-A624-4C89-A71C-ABBE92441D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106" d="100"/>
          <a:sy n="106" d="100"/>
        </p:scale>
        <p:origin x="-342" y="3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479223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238a36567f_2_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2238a36567f_2_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238a36567f_2_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2238a36567f_2_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238a36567f_2_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2238a36567f_2_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33000"/>
          </a:blip>
          <a:srcRect r="10152"/>
          <a:stretch/>
        </p:blipFill>
        <p:spPr>
          <a:xfrm>
            <a:off x="0" y="0"/>
            <a:ext cx="9144003" cy="5143500"/>
          </a:xfrm>
          <a:prstGeom prst="rect">
            <a:avLst/>
          </a:prstGeom>
          <a:noFill/>
          <a:ln>
            <a:noFill/>
          </a:ln>
        </p:spPr>
      </p:pic>
      <p:sp>
        <p:nvSpPr>
          <p:cNvPr id="10" name="Google Shape;10;p2"/>
          <p:cNvSpPr txBox="1">
            <a:spLocks noGrp="1"/>
          </p:cNvSpPr>
          <p:nvPr>
            <p:ph type="ctrTitle"/>
          </p:nvPr>
        </p:nvSpPr>
        <p:spPr>
          <a:xfrm>
            <a:off x="1454938" y="1070519"/>
            <a:ext cx="6234000" cy="2259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500"/>
              <a:buNone/>
              <a:defRPr sz="5500" b="0">
                <a:latin typeface="Philosopher"/>
                <a:ea typeface="Philosopher"/>
                <a:cs typeface="Philosopher"/>
                <a:sym typeface="Philosoph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455062" y="3444781"/>
            <a:ext cx="6234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2" name="Google Shape;12;p2"/>
          <p:cNvGrpSpPr/>
          <p:nvPr/>
        </p:nvGrpSpPr>
        <p:grpSpPr>
          <a:xfrm>
            <a:off x="228628" y="4099198"/>
            <a:ext cx="809300" cy="815624"/>
            <a:chOff x="-2299175" y="3971650"/>
            <a:chExt cx="390325" cy="393375"/>
          </a:xfrm>
        </p:grpSpPr>
        <p:sp>
          <p:nvSpPr>
            <p:cNvPr id="13" name="Google Shape;13;p2"/>
            <p:cNvSpPr/>
            <p:nvPr/>
          </p:nvSpPr>
          <p:spPr>
            <a:xfrm>
              <a:off x="-2134175" y="4160150"/>
              <a:ext cx="95050" cy="88900"/>
            </a:xfrm>
            <a:custGeom>
              <a:avLst/>
              <a:gdLst/>
              <a:ahLst/>
              <a:cxnLst/>
              <a:rect l="l" t="t" r="r" b="b"/>
              <a:pathLst>
                <a:path w="3802" h="3556" extrusionOk="0">
                  <a:moveTo>
                    <a:pt x="3250" y="2697"/>
                  </a:moveTo>
                  <a:cubicBezTo>
                    <a:pt x="3209" y="2636"/>
                    <a:pt x="3127" y="2595"/>
                    <a:pt x="3045" y="2595"/>
                  </a:cubicBezTo>
                  <a:cubicBezTo>
                    <a:pt x="2882" y="2595"/>
                    <a:pt x="2759" y="2718"/>
                    <a:pt x="2759" y="2861"/>
                  </a:cubicBezTo>
                  <a:cubicBezTo>
                    <a:pt x="2759" y="3004"/>
                    <a:pt x="2882" y="3127"/>
                    <a:pt x="3045" y="3127"/>
                  </a:cubicBezTo>
                  <a:cubicBezTo>
                    <a:pt x="3597" y="3147"/>
                    <a:pt x="3801" y="2738"/>
                    <a:pt x="3801" y="2411"/>
                  </a:cubicBezTo>
                  <a:cubicBezTo>
                    <a:pt x="3801" y="1921"/>
                    <a:pt x="3147" y="1492"/>
                    <a:pt x="2575" y="1860"/>
                  </a:cubicBezTo>
                  <a:cubicBezTo>
                    <a:pt x="2596" y="1185"/>
                    <a:pt x="2350" y="552"/>
                    <a:pt x="1901" y="0"/>
                  </a:cubicBezTo>
                  <a:cubicBezTo>
                    <a:pt x="1451" y="552"/>
                    <a:pt x="1206" y="1165"/>
                    <a:pt x="1227" y="1860"/>
                  </a:cubicBezTo>
                  <a:cubicBezTo>
                    <a:pt x="654" y="1492"/>
                    <a:pt x="1" y="1921"/>
                    <a:pt x="1" y="2411"/>
                  </a:cubicBezTo>
                  <a:cubicBezTo>
                    <a:pt x="1" y="2738"/>
                    <a:pt x="205" y="3147"/>
                    <a:pt x="757" y="3127"/>
                  </a:cubicBezTo>
                  <a:cubicBezTo>
                    <a:pt x="920" y="3127"/>
                    <a:pt x="1022" y="3004"/>
                    <a:pt x="1022" y="2861"/>
                  </a:cubicBezTo>
                  <a:cubicBezTo>
                    <a:pt x="1022" y="2718"/>
                    <a:pt x="920" y="2595"/>
                    <a:pt x="757" y="2595"/>
                  </a:cubicBezTo>
                  <a:cubicBezTo>
                    <a:pt x="675" y="2595"/>
                    <a:pt x="593" y="2636"/>
                    <a:pt x="552" y="2697"/>
                  </a:cubicBezTo>
                  <a:cubicBezTo>
                    <a:pt x="205" y="2105"/>
                    <a:pt x="1431" y="1696"/>
                    <a:pt x="1901" y="3556"/>
                  </a:cubicBezTo>
                  <a:cubicBezTo>
                    <a:pt x="2371" y="1696"/>
                    <a:pt x="3577" y="2105"/>
                    <a:pt x="3250" y="269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96375" y="4255150"/>
              <a:ext cx="19450" cy="18925"/>
            </a:xfrm>
            <a:custGeom>
              <a:avLst/>
              <a:gdLst/>
              <a:ahLst/>
              <a:cxnLst/>
              <a:rect l="l" t="t" r="r" b="b"/>
              <a:pathLst>
                <a:path w="778" h="757" extrusionOk="0">
                  <a:moveTo>
                    <a:pt x="777" y="369"/>
                  </a:moveTo>
                  <a:cubicBezTo>
                    <a:pt x="777" y="164"/>
                    <a:pt x="593" y="1"/>
                    <a:pt x="389" y="1"/>
                  </a:cubicBezTo>
                  <a:cubicBezTo>
                    <a:pt x="185" y="1"/>
                    <a:pt x="1" y="164"/>
                    <a:pt x="1" y="369"/>
                  </a:cubicBezTo>
                  <a:cubicBezTo>
                    <a:pt x="1" y="593"/>
                    <a:pt x="185" y="757"/>
                    <a:pt x="389" y="757"/>
                  </a:cubicBezTo>
                  <a:cubicBezTo>
                    <a:pt x="593" y="757"/>
                    <a:pt x="777" y="593"/>
                    <a:pt x="777" y="3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99950" y="4280200"/>
              <a:ext cx="26600" cy="66425"/>
            </a:xfrm>
            <a:custGeom>
              <a:avLst/>
              <a:gdLst/>
              <a:ahLst/>
              <a:cxnLst/>
              <a:rect l="l" t="t" r="r" b="b"/>
              <a:pathLst>
                <a:path w="1064" h="2657" extrusionOk="0">
                  <a:moveTo>
                    <a:pt x="1" y="1553"/>
                  </a:moveTo>
                  <a:cubicBezTo>
                    <a:pt x="225" y="1860"/>
                    <a:pt x="409" y="2227"/>
                    <a:pt x="532" y="2657"/>
                  </a:cubicBezTo>
                  <a:cubicBezTo>
                    <a:pt x="655" y="2227"/>
                    <a:pt x="838" y="1860"/>
                    <a:pt x="1063" y="1553"/>
                  </a:cubicBezTo>
                  <a:cubicBezTo>
                    <a:pt x="838" y="1063"/>
                    <a:pt x="675" y="531"/>
                    <a:pt x="532" y="0"/>
                  </a:cubicBezTo>
                  <a:cubicBezTo>
                    <a:pt x="389" y="531"/>
                    <a:pt x="225" y="1063"/>
                    <a:pt x="1" y="155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68275" y="4238800"/>
              <a:ext cx="159425" cy="126225"/>
            </a:xfrm>
            <a:custGeom>
              <a:avLst/>
              <a:gdLst/>
              <a:ahLst/>
              <a:cxnLst/>
              <a:rect l="l" t="t" r="r" b="b"/>
              <a:pathLst>
                <a:path w="6377" h="5049" extrusionOk="0">
                  <a:moveTo>
                    <a:pt x="3617" y="3618"/>
                  </a:moveTo>
                  <a:cubicBezTo>
                    <a:pt x="3699" y="3291"/>
                    <a:pt x="3617" y="3005"/>
                    <a:pt x="3372" y="2760"/>
                  </a:cubicBezTo>
                  <a:cubicBezTo>
                    <a:pt x="3188" y="4558"/>
                    <a:pt x="1043" y="3475"/>
                    <a:pt x="859" y="2473"/>
                  </a:cubicBezTo>
                  <a:cubicBezTo>
                    <a:pt x="1084" y="2821"/>
                    <a:pt x="1370" y="3005"/>
                    <a:pt x="1574" y="3127"/>
                  </a:cubicBezTo>
                  <a:cubicBezTo>
                    <a:pt x="1942" y="3332"/>
                    <a:pt x="2902" y="3475"/>
                    <a:pt x="2923" y="2964"/>
                  </a:cubicBezTo>
                  <a:cubicBezTo>
                    <a:pt x="2923" y="2882"/>
                    <a:pt x="2861" y="2821"/>
                    <a:pt x="2677" y="2800"/>
                  </a:cubicBezTo>
                  <a:cubicBezTo>
                    <a:pt x="3086" y="2657"/>
                    <a:pt x="2902" y="1738"/>
                    <a:pt x="2269" y="1860"/>
                  </a:cubicBezTo>
                  <a:cubicBezTo>
                    <a:pt x="2412" y="1901"/>
                    <a:pt x="2718" y="2760"/>
                    <a:pt x="1840" y="2678"/>
                  </a:cubicBezTo>
                  <a:cubicBezTo>
                    <a:pt x="1451" y="2637"/>
                    <a:pt x="1104" y="2412"/>
                    <a:pt x="981" y="2024"/>
                  </a:cubicBezTo>
                  <a:cubicBezTo>
                    <a:pt x="757" y="1411"/>
                    <a:pt x="1308" y="880"/>
                    <a:pt x="1513" y="900"/>
                  </a:cubicBezTo>
                  <a:cubicBezTo>
                    <a:pt x="1145" y="1329"/>
                    <a:pt x="1717" y="1697"/>
                    <a:pt x="2044" y="1554"/>
                  </a:cubicBezTo>
                  <a:cubicBezTo>
                    <a:pt x="2494" y="1390"/>
                    <a:pt x="2575" y="430"/>
                    <a:pt x="1717" y="226"/>
                  </a:cubicBezTo>
                  <a:cubicBezTo>
                    <a:pt x="798" y="1"/>
                    <a:pt x="1" y="900"/>
                    <a:pt x="82" y="1779"/>
                  </a:cubicBezTo>
                  <a:cubicBezTo>
                    <a:pt x="21" y="2576"/>
                    <a:pt x="614" y="3373"/>
                    <a:pt x="1227" y="3781"/>
                  </a:cubicBezTo>
                  <a:cubicBezTo>
                    <a:pt x="3086" y="5048"/>
                    <a:pt x="4394" y="3454"/>
                    <a:pt x="6376" y="3945"/>
                  </a:cubicBezTo>
                  <a:cubicBezTo>
                    <a:pt x="5600" y="2780"/>
                    <a:pt x="4660" y="2841"/>
                    <a:pt x="3617" y="361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64450" y="4238800"/>
              <a:ext cx="159925" cy="126225"/>
            </a:xfrm>
            <a:custGeom>
              <a:avLst/>
              <a:gdLst/>
              <a:ahLst/>
              <a:cxnLst/>
              <a:rect l="l" t="t" r="r" b="b"/>
              <a:pathLst>
                <a:path w="6397" h="5049" extrusionOk="0">
                  <a:moveTo>
                    <a:pt x="4660" y="226"/>
                  </a:moveTo>
                  <a:cubicBezTo>
                    <a:pt x="3802" y="430"/>
                    <a:pt x="3883" y="1390"/>
                    <a:pt x="4333" y="1574"/>
                  </a:cubicBezTo>
                  <a:cubicBezTo>
                    <a:pt x="4680" y="1697"/>
                    <a:pt x="5232" y="1329"/>
                    <a:pt x="4864" y="900"/>
                  </a:cubicBezTo>
                  <a:cubicBezTo>
                    <a:pt x="5089" y="880"/>
                    <a:pt x="5641" y="1411"/>
                    <a:pt x="5416" y="2024"/>
                  </a:cubicBezTo>
                  <a:cubicBezTo>
                    <a:pt x="5273" y="2412"/>
                    <a:pt x="4946" y="2637"/>
                    <a:pt x="4537" y="2678"/>
                  </a:cubicBezTo>
                  <a:cubicBezTo>
                    <a:pt x="3679" y="2760"/>
                    <a:pt x="3965" y="1901"/>
                    <a:pt x="4108" y="1860"/>
                  </a:cubicBezTo>
                  <a:cubicBezTo>
                    <a:pt x="3475" y="1738"/>
                    <a:pt x="3291" y="2657"/>
                    <a:pt x="3699" y="2800"/>
                  </a:cubicBezTo>
                  <a:cubicBezTo>
                    <a:pt x="3516" y="2821"/>
                    <a:pt x="3454" y="2882"/>
                    <a:pt x="3454" y="2964"/>
                  </a:cubicBezTo>
                  <a:cubicBezTo>
                    <a:pt x="3475" y="3475"/>
                    <a:pt x="4456" y="3332"/>
                    <a:pt x="4803" y="3127"/>
                  </a:cubicBezTo>
                  <a:cubicBezTo>
                    <a:pt x="5007" y="3005"/>
                    <a:pt x="5293" y="2821"/>
                    <a:pt x="5518" y="2473"/>
                  </a:cubicBezTo>
                  <a:cubicBezTo>
                    <a:pt x="5355" y="3475"/>
                    <a:pt x="3189" y="4558"/>
                    <a:pt x="3005" y="2760"/>
                  </a:cubicBezTo>
                  <a:cubicBezTo>
                    <a:pt x="2759" y="3005"/>
                    <a:pt x="2678" y="3291"/>
                    <a:pt x="2759" y="3618"/>
                  </a:cubicBezTo>
                  <a:cubicBezTo>
                    <a:pt x="1738" y="2841"/>
                    <a:pt x="798" y="2780"/>
                    <a:pt x="1" y="3945"/>
                  </a:cubicBezTo>
                  <a:cubicBezTo>
                    <a:pt x="1983" y="3454"/>
                    <a:pt x="3311" y="5048"/>
                    <a:pt x="5150" y="3781"/>
                  </a:cubicBezTo>
                  <a:cubicBezTo>
                    <a:pt x="5763" y="3373"/>
                    <a:pt x="6356" y="2576"/>
                    <a:pt x="6315" y="1799"/>
                  </a:cubicBezTo>
                  <a:cubicBezTo>
                    <a:pt x="6397" y="900"/>
                    <a:pt x="5600" y="1"/>
                    <a:pt x="4660" y="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83225" y="4101400"/>
              <a:ext cx="88925" cy="95550"/>
            </a:xfrm>
            <a:custGeom>
              <a:avLst/>
              <a:gdLst/>
              <a:ahLst/>
              <a:cxnLst/>
              <a:rect l="l" t="t" r="r" b="b"/>
              <a:pathLst>
                <a:path w="3557" h="3822" extrusionOk="0">
                  <a:moveTo>
                    <a:pt x="696" y="1063"/>
                  </a:moveTo>
                  <a:cubicBezTo>
                    <a:pt x="839" y="1063"/>
                    <a:pt x="961" y="940"/>
                    <a:pt x="961" y="777"/>
                  </a:cubicBezTo>
                  <a:cubicBezTo>
                    <a:pt x="961" y="695"/>
                    <a:pt x="920" y="613"/>
                    <a:pt x="859" y="572"/>
                  </a:cubicBezTo>
                  <a:cubicBezTo>
                    <a:pt x="1472" y="225"/>
                    <a:pt x="1881" y="1451"/>
                    <a:pt x="1" y="1921"/>
                  </a:cubicBezTo>
                  <a:cubicBezTo>
                    <a:pt x="1881" y="2391"/>
                    <a:pt x="1472" y="3617"/>
                    <a:pt x="859" y="3270"/>
                  </a:cubicBezTo>
                  <a:cubicBezTo>
                    <a:pt x="920" y="3208"/>
                    <a:pt x="961" y="3147"/>
                    <a:pt x="961" y="3045"/>
                  </a:cubicBezTo>
                  <a:cubicBezTo>
                    <a:pt x="961" y="2902"/>
                    <a:pt x="859" y="2779"/>
                    <a:pt x="696" y="2779"/>
                  </a:cubicBezTo>
                  <a:cubicBezTo>
                    <a:pt x="553" y="2779"/>
                    <a:pt x="430" y="2902"/>
                    <a:pt x="430" y="3045"/>
                  </a:cubicBezTo>
                  <a:cubicBezTo>
                    <a:pt x="410" y="3617"/>
                    <a:pt x="818" y="3801"/>
                    <a:pt x="1145" y="3821"/>
                  </a:cubicBezTo>
                  <a:cubicBezTo>
                    <a:pt x="1636" y="3821"/>
                    <a:pt x="2065" y="3167"/>
                    <a:pt x="1697" y="2595"/>
                  </a:cubicBezTo>
                  <a:cubicBezTo>
                    <a:pt x="2392" y="2616"/>
                    <a:pt x="3005" y="2371"/>
                    <a:pt x="3556" y="1921"/>
                  </a:cubicBezTo>
                  <a:cubicBezTo>
                    <a:pt x="3005" y="1451"/>
                    <a:pt x="2392" y="1226"/>
                    <a:pt x="1697" y="1226"/>
                  </a:cubicBezTo>
                  <a:cubicBezTo>
                    <a:pt x="2065" y="675"/>
                    <a:pt x="1636" y="0"/>
                    <a:pt x="1145" y="21"/>
                  </a:cubicBezTo>
                  <a:cubicBezTo>
                    <a:pt x="818" y="21"/>
                    <a:pt x="410" y="225"/>
                    <a:pt x="430" y="777"/>
                  </a:cubicBezTo>
                  <a:cubicBezTo>
                    <a:pt x="430" y="920"/>
                    <a:pt x="553" y="1042"/>
                    <a:pt x="696" y="104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08250" y="4139700"/>
              <a:ext cx="19450" cy="19450"/>
            </a:xfrm>
            <a:custGeom>
              <a:avLst/>
              <a:gdLst/>
              <a:ahLst/>
              <a:cxnLst/>
              <a:rect l="l" t="t" r="r" b="b"/>
              <a:pathLst>
                <a:path w="778" h="778" extrusionOk="0">
                  <a:moveTo>
                    <a:pt x="1" y="389"/>
                  </a:moveTo>
                  <a:cubicBezTo>
                    <a:pt x="1" y="593"/>
                    <a:pt x="164" y="777"/>
                    <a:pt x="389" y="777"/>
                  </a:cubicBezTo>
                  <a:cubicBezTo>
                    <a:pt x="593" y="777"/>
                    <a:pt x="777" y="593"/>
                    <a:pt x="777" y="389"/>
                  </a:cubicBezTo>
                  <a:cubicBezTo>
                    <a:pt x="777" y="185"/>
                    <a:pt x="593" y="1"/>
                    <a:pt x="389" y="1"/>
                  </a:cubicBezTo>
                  <a:cubicBezTo>
                    <a:pt x="164" y="1"/>
                    <a:pt x="1" y="185"/>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80775" y="4136125"/>
              <a:ext cx="66925" cy="26600"/>
            </a:xfrm>
            <a:custGeom>
              <a:avLst/>
              <a:gdLst/>
              <a:ahLst/>
              <a:cxnLst/>
              <a:rect l="l" t="t" r="r" b="b"/>
              <a:pathLst>
                <a:path w="2677" h="1064" extrusionOk="0">
                  <a:moveTo>
                    <a:pt x="2677" y="532"/>
                  </a:moveTo>
                  <a:cubicBezTo>
                    <a:pt x="2125" y="389"/>
                    <a:pt x="1594" y="226"/>
                    <a:pt x="1124" y="1"/>
                  </a:cubicBezTo>
                  <a:cubicBezTo>
                    <a:pt x="817" y="226"/>
                    <a:pt x="429" y="409"/>
                    <a:pt x="0" y="532"/>
                  </a:cubicBezTo>
                  <a:cubicBezTo>
                    <a:pt x="429" y="655"/>
                    <a:pt x="797" y="839"/>
                    <a:pt x="1124" y="1063"/>
                  </a:cubicBezTo>
                  <a:cubicBezTo>
                    <a:pt x="1594" y="839"/>
                    <a:pt x="2125" y="675"/>
                    <a:pt x="2677"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99175" y="3971650"/>
              <a:ext cx="126725" cy="159400"/>
            </a:xfrm>
            <a:custGeom>
              <a:avLst/>
              <a:gdLst/>
              <a:ahLst/>
              <a:cxnLst/>
              <a:rect l="l" t="t" r="r" b="b"/>
              <a:pathLst>
                <a:path w="5069" h="6376" extrusionOk="0">
                  <a:moveTo>
                    <a:pt x="1267" y="5149"/>
                  </a:moveTo>
                  <a:cubicBezTo>
                    <a:pt x="1696" y="5762"/>
                    <a:pt x="2473" y="6355"/>
                    <a:pt x="3270" y="6294"/>
                  </a:cubicBezTo>
                  <a:cubicBezTo>
                    <a:pt x="4148" y="6375"/>
                    <a:pt x="5068" y="5578"/>
                    <a:pt x="4843" y="4659"/>
                  </a:cubicBezTo>
                  <a:cubicBezTo>
                    <a:pt x="4618" y="3801"/>
                    <a:pt x="3658" y="3882"/>
                    <a:pt x="3495" y="4332"/>
                  </a:cubicBezTo>
                  <a:cubicBezTo>
                    <a:pt x="3352" y="4679"/>
                    <a:pt x="3740" y="5231"/>
                    <a:pt x="4148" y="4863"/>
                  </a:cubicBezTo>
                  <a:cubicBezTo>
                    <a:pt x="4169" y="5088"/>
                    <a:pt x="3638" y="5619"/>
                    <a:pt x="3025" y="5415"/>
                  </a:cubicBezTo>
                  <a:cubicBezTo>
                    <a:pt x="2636" y="5272"/>
                    <a:pt x="2412" y="4925"/>
                    <a:pt x="2371" y="4536"/>
                  </a:cubicBezTo>
                  <a:cubicBezTo>
                    <a:pt x="2309" y="3658"/>
                    <a:pt x="3147" y="3964"/>
                    <a:pt x="3188" y="4107"/>
                  </a:cubicBezTo>
                  <a:cubicBezTo>
                    <a:pt x="3331" y="3474"/>
                    <a:pt x="2412" y="3290"/>
                    <a:pt x="2248" y="3699"/>
                  </a:cubicBezTo>
                  <a:cubicBezTo>
                    <a:pt x="2228" y="3515"/>
                    <a:pt x="2166" y="3453"/>
                    <a:pt x="2085" y="3453"/>
                  </a:cubicBezTo>
                  <a:cubicBezTo>
                    <a:pt x="1574" y="3474"/>
                    <a:pt x="1717" y="4455"/>
                    <a:pt x="1921" y="4802"/>
                  </a:cubicBezTo>
                  <a:cubicBezTo>
                    <a:pt x="2044" y="5006"/>
                    <a:pt x="2228" y="5292"/>
                    <a:pt x="2575" y="5517"/>
                  </a:cubicBezTo>
                  <a:cubicBezTo>
                    <a:pt x="1574" y="5354"/>
                    <a:pt x="491" y="3188"/>
                    <a:pt x="2289" y="3004"/>
                  </a:cubicBezTo>
                  <a:cubicBezTo>
                    <a:pt x="2044" y="2759"/>
                    <a:pt x="1758" y="2677"/>
                    <a:pt x="1431" y="2759"/>
                  </a:cubicBezTo>
                  <a:cubicBezTo>
                    <a:pt x="2207" y="1737"/>
                    <a:pt x="2269" y="797"/>
                    <a:pt x="1104" y="0"/>
                  </a:cubicBezTo>
                  <a:cubicBezTo>
                    <a:pt x="1594" y="1982"/>
                    <a:pt x="0" y="3310"/>
                    <a:pt x="1267" y="514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99175" y="4167800"/>
              <a:ext cx="126725" cy="159425"/>
            </a:xfrm>
            <a:custGeom>
              <a:avLst/>
              <a:gdLst/>
              <a:ahLst/>
              <a:cxnLst/>
              <a:rect l="l" t="t" r="r" b="b"/>
              <a:pathLst>
                <a:path w="5069" h="6377" extrusionOk="0">
                  <a:moveTo>
                    <a:pt x="1451" y="3617"/>
                  </a:moveTo>
                  <a:cubicBezTo>
                    <a:pt x="1758" y="3699"/>
                    <a:pt x="2064" y="3617"/>
                    <a:pt x="2289" y="3372"/>
                  </a:cubicBezTo>
                  <a:cubicBezTo>
                    <a:pt x="491" y="3188"/>
                    <a:pt x="1574" y="1043"/>
                    <a:pt x="2575" y="859"/>
                  </a:cubicBezTo>
                  <a:cubicBezTo>
                    <a:pt x="2228" y="1084"/>
                    <a:pt x="2044" y="1370"/>
                    <a:pt x="1921" y="1574"/>
                  </a:cubicBezTo>
                  <a:cubicBezTo>
                    <a:pt x="1717" y="1921"/>
                    <a:pt x="1574" y="2902"/>
                    <a:pt x="2085" y="2923"/>
                  </a:cubicBezTo>
                  <a:cubicBezTo>
                    <a:pt x="2166" y="2923"/>
                    <a:pt x="2228" y="2861"/>
                    <a:pt x="2248" y="2677"/>
                  </a:cubicBezTo>
                  <a:cubicBezTo>
                    <a:pt x="2412" y="3086"/>
                    <a:pt x="3331" y="2902"/>
                    <a:pt x="3188" y="2269"/>
                  </a:cubicBezTo>
                  <a:cubicBezTo>
                    <a:pt x="3147" y="2412"/>
                    <a:pt x="2309" y="2718"/>
                    <a:pt x="2371" y="1840"/>
                  </a:cubicBezTo>
                  <a:cubicBezTo>
                    <a:pt x="2412" y="1451"/>
                    <a:pt x="2657" y="1104"/>
                    <a:pt x="3025" y="961"/>
                  </a:cubicBezTo>
                  <a:cubicBezTo>
                    <a:pt x="3638" y="757"/>
                    <a:pt x="4169" y="1288"/>
                    <a:pt x="4148" y="1513"/>
                  </a:cubicBezTo>
                  <a:cubicBezTo>
                    <a:pt x="3740" y="1145"/>
                    <a:pt x="3352" y="1697"/>
                    <a:pt x="3495" y="2044"/>
                  </a:cubicBezTo>
                  <a:cubicBezTo>
                    <a:pt x="3658" y="2494"/>
                    <a:pt x="4618" y="2575"/>
                    <a:pt x="4843" y="1717"/>
                  </a:cubicBezTo>
                  <a:cubicBezTo>
                    <a:pt x="5068" y="798"/>
                    <a:pt x="4148" y="1"/>
                    <a:pt x="3270" y="82"/>
                  </a:cubicBezTo>
                  <a:cubicBezTo>
                    <a:pt x="2473" y="21"/>
                    <a:pt x="1696" y="614"/>
                    <a:pt x="1267" y="1227"/>
                  </a:cubicBezTo>
                  <a:cubicBezTo>
                    <a:pt x="0" y="3066"/>
                    <a:pt x="1594" y="4394"/>
                    <a:pt x="1104" y="6376"/>
                  </a:cubicBezTo>
                  <a:cubicBezTo>
                    <a:pt x="2269" y="5579"/>
                    <a:pt x="2207" y="4639"/>
                    <a:pt x="1431" y="361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107184" y="4099198"/>
            <a:ext cx="808211" cy="815624"/>
            <a:chOff x="373600" y="3971650"/>
            <a:chExt cx="389800" cy="393375"/>
          </a:xfrm>
        </p:grpSpPr>
        <p:sp>
          <p:nvSpPr>
            <p:cNvPr id="24" name="Google Shape;24;p2"/>
            <p:cNvSpPr/>
            <p:nvPr/>
          </p:nvSpPr>
          <p:spPr>
            <a:xfrm>
              <a:off x="503350" y="4160150"/>
              <a:ext cx="95550" cy="88900"/>
            </a:xfrm>
            <a:custGeom>
              <a:avLst/>
              <a:gdLst/>
              <a:ahLst/>
              <a:cxnLst/>
              <a:rect l="l" t="t" r="r" b="b"/>
              <a:pathLst>
                <a:path w="3822" h="3556" extrusionOk="0">
                  <a:moveTo>
                    <a:pt x="3250" y="2697"/>
                  </a:moveTo>
                  <a:cubicBezTo>
                    <a:pt x="3209" y="2636"/>
                    <a:pt x="3127" y="2595"/>
                    <a:pt x="3045" y="2595"/>
                  </a:cubicBezTo>
                  <a:cubicBezTo>
                    <a:pt x="2902" y="2595"/>
                    <a:pt x="2780" y="2718"/>
                    <a:pt x="2780" y="2861"/>
                  </a:cubicBezTo>
                  <a:cubicBezTo>
                    <a:pt x="2780" y="3004"/>
                    <a:pt x="2902" y="3127"/>
                    <a:pt x="3045" y="3127"/>
                  </a:cubicBezTo>
                  <a:cubicBezTo>
                    <a:pt x="3597" y="3147"/>
                    <a:pt x="3801" y="2738"/>
                    <a:pt x="3801" y="2411"/>
                  </a:cubicBezTo>
                  <a:cubicBezTo>
                    <a:pt x="3822" y="1921"/>
                    <a:pt x="3148" y="1492"/>
                    <a:pt x="2596" y="1860"/>
                  </a:cubicBezTo>
                  <a:cubicBezTo>
                    <a:pt x="2596" y="1185"/>
                    <a:pt x="2371" y="552"/>
                    <a:pt x="1901" y="0"/>
                  </a:cubicBezTo>
                  <a:cubicBezTo>
                    <a:pt x="1451" y="552"/>
                    <a:pt x="1206" y="1165"/>
                    <a:pt x="1227" y="1860"/>
                  </a:cubicBezTo>
                  <a:cubicBezTo>
                    <a:pt x="655" y="1492"/>
                    <a:pt x="1" y="1921"/>
                    <a:pt x="1" y="2411"/>
                  </a:cubicBezTo>
                  <a:cubicBezTo>
                    <a:pt x="21" y="2738"/>
                    <a:pt x="225" y="3147"/>
                    <a:pt x="777" y="3127"/>
                  </a:cubicBezTo>
                  <a:cubicBezTo>
                    <a:pt x="920" y="3127"/>
                    <a:pt x="1043" y="3004"/>
                    <a:pt x="1043" y="2861"/>
                  </a:cubicBezTo>
                  <a:cubicBezTo>
                    <a:pt x="1043" y="2718"/>
                    <a:pt x="920" y="2595"/>
                    <a:pt x="777" y="2595"/>
                  </a:cubicBezTo>
                  <a:cubicBezTo>
                    <a:pt x="675" y="2595"/>
                    <a:pt x="614" y="2636"/>
                    <a:pt x="552" y="2697"/>
                  </a:cubicBezTo>
                  <a:cubicBezTo>
                    <a:pt x="225" y="2105"/>
                    <a:pt x="1431" y="1696"/>
                    <a:pt x="1901" y="3556"/>
                  </a:cubicBezTo>
                  <a:cubicBezTo>
                    <a:pt x="2371" y="1696"/>
                    <a:pt x="3597" y="2105"/>
                    <a:pt x="3250" y="269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41150" y="4255150"/>
              <a:ext cx="19450" cy="18925"/>
            </a:xfrm>
            <a:custGeom>
              <a:avLst/>
              <a:gdLst/>
              <a:ahLst/>
              <a:cxnLst/>
              <a:rect l="l" t="t" r="r" b="b"/>
              <a:pathLst>
                <a:path w="778" h="757" extrusionOk="0">
                  <a:moveTo>
                    <a:pt x="777" y="369"/>
                  </a:moveTo>
                  <a:cubicBezTo>
                    <a:pt x="777" y="164"/>
                    <a:pt x="614" y="1"/>
                    <a:pt x="389" y="1"/>
                  </a:cubicBezTo>
                  <a:cubicBezTo>
                    <a:pt x="185" y="1"/>
                    <a:pt x="1" y="164"/>
                    <a:pt x="1" y="369"/>
                  </a:cubicBezTo>
                  <a:cubicBezTo>
                    <a:pt x="1" y="593"/>
                    <a:pt x="185" y="757"/>
                    <a:pt x="389" y="757"/>
                  </a:cubicBezTo>
                  <a:cubicBezTo>
                    <a:pt x="614" y="757"/>
                    <a:pt x="777" y="593"/>
                    <a:pt x="777" y="3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7575" y="4280200"/>
              <a:ext cx="27100" cy="66425"/>
            </a:xfrm>
            <a:custGeom>
              <a:avLst/>
              <a:gdLst/>
              <a:ahLst/>
              <a:cxnLst/>
              <a:rect l="l" t="t" r="r" b="b"/>
              <a:pathLst>
                <a:path w="1084" h="2657" extrusionOk="0">
                  <a:moveTo>
                    <a:pt x="1" y="1553"/>
                  </a:moveTo>
                  <a:cubicBezTo>
                    <a:pt x="226" y="1860"/>
                    <a:pt x="409" y="2227"/>
                    <a:pt x="532" y="2657"/>
                  </a:cubicBezTo>
                  <a:cubicBezTo>
                    <a:pt x="655" y="2227"/>
                    <a:pt x="839" y="1860"/>
                    <a:pt x="1084" y="1553"/>
                  </a:cubicBezTo>
                  <a:cubicBezTo>
                    <a:pt x="839" y="1063"/>
                    <a:pt x="675" y="531"/>
                    <a:pt x="532" y="0"/>
                  </a:cubicBezTo>
                  <a:cubicBezTo>
                    <a:pt x="389" y="531"/>
                    <a:pt x="226" y="1063"/>
                    <a:pt x="1" y="155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73600" y="4238800"/>
              <a:ext cx="159400" cy="126225"/>
            </a:xfrm>
            <a:custGeom>
              <a:avLst/>
              <a:gdLst/>
              <a:ahLst/>
              <a:cxnLst/>
              <a:rect l="l" t="t" r="r" b="b"/>
              <a:pathLst>
                <a:path w="6376" h="5049" extrusionOk="0">
                  <a:moveTo>
                    <a:pt x="4639" y="226"/>
                  </a:moveTo>
                  <a:cubicBezTo>
                    <a:pt x="3781" y="430"/>
                    <a:pt x="3862" y="1390"/>
                    <a:pt x="4312" y="1574"/>
                  </a:cubicBezTo>
                  <a:cubicBezTo>
                    <a:pt x="4659" y="1697"/>
                    <a:pt x="5211" y="1329"/>
                    <a:pt x="4843" y="900"/>
                  </a:cubicBezTo>
                  <a:cubicBezTo>
                    <a:pt x="5068" y="880"/>
                    <a:pt x="5620" y="1411"/>
                    <a:pt x="5395" y="2024"/>
                  </a:cubicBezTo>
                  <a:cubicBezTo>
                    <a:pt x="5252" y="2412"/>
                    <a:pt x="4925" y="2637"/>
                    <a:pt x="4516" y="2678"/>
                  </a:cubicBezTo>
                  <a:cubicBezTo>
                    <a:pt x="3658" y="2760"/>
                    <a:pt x="3965" y="1901"/>
                    <a:pt x="4087" y="1860"/>
                  </a:cubicBezTo>
                  <a:cubicBezTo>
                    <a:pt x="3454" y="1738"/>
                    <a:pt x="3270" y="2657"/>
                    <a:pt x="3679" y="2800"/>
                  </a:cubicBezTo>
                  <a:cubicBezTo>
                    <a:pt x="3495" y="2821"/>
                    <a:pt x="3433" y="2882"/>
                    <a:pt x="3433" y="2964"/>
                  </a:cubicBezTo>
                  <a:cubicBezTo>
                    <a:pt x="3474" y="3475"/>
                    <a:pt x="4435" y="3332"/>
                    <a:pt x="4782" y="3127"/>
                  </a:cubicBezTo>
                  <a:cubicBezTo>
                    <a:pt x="4986" y="3005"/>
                    <a:pt x="5293" y="2821"/>
                    <a:pt x="5518" y="2473"/>
                  </a:cubicBezTo>
                  <a:cubicBezTo>
                    <a:pt x="5334" y="3475"/>
                    <a:pt x="3168" y="4558"/>
                    <a:pt x="2984" y="2760"/>
                  </a:cubicBezTo>
                  <a:cubicBezTo>
                    <a:pt x="2739" y="3005"/>
                    <a:pt x="2677" y="3291"/>
                    <a:pt x="2759" y="3618"/>
                  </a:cubicBezTo>
                  <a:cubicBezTo>
                    <a:pt x="1717" y="2841"/>
                    <a:pt x="777" y="2780"/>
                    <a:pt x="0" y="3945"/>
                  </a:cubicBezTo>
                  <a:cubicBezTo>
                    <a:pt x="1962" y="3454"/>
                    <a:pt x="3290" y="5048"/>
                    <a:pt x="5129" y="3781"/>
                  </a:cubicBezTo>
                  <a:cubicBezTo>
                    <a:pt x="5742" y="3373"/>
                    <a:pt x="6355" y="2576"/>
                    <a:pt x="6294" y="1799"/>
                  </a:cubicBezTo>
                  <a:cubicBezTo>
                    <a:pt x="6376" y="900"/>
                    <a:pt x="5579" y="1"/>
                    <a:pt x="4639" y="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9250" y="4238800"/>
              <a:ext cx="159425" cy="126225"/>
            </a:xfrm>
            <a:custGeom>
              <a:avLst/>
              <a:gdLst/>
              <a:ahLst/>
              <a:cxnLst/>
              <a:rect l="l" t="t" r="r" b="b"/>
              <a:pathLst>
                <a:path w="6377" h="5049" extrusionOk="0">
                  <a:moveTo>
                    <a:pt x="3617" y="3618"/>
                  </a:moveTo>
                  <a:cubicBezTo>
                    <a:pt x="3699" y="3291"/>
                    <a:pt x="3638" y="3005"/>
                    <a:pt x="3372" y="2760"/>
                  </a:cubicBezTo>
                  <a:cubicBezTo>
                    <a:pt x="3209" y="4558"/>
                    <a:pt x="1043" y="3475"/>
                    <a:pt x="859" y="2473"/>
                  </a:cubicBezTo>
                  <a:cubicBezTo>
                    <a:pt x="1084" y="2821"/>
                    <a:pt x="1390" y="3005"/>
                    <a:pt x="1595" y="3127"/>
                  </a:cubicBezTo>
                  <a:cubicBezTo>
                    <a:pt x="1942" y="3332"/>
                    <a:pt x="2902" y="3475"/>
                    <a:pt x="2923" y="2964"/>
                  </a:cubicBezTo>
                  <a:cubicBezTo>
                    <a:pt x="2943" y="2882"/>
                    <a:pt x="2861" y="2821"/>
                    <a:pt x="2678" y="2800"/>
                  </a:cubicBezTo>
                  <a:cubicBezTo>
                    <a:pt x="3107" y="2657"/>
                    <a:pt x="2902" y="1738"/>
                    <a:pt x="2289" y="1860"/>
                  </a:cubicBezTo>
                  <a:cubicBezTo>
                    <a:pt x="2412" y="1901"/>
                    <a:pt x="2718" y="2760"/>
                    <a:pt x="1840" y="2678"/>
                  </a:cubicBezTo>
                  <a:cubicBezTo>
                    <a:pt x="1451" y="2637"/>
                    <a:pt x="1104" y="2412"/>
                    <a:pt x="982" y="2024"/>
                  </a:cubicBezTo>
                  <a:cubicBezTo>
                    <a:pt x="757" y="1411"/>
                    <a:pt x="1308" y="880"/>
                    <a:pt x="1533" y="900"/>
                  </a:cubicBezTo>
                  <a:cubicBezTo>
                    <a:pt x="1165" y="1329"/>
                    <a:pt x="1717" y="1697"/>
                    <a:pt x="2044" y="1554"/>
                  </a:cubicBezTo>
                  <a:cubicBezTo>
                    <a:pt x="2494" y="1390"/>
                    <a:pt x="2596" y="430"/>
                    <a:pt x="1717" y="226"/>
                  </a:cubicBezTo>
                  <a:cubicBezTo>
                    <a:pt x="798" y="1"/>
                    <a:pt x="1" y="900"/>
                    <a:pt x="82" y="1779"/>
                  </a:cubicBezTo>
                  <a:cubicBezTo>
                    <a:pt x="21" y="2576"/>
                    <a:pt x="614" y="3373"/>
                    <a:pt x="1247" y="3781"/>
                  </a:cubicBezTo>
                  <a:cubicBezTo>
                    <a:pt x="3086" y="5048"/>
                    <a:pt x="4414" y="3454"/>
                    <a:pt x="6376" y="3945"/>
                  </a:cubicBezTo>
                  <a:cubicBezTo>
                    <a:pt x="5600" y="2780"/>
                    <a:pt x="4660" y="2841"/>
                    <a:pt x="3617" y="361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25" y="4101900"/>
              <a:ext cx="88925" cy="95050"/>
            </a:xfrm>
            <a:custGeom>
              <a:avLst/>
              <a:gdLst/>
              <a:ahLst/>
              <a:cxnLst/>
              <a:rect l="l" t="t" r="r" b="b"/>
              <a:pathLst>
                <a:path w="3557" h="3802" extrusionOk="0">
                  <a:moveTo>
                    <a:pt x="1860" y="2575"/>
                  </a:moveTo>
                  <a:cubicBezTo>
                    <a:pt x="1492" y="3147"/>
                    <a:pt x="1921" y="3801"/>
                    <a:pt x="2412" y="3801"/>
                  </a:cubicBezTo>
                  <a:cubicBezTo>
                    <a:pt x="2739" y="3801"/>
                    <a:pt x="3147" y="3597"/>
                    <a:pt x="3127" y="3045"/>
                  </a:cubicBezTo>
                  <a:cubicBezTo>
                    <a:pt x="3127" y="2882"/>
                    <a:pt x="3004" y="2759"/>
                    <a:pt x="2861" y="2759"/>
                  </a:cubicBezTo>
                  <a:cubicBezTo>
                    <a:pt x="2718" y="2759"/>
                    <a:pt x="2596" y="2882"/>
                    <a:pt x="2596" y="3045"/>
                  </a:cubicBezTo>
                  <a:cubicBezTo>
                    <a:pt x="2596" y="3127"/>
                    <a:pt x="2637" y="3209"/>
                    <a:pt x="2698" y="3250"/>
                  </a:cubicBezTo>
                  <a:cubicBezTo>
                    <a:pt x="2105" y="3597"/>
                    <a:pt x="1676" y="2371"/>
                    <a:pt x="3556" y="1901"/>
                  </a:cubicBezTo>
                  <a:cubicBezTo>
                    <a:pt x="1676" y="1431"/>
                    <a:pt x="2105" y="205"/>
                    <a:pt x="2698" y="552"/>
                  </a:cubicBezTo>
                  <a:cubicBezTo>
                    <a:pt x="2637" y="614"/>
                    <a:pt x="2596" y="675"/>
                    <a:pt x="2596" y="777"/>
                  </a:cubicBezTo>
                  <a:cubicBezTo>
                    <a:pt x="2596" y="920"/>
                    <a:pt x="2718" y="1043"/>
                    <a:pt x="2861" y="1043"/>
                  </a:cubicBezTo>
                  <a:cubicBezTo>
                    <a:pt x="3004" y="1043"/>
                    <a:pt x="3127" y="920"/>
                    <a:pt x="3127" y="777"/>
                  </a:cubicBezTo>
                  <a:cubicBezTo>
                    <a:pt x="3147" y="205"/>
                    <a:pt x="2739" y="21"/>
                    <a:pt x="2412" y="1"/>
                  </a:cubicBezTo>
                  <a:cubicBezTo>
                    <a:pt x="1921" y="1"/>
                    <a:pt x="1492" y="655"/>
                    <a:pt x="1860" y="1227"/>
                  </a:cubicBezTo>
                  <a:cubicBezTo>
                    <a:pt x="1165" y="1206"/>
                    <a:pt x="552" y="1451"/>
                    <a:pt x="1" y="1901"/>
                  </a:cubicBezTo>
                  <a:cubicBezTo>
                    <a:pt x="552" y="2371"/>
                    <a:pt x="1165" y="2596"/>
                    <a:pt x="1860" y="259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550" y="4139700"/>
              <a:ext cx="18925" cy="19450"/>
            </a:xfrm>
            <a:custGeom>
              <a:avLst/>
              <a:gdLst/>
              <a:ahLst/>
              <a:cxnLst/>
              <a:rect l="l" t="t" r="r" b="b"/>
              <a:pathLst>
                <a:path w="757" h="778" extrusionOk="0">
                  <a:moveTo>
                    <a:pt x="0" y="389"/>
                  </a:moveTo>
                  <a:cubicBezTo>
                    <a:pt x="0" y="593"/>
                    <a:pt x="164" y="777"/>
                    <a:pt x="389" y="777"/>
                  </a:cubicBezTo>
                  <a:cubicBezTo>
                    <a:pt x="593" y="777"/>
                    <a:pt x="756" y="593"/>
                    <a:pt x="756" y="389"/>
                  </a:cubicBezTo>
                  <a:cubicBezTo>
                    <a:pt x="756" y="185"/>
                    <a:pt x="593" y="1"/>
                    <a:pt x="389" y="1"/>
                  </a:cubicBezTo>
                  <a:cubicBezTo>
                    <a:pt x="164" y="1"/>
                    <a:pt x="0" y="185"/>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78575" y="4136125"/>
              <a:ext cx="66425" cy="26600"/>
            </a:xfrm>
            <a:custGeom>
              <a:avLst/>
              <a:gdLst/>
              <a:ahLst/>
              <a:cxnLst/>
              <a:rect l="l" t="t" r="r" b="b"/>
              <a:pathLst>
                <a:path w="2657" h="1064" extrusionOk="0">
                  <a:moveTo>
                    <a:pt x="1" y="532"/>
                  </a:moveTo>
                  <a:cubicBezTo>
                    <a:pt x="552" y="675"/>
                    <a:pt x="1063" y="839"/>
                    <a:pt x="1554" y="1063"/>
                  </a:cubicBezTo>
                  <a:cubicBezTo>
                    <a:pt x="1860" y="839"/>
                    <a:pt x="2228" y="655"/>
                    <a:pt x="2657" y="532"/>
                  </a:cubicBezTo>
                  <a:cubicBezTo>
                    <a:pt x="2228" y="409"/>
                    <a:pt x="1860" y="226"/>
                    <a:pt x="1554" y="1"/>
                  </a:cubicBezTo>
                  <a:cubicBezTo>
                    <a:pt x="1063" y="226"/>
                    <a:pt x="552" y="389"/>
                    <a:pt x="1"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7200" y="3971650"/>
              <a:ext cx="126200" cy="159400"/>
            </a:xfrm>
            <a:custGeom>
              <a:avLst/>
              <a:gdLst/>
              <a:ahLst/>
              <a:cxnLst/>
              <a:rect l="l" t="t" r="r" b="b"/>
              <a:pathLst>
                <a:path w="5048" h="6376" extrusionOk="0">
                  <a:moveTo>
                    <a:pt x="1799" y="6294"/>
                  </a:moveTo>
                  <a:cubicBezTo>
                    <a:pt x="2575" y="6355"/>
                    <a:pt x="3372" y="5762"/>
                    <a:pt x="3801" y="5149"/>
                  </a:cubicBezTo>
                  <a:cubicBezTo>
                    <a:pt x="5048" y="3310"/>
                    <a:pt x="3454" y="1982"/>
                    <a:pt x="3944" y="0"/>
                  </a:cubicBezTo>
                  <a:cubicBezTo>
                    <a:pt x="2779" y="797"/>
                    <a:pt x="2841" y="1737"/>
                    <a:pt x="3617" y="2759"/>
                  </a:cubicBezTo>
                  <a:cubicBezTo>
                    <a:pt x="3290" y="2677"/>
                    <a:pt x="3004" y="2759"/>
                    <a:pt x="2759" y="3004"/>
                  </a:cubicBezTo>
                  <a:cubicBezTo>
                    <a:pt x="4557" y="3188"/>
                    <a:pt x="3474" y="5333"/>
                    <a:pt x="2473" y="5517"/>
                  </a:cubicBezTo>
                  <a:cubicBezTo>
                    <a:pt x="2820" y="5292"/>
                    <a:pt x="3004" y="5006"/>
                    <a:pt x="3127" y="4802"/>
                  </a:cubicBezTo>
                  <a:cubicBezTo>
                    <a:pt x="3331" y="4434"/>
                    <a:pt x="3474" y="3474"/>
                    <a:pt x="2963" y="3453"/>
                  </a:cubicBezTo>
                  <a:cubicBezTo>
                    <a:pt x="2882" y="3453"/>
                    <a:pt x="2820" y="3515"/>
                    <a:pt x="2820" y="3699"/>
                  </a:cubicBezTo>
                  <a:cubicBezTo>
                    <a:pt x="2657" y="3290"/>
                    <a:pt x="1737" y="3474"/>
                    <a:pt x="1860" y="4107"/>
                  </a:cubicBezTo>
                  <a:cubicBezTo>
                    <a:pt x="1901" y="3964"/>
                    <a:pt x="2759" y="3658"/>
                    <a:pt x="2677" y="4536"/>
                  </a:cubicBezTo>
                  <a:cubicBezTo>
                    <a:pt x="2636" y="4925"/>
                    <a:pt x="2412" y="5272"/>
                    <a:pt x="2023" y="5395"/>
                  </a:cubicBezTo>
                  <a:cubicBezTo>
                    <a:pt x="1410" y="5619"/>
                    <a:pt x="879" y="5068"/>
                    <a:pt x="899" y="4863"/>
                  </a:cubicBezTo>
                  <a:cubicBezTo>
                    <a:pt x="1329" y="5231"/>
                    <a:pt x="1696" y="4659"/>
                    <a:pt x="1574" y="4332"/>
                  </a:cubicBezTo>
                  <a:cubicBezTo>
                    <a:pt x="1390" y="3882"/>
                    <a:pt x="430" y="3801"/>
                    <a:pt x="225" y="4659"/>
                  </a:cubicBezTo>
                  <a:cubicBezTo>
                    <a:pt x="0" y="5578"/>
                    <a:pt x="899" y="6375"/>
                    <a:pt x="1778" y="629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37200" y="4167800"/>
              <a:ext cx="126200" cy="159425"/>
            </a:xfrm>
            <a:custGeom>
              <a:avLst/>
              <a:gdLst/>
              <a:ahLst/>
              <a:cxnLst/>
              <a:rect l="l" t="t" r="r" b="b"/>
              <a:pathLst>
                <a:path w="5048" h="6377" extrusionOk="0">
                  <a:moveTo>
                    <a:pt x="3801" y="1227"/>
                  </a:moveTo>
                  <a:cubicBezTo>
                    <a:pt x="3372" y="614"/>
                    <a:pt x="2575" y="21"/>
                    <a:pt x="1799" y="82"/>
                  </a:cubicBezTo>
                  <a:cubicBezTo>
                    <a:pt x="899" y="1"/>
                    <a:pt x="0" y="798"/>
                    <a:pt x="225" y="1717"/>
                  </a:cubicBezTo>
                  <a:cubicBezTo>
                    <a:pt x="430" y="2575"/>
                    <a:pt x="1390" y="2494"/>
                    <a:pt x="1574" y="2044"/>
                  </a:cubicBezTo>
                  <a:cubicBezTo>
                    <a:pt x="1696" y="1717"/>
                    <a:pt x="1329" y="1145"/>
                    <a:pt x="899" y="1513"/>
                  </a:cubicBezTo>
                  <a:cubicBezTo>
                    <a:pt x="899" y="1288"/>
                    <a:pt x="1410" y="757"/>
                    <a:pt x="2044" y="961"/>
                  </a:cubicBezTo>
                  <a:cubicBezTo>
                    <a:pt x="2412" y="1104"/>
                    <a:pt x="2657" y="1451"/>
                    <a:pt x="2677" y="1840"/>
                  </a:cubicBezTo>
                  <a:cubicBezTo>
                    <a:pt x="2759" y="2718"/>
                    <a:pt x="1921" y="2412"/>
                    <a:pt x="1860" y="2269"/>
                  </a:cubicBezTo>
                  <a:cubicBezTo>
                    <a:pt x="1737" y="2902"/>
                    <a:pt x="2657" y="3086"/>
                    <a:pt x="2820" y="2677"/>
                  </a:cubicBezTo>
                  <a:cubicBezTo>
                    <a:pt x="2820" y="2861"/>
                    <a:pt x="2902" y="2923"/>
                    <a:pt x="2984" y="2923"/>
                  </a:cubicBezTo>
                  <a:cubicBezTo>
                    <a:pt x="3474" y="2902"/>
                    <a:pt x="3331" y="1921"/>
                    <a:pt x="3127" y="1574"/>
                  </a:cubicBezTo>
                  <a:cubicBezTo>
                    <a:pt x="3004" y="1370"/>
                    <a:pt x="2841" y="1084"/>
                    <a:pt x="2493" y="859"/>
                  </a:cubicBezTo>
                  <a:cubicBezTo>
                    <a:pt x="3474" y="1043"/>
                    <a:pt x="4578" y="3188"/>
                    <a:pt x="2759" y="3372"/>
                  </a:cubicBezTo>
                  <a:cubicBezTo>
                    <a:pt x="3004" y="3617"/>
                    <a:pt x="3290" y="3699"/>
                    <a:pt x="3617" y="3617"/>
                  </a:cubicBezTo>
                  <a:cubicBezTo>
                    <a:pt x="2841" y="4639"/>
                    <a:pt x="2779" y="5579"/>
                    <a:pt x="3944" y="6376"/>
                  </a:cubicBezTo>
                  <a:cubicBezTo>
                    <a:pt x="3454" y="4394"/>
                    <a:pt x="5048" y="3066"/>
                    <a:pt x="3801" y="122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228628" y="228604"/>
            <a:ext cx="809300" cy="815624"/>
            <a:chOff x="-2299175" y="1318800"/>
            <a:chExt cx="390325" cy="393375"/>
          </a:xfrm>
        </p:grpSpPr>
        <p:sp>
          <p:nvSpPr>
            <p:cNvPr id="35" name="Google Shape;35;p2"/>
            <p:cNvSpPr/>
            <p:nvPr/>
          </p:nvSpPr>
          <p:spPr>
            <a:xfrm>
              <a:off x="-2134175" y="1434750"/>
              <a:ext cx="95550" cy="88925"/>
            </a:xfrm>
            <a:custGeom>
              <a:avLst/>
              <a:gdLst/>
              <a:ahLst/>
              <a:cxnLst/>
              <a:rect l="l" t="t" r="r" b="b"/>
              <a:pathLst>
                <a:path w="3822" h="3557" extrusionOk="0">
                  <a:moveTo>
                    <a:pt x="3045" y="430"/>
                  </a:moveTo>
                  <a:cubicBezTo>
                    <a:pt x="2882" y="430"/>
                    <a:pt x="2780" y="553"/>
                    <a:pt x="2780" y="696"/>
                  </a:cubicBezTo>
                  <a:cubicBezTo>
                    <a:pt x="2780" y="859"/>
                    <a:pt x="2882" y="961"/>
                    <a:pt x="3045" y="961"/>
                  </a:cubicBezTo>
                  <a:cubicBezTo>
                    <a:pt x="3127" y="961"/>
                    <a:pt x="3209" y="920"/>
                    <a:pt x="3250" y="859"/>
                  </a:cubicBezTo>
                  <a:cubicBezTo>
                    <a:pt x="3597" y="1472"/>
                    <a:pt x="2371" y="1881"/>
                    <a:pt x="1901" y="1"/>
                  </a:cubicBezTo>
                  <a:cubicBezTo>
                    <a:pt x="1431" y="1881"/>
                    <a:pt x="225" y="1472"/>
                    <a:pt x="552" y="859"/>
                  </a:cubicBezTo>
                  <a:cubicBezTo>
                    <a:pt x="614" y="920"/>
                    <a:pt x="675" y="961"/>
                    <a:pt x="777" y="961"/>
                  </a:cubicBezTo>
                  <a:cubicBezTo>
                    <a:pt x="920" y="961"/>
                    <a:pt x="1043" y="859"/>
                    <a:pt x="1043" y="696"/>
                  </a:cubicBezTo>
                  <a:cubicBezTo>
                    <a:pt x="1043" y="553"/>
                    <a:pt x="920" y="430"/>
                    <a:pt x="777" y="430"/>
                  </a:cubicBezTo>
                  <a:cubicBezTo>
                    <a:pt x="225" y="410"/>
                    <a:pt x="21" y="818"/>
                    <a:pt x="1" y="1145"/>
                  </a:cubicBezTo>
                  <a:cubicBezTo>
                    <a:pt x="1" y="1636"/>
                    <a:pt x="654" y="2065"/>
                    <a:pt x="1227" y="1697"/>
                  </a:cubicBezTo>
                  <a:cubicBezTo>
                    <a:pt x="1206" y="2392"/>
                    <a:pt x="1451" y="3005"/>
                    <a:pt x="1901" y="3556"/>
                  </a:cubicBezTo>
                  <a:cubicBezTo>
                    <a:pt x="2371" y="3005"/>
                    <a:pt x="2596" y="2392"/>
                    <a:pt x="2596" y="1697"/>
                  </a:cubicBezTo>
                  <a:cubicBezTo>
                    <a:pt x="3147" y="2065"/>
                    <a:pt x="3822" y="1636"/>
                    <a:pt x="3801" y="1145"/>
                  </a:cubicBezTo>
                  <a:cubicBezTo>
                    <a:pt x="3801" y="818"/>
                    <a:pt x="3597" y="410"/>
                    <a:pt x="3045" y="43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96375" y="1409725"/>
              <a:ext cx="19450" cy="19450"/>
            </a:xfrm>
            <a:custGeom>
              <a:avLst/>
              <a:gdLst/>
              <a:ahLst/>
              <a:cxnLst/>
              <a:rect l="l" t="t" r="r" b="b"/>
              <a:pathLst>
                <a:path w="778" h="778" extrusionOk="0">
                  <a:moveTo>
                    <a:pt x="1" y="389"/>
                  </a:moveTo>
                  <a:cubicBezTo>
                    <a:pt x="1" y="593"/>
                    <a:pt x="185" y="777"/>
                    <a:pt x="389" y="777"/>
                  </a:cubicBezTo>
                  <a:cubicBezTo>
                    <a:pt x="614" y="777"/>
                    <a:pt x="777" y="593"/>
                    <a:pt x="777" y="389"/>
                  </a:cubicBezTo>
                  <a:cubicBezTo>
                    <a:pt x="777" y="185"/>
                    <a:pt x="614" y="1"/>
                    <a:pt x="389" y="1"/>
                  </a:cubicBezTo>
                  <a:cubicBezTo>
                    <a:pt x="185" y="1"/>
                    <a:pt x="1" y="185"/>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99950" y="1337200"/>
              <a:ext cx="26600" cy="66925"/>
            </a:xfrm>
            <a:custGeom>
              <a:avLst/>
              <a:gdLst/>
              <a:ahLst/>
              <a:cxnLst/>
              <a:rect l="l" t="t" r="r" b="b"/>
              <a:pathLst>
                <a:path w="1064" h="2677" extrusionOk="0">
                  <a:moveTo>
                    <a:pt x="1063" y="1124"/>
                  </a:moveTo>
                  <a:cubicBezTo>
                    <a:pt x="838" y="817"/>
                    <a:pt x="655" y="450"/>
                    <a:pt x="532" y="0"/>
                  </a:cubicBezTo>
                  <a:cubicBezTo>
                    <a:pt x="409" y="450"/>
                    <a:pt x="225" y="817"/>
                    <a:pt x="1" y="1124"/>
                  </a:cubicBezTo>
                  <a:cubicBezTo>
                    <a:pt x="225" y="1594"/>
                    <a:pt x="389" y="2125"/>
                    <a:pt x="532" y="2677"/>
                  </a:cubicBezTo>
                  <a:cubicBezTo>
                    <a:pt x="675" y="2125"/>
                    <a:pt x="838" y="1594"/>
                    <a:pt x="1063" y="112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68275" y="1318800"/>
              <a:ext cx="159425" cy="126725"/>
            </a:xfrm>
            <a:custGeom>
              <a:avLst/>
              <a:gdLst/>
              <a:ahLst/>
              <a:cxnLst/>
              <a:rect l="l" t="t" r="r" b="b"/>
              <a:pathLst>
                <a:path w="6377" h="5069" extrusionOk="0">
                  <a:moveTo>
                    <a:pt x="1227" y="1267"/>
                  </a:moveTo>
                  <a:cubicBezTo>
                    <a:pt x="614" y="1696"/>
                    <a:pt x="21" y="2473"/>
                    <a:pt x="82" y="3270"/>
                  </a:cubicBezTo>
                  <a:cubicBezTo>
                    <a:pt x="1" y="4148"/>
                    <a:pt x="798" y="5068"/>
                    <a:pt x="1717" y="4823"/>
                  </a:cubicBezTo>
                  <a:cubicBezTo>
                    <a:pt x="2575" y="4618"/>
                    <a:pt x="2494" y="3658"/>
                    <a:pt x="2044" y="3495"/>
                  </a:cubicBezTo>
                  <a:cubicBezTo>
                    <a:pt x="1717" y="3352"/>
                    <a:pt x="1145" y="3719"/>
                    <a:pt x="1513" y="4148"/>
                  </a:cubicBezTo>
                  <a:cubicBezTo>
                    <a:pt x="1288" y="4169"/>
                    <a:pt x="757" y="3638"/>
                    <a:pt x="961" y="3025"/>
                  </a:cubicBezTo>
                  <a:cubicBezTo>
                    <a:pt x="1104" y="2636"/>
                    <a:pt x="1451" y="2412"/>
                    <a:pt x="1840" y="2371"/>
                  </a:cubicBezTo>
                  <a:cubicBezTo>
                    <a:pt x="2718" y="2309"/>
                    <a:pt x="2412" y="3147"/>
                    <a:pt x="2269" y="3188"/>
                  </a:cubicBezTo>
                  <a:cubicBezTo>
                    <a:pt x="2902" y="3331"/>
                    <a:pt x="3086" y="2412"/>
                    <a:pt x="2677" y="2248"/>
                  </a:cubicBezTo>
                  <a:cubicBezTo>
                    <a:pt x="2861" y="2228"/>
                    <a:pt x="2923" y="2166"/>
                    <a:pt x="2923" y="2085"/>
                  </a:cubicBezTo>
                  <a:cubicBezTo>
                    <a:pt x="2902" y="1574"/>
                    <a:pt x="1921" y="1717"/>
                    <a:pt x="1574" y="1921"/>
                  </a:cubicBezTo>
                  <a:cubicBezTo>
                    <a:pt x="1370" y="2044"/>
                    <a:pt x="1084" y="2228"/>
                    <a:pt x="859" y="2575"/>
                  </a:cubicBezTo>
                  <a:cubicBezTo>
                    <a:pt x="1043" y="1574"/>
                    <a:pt x="3188" y="491"/>
                    <a:pt x="3372" y="2289"/>
                  </a:cubicBezTo>
                  <a:cubicBezTo>
                    <a:pt x="3617" y="2044"/>
                    <a:pt x="3699" y="1758"/>
                    <a:pt x="3617" y="1431"/>
                  </a:cubicBezTo>
                  <a:cubicBezTo>
                    <a:pt x="4639" y="2207"/>
                    <a:pt x="5579" y="2269"/>
                    <a:pt x="6376" y="1104"/>
                  </a:cubicBezTo>
                  <a:cubicBezTo>
                    <a:pt x="4394" y="1594"/>
                    <a:pt x="3066" y="0"/>
                    <a:pt x="1227" y="126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64450" y="1318800"/>
              <a:ext cx="159425" cy="126725"/>
            </a:xfrm>
            <a:custGeom>
              <a:avLst/>
              <a:gdLst/>
              <a:ahLst/>
              <a:cxnLst/>
              <a:rect l="l" t="t" r="r" b="b"/>
              <a:pathLst>
                <a:path w="6377" h="5069" extrusionOk="0">
                  <a:moveTo>
                    <a:pt x="2759" y="1451"/>
                  </a:moveTo>
                  <a:cubicBezTo>
                    <a:pt x="2678" y="1758"/>
                    <a:pt x="2759" y="2064"/>
                    <a:pt x="3005" y="2289"/>
                  </a:cubicBezTo>
                  <a:cubicBezTo>
                    <a:pt x="3189" y="491"/>
                    <a:pt x="5355" y="1574"/>
                    <a:pt x="5518" y="2575"/>
                  </a:cubicBezTo>
                  <a:cubicBezTo>
                    <a:pt x="5293" y="2228"/>
                    <a:pt x="5007" y="2044"/>
                    <a:pt x="4803" y="1921"/>
                  </a:cubicBezTo>
                  <a:cubicBezTo>
                    <a:pt x="4456" y="1717"/>
                    <a:pt x="3475" y="1574"/>
                    <a:pt x="3454" y="2085"/>
                  </a:cubicBezTo>
                  <a:cubicBezTo>
                    <a:pt x="3454" y="2166"/>
                    <a:pt x="3516" y="2228"/>
                    <a:pt x="3699" y="2248"/>
                  </a:cubicBezTo>
                  <a:cubicBezTo>
                    <a:pt x="3291" y="2412"/>
                    <a:pt x="3475" y="3331"/>
                    <a:pt x="4108" y="3188"/>
                  </a:cubicBezTo>
                  <a:cubicBezTo>
                    <a:pt x="3965" y="3147"/>
                    <a:pt x="3659" y="2309"/>
                    <a:pt x="4537" y="2371"/>
                  </a:cubicBezTo>
                  <a:cubicBezTo>
                    <a:pt x="4926" y="2412"/>
                    <a:pt x="5273" y="2657"/>
                    <a:pt x="5416" y="3025"/>
                  </a:cubicBezTo>
                  <a:cubicBezTo>
                    <a:pt x="5620" y="3638"/>
                    <a:pt x="5089" y="4169"/>
                    <a:pt x="4864" y="4148"/>
                  </a:cubicBezTo>
                  <a:cubicBezTo>
                    <a:pt x="5232" y="3740"/>
                    <a:pt x="4680" y="3352"/>
                    <a:pt x="4333" y="3495"/>
                  </a:cubicBezTo>
                  <a:cubicBezTo>
                    <a:pt x="3883" y="3658"/>
                    <a:pt x="3802" y="4618"/>
                    <a:pt x="4660" y="4843"/>
                  </a:cubicBezTo>
                  <a:cubicBezTo>
                    <a:pt x="5579" y="5068"/>
                    <a:pt x="6376" y="4148"/>
                    <a:pt x="6295" y="3270"/>
                  </a:cubicBezTo>
                  <a:cubicBezTo>
                    <a:pt x="6356" y="2493"/>
                    <a:pt x="5763" y="1696"/>
                    <a:pt x="5150" y="1267"/>
                  </a:cubicBezTo>
                  <a:cubicBezTo>
                    <a:pt x="3311" y="0"/>
                    <a:pt x="1983" y="1594"/>
                    <a:pt x="1" y="1104"/>
                  </a:cubicBezTo>
                  <a:cubicBezTo>
                    <a:pt x="798" y="2269"/>
                    <a:pt x="1738" y="2207"/>
                    <a:pt x="2759"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83225" y="1486875"/>
              <a:ext cx="88925" cy="95025"/>
            </a:xfrm>
            <a:custGeom>
              <a:avLst/>
              <a:gdLst/>
              <a:ahLst/>
              <a:cxnLst/>
              <a:rect l="l" t="t" r="r" b="b"/>
              <a:pathLst>
                <a:path w="3557" h="3801" extrusionOk="0">
                  <a:moveTo>
                    <a:pt x="1697" y="1226"/>
                  </a:moveTo>
                  <a:cubicBezTo>
                    <a:pt x="2065" y="654"/>
                    <a:pt x="1636" y="0"/>
                    <a:pt x="1145" y="0"/>
                  </a:cubicBezTo>
                  <a:cubicBezTo>
                    <a:pt x="818" y="21"/>
                    <a:pt x="410" y="204"/>
                    <a:pt x="430" y="777"/>
                  </a:cubicBezTo>
                  <a:cubicBezTo>
                    <a:pt x="430" y="920"/>
                    <a:pt x="553" y="1042"/>
                    <a:pt x="696" y="1042"/>
                  </a:cubicBezTo>
                  <a:cubicBezTo>
                    <a:pt x="859" y="1042"/>
                    <a:pt x="961" y="920"/>
                    <a:pt x="961" y="777"/>
                  </a:cubicBezTo>
                  <a:cubicBezTo>
                    <a:pt x="961" y="674"/>
                    <a:pt x="920" y="613"/>
                    <a:pt x="859" y="552"/>
                  </a:cubicBezTo>
                  <a:cubicBezTo>
                    <a:pt x="1472" y="225"/>
                    <a:pt x="1881" y="1431"/>
                    <a:pt x="1" y="1901"/>
                  </a:cubicBezTo>
                  <a:cubicBezTo>
                    <a:pt x="1881" y="2370"/>
                    <a:pt x="1472" y="3597"/>
                    <a:pt x="859" y="3249"/>
                  </a:cubicBezTo>
                  <a:cubicBezTo>
                    <a:pt x="920" y="3208"/>
                    <a:pt x="961" y="3127"/>
                    <a:pt x="961" y="3045"/>
                  </a:cubicBezTo>
                  <a:cubicBezTo>
                    <a:pt x="961" y="2881"/>
                    <a:pt x="859" y="2779"/>
                    <a:pt x="696" y="2779"/>
                  </a:cubicBezTo>
                  <a:cubicBezTo>
                    <a:pt x="553" y="2779"/>
                    <a:pt x="430" y="2881"/>
                    <a:pt x="430" y="3045"/>
                  </a:cubicBezTo>
                  <a:cubicBezTo>
                    <a:pt x="410" y="3597"/>
                    <a:pt x="818" y="3801"/>
                    <a:pt x="1145" y="3801"/>
                  </a:cubicBezTo>
                  <a:cubicBezTo>
                    <a:pt x="1636" y="3801"/>
                    <a:pt x="2065" y="3147"/>
                    <a:pt x="1697" y="2575"/>
                  </a:cubicBezTo>
                  <a:cubicBezTo>
                    <a:pt x="2392" y="2595"/>
                    <a:pt x="3005" y="2350"/>
                    <a:pt x="3556" y="1901"/>
                  </a:cubicBezTo>
                  <a:cubicBezTo>
                    <a:pt x="3005" y="1451"/>
                    <a:pt x="2392" y="1206"/>
                    <a:pt x="1697" y="1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08250" y="1524675"/>
              <a:ext cx="19450" cy="19425"/>
            </a:xfrm>
            <a:custGeom>
              <a:avLst/>
              <a:gdLst/>
              <a:ahLst/>
              <a:cxnLst/>
              <a:rect l="l" t="t" r="r" b="b"/>
              <a:pathLst>
                <a:path w="778" h="777" extrusionOk="0">
                  <a:moveTo>
                    <a:pt x="1" y="389"/>
                  </a:moveTo>
                  <a:cubicBezTo>
                    <a:pt x="1" y="613"/>
                    <a:pt x="164" y="777"/>
                    <a:pt x="389" y="777"/>
                  </a:cubicBezTo>
                  <a:cubicBezTo>
                    <a:pt x="593" y="777"/>
                    <a:pt x="777" y="613"/>
                    <a:pt x="777" y="389"/>
                  </a:cubicBezTo>
                  <a:cubicBezTo>
                    <a:pt x="777" y="184"/>
                    <a:pt x="593" y="0"/>
                    <a:pt x="389" y="0"/>
                  </a:cubicBezTo>
                  <a:cubicBezTo>
                    <a:pt x="164" y="0"/>
                    <a:pt x="1" y="184"/>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0775" y="1521100"/>
              <a:ext cx="66925" cy="27100"/>
            </a:xfrm>
            <a:custGeom>
              <a:avLst/>
              <a:gdLst/>
              <a:ahLst/>
              <a:cxnLst/>
              <a:rect l="l" t="t" r="r" b="b"/>
              <a:pathLst>
                <a:path w="2677" h="1084" extrusionOk="0">
                  <a:moveTo>
                    <a:pt x="2677" y="532"/>
                  </a:moveTo>
                  <a:cubicBezTo>
                    <a:pt x="2125" y="388"/>
                    <a:pt x="1594" y="225"/>
                    <a:pt x="1124" y="0"/>
                  </a:cubicBezTo>
                  <a:cubicBezTo>
                    <a:pt x="817" y="225"/>
                    <a:pt x="429" y="409"/>
                    <a:pt x="0" y="532"/>
                  </a:cubicBezTo>
                  <a:cubicBezTo>
                    <a:pt x="429" y="654"/>
                    <a:pt x="797" y="838"/>
                    <a:pt x="1124" y="1083"/>
                  </a:cubicBezTo>
                  <a:cubicBezTo>
                    <a:pt x="1594" y="838"/>
                    <a:pt x="2125" y="675"/>
                    <a:pt x="2677"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99175" y="1552775"/>
              <a:ext cx="126725" cy="159400"/>
            </a:xfrm>
            <a:custGeom>
              <a:avLst/>
              <a:gdLst/>
              <a:ahLst/>
              <a:cxnLst/>
              <a:rect l="l" t="t" r="r" b="b"/>
              <a:pathLst>
                <a:path w="5069" h="6376" extrusionOk="0">
                  <a:moveTo>
                    <a:pt x="3270" y="82"/>
                  </a:moveTo>
                  <a:cubicBezTo>
                    <a:pt x="2473" y="21"/>
                    <a:pt x="1696" y="613"/>
                    <a:pt x="1267" y="1247"/>
                  </a:cubicBezTo>
                  <a:cubicBezTo>
                    <a:pt x="0" y="3086"/>
                    <a:pt x="1594" y="4414"/>
                    <a:pt x="1104" y="6376"/>
                  </a:cubicBezTo>
                  <a:cubicBezTo>
                    <a:pt x="2269" y="5599"/>
                    <a:pt x="2207" y="4659"/>
                    <a:pt x="1451" y="3617"/>
                  </a:cubicBezTo>
                  <a:cubicBezTo>
                    <a:pt x="1758" y="3699"/>
                    <a:pt x="2064" y="3637"/>
                    <a:pt x="2289" y="3392"/>
                  </a:cubicBezTo>
                  <a:cubicBezTo>
                    <a:pt x="491" y="3208"/>
                    <a:pt x="1574" y="1042"/>
                    <a:pt x="2575" y="858"/>
                  </a:cubicBezTo>
                  <a:cubicBezTo>
                    <a:pt x="2228" y="1083"/>
                    <a:pt x="2044" y="1390"/>
                    <a:pt x="1921" y="1594"/>
                  </a:cubicBezTo>
                  <a:cubicBezTo>
                    <a:pt x="1717" y="1941"/>
                    <a:pt x="1574" y="2902"/>
                    <a:pt x="2085" y="2943"/>
                  </a:cubicBezTo>
                  <a:cubicBezTo>
                    <a:pt x="2166" y="2943"/>
                    <a:pt x="2228" y="2881"/>
                    <a:pt x="2248" y="2697"/>
                  </a:cubicBezTo>
                  <a:cubicBezTo>
                    <a:pt x="2412" y="3106"/>
                    <a:pt x="3331" y="2902"/>
                    <a:pt x="3188" y="2289"/>
                  </a:cubicBezTo>
                  <a:cubicBezTo>
                    <a:pt x="3147" y="2411"/>
                    <a:pt x="2309" y="2718"/>
                    <a:pt x="2371" y="1860"/>
                  </a:cubicBezTo>
                  <a:cubicBezTo>
                    <a:pt x="2412" y="1451"/>
                    <a:pt x="2657" y="1104"/>
                    <a:pt x="3025" y="981"/>
                  </a:cubicBezTo>
                  <a:cubicBezTo>
                    <a:pt x="3638" y="756"/>
                    <a:pt x="4169" y="1308"/>
                    <a:pt x="4148" y="1533"/>
                  </a:cubicBezTo>
                  <a:cubicBezTo>
                    <a:pt x="3740" y="1165"/>
                    <a:pt x="3352" y="1717"/>
                    <a:pt x="3495" y="2044"/>
                  </a:cubicBezTo>
                  <a:cubicBezTo>
                    <a:pt x="3658" y="2493"/>
                    <a:pt x="4618" y="2595"/>
                    <a:pt x="4843" y="1737"/>
                  </a:cubicBezTo>
                  <a:cubicBezTo>
                    <a:pt x="5068" y="797"/>
                    <a:pt x="4148" y="0"/>
                    <a:pt x="3270" y="8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99175" y="1357100"/>
              <a:ext cx="126725" cy="159425"/>
            </a:xfrm>
            <a:custGeom>
              <a:avLst/>
              <a:gdLst/>
              <a:ahLst/>
              <a:cxnLst/>
              <a:rect l="l" t="t" r="r" b="b"/>
              <a:pathLst>
                <a:path w="5069" h="6377" extrusionOk="0">
                  <a:moveTo>
                    <a:pt x="1267" y="5130"/>
                  </a:moveTo>
                  <a:cubicBezTo>
                    <a:pt x="1696" y="5743"/>
                    <a:pt x="2473" y="6335"/>
                    <a:pt x="3270" y="6295"/>
                  </a:cubicBezTo>
                  <a:cubicBezTo>
                    <a:pt x="4148" y="6376"/>
                    <a:pt x="5068" y="5579"/>
                    <a:pt x="4843" y="4639"/>
                  </a:cubicBezTo>
                  <a:cubicBezTo>
                    <a:pt x="4618" y="3781"/>
                    <a:pt x="3658" y="3863"/>
                    <a:pt x="3495" y="4312"/>
                  </a:cubicBezTo>
                  <a:cubicBezTo>
                    <a:pt x="3352" y="4660"/>
                    <a:pt x="3740" y="5212"/>
                    <a:pt x="4148" y="4844"/>
                  </a:cubicBezTo>
                  <a:cubicBezTo>
                    <a:pt x="4169" y="5069"/>
                    <a:pt x="3638" y="5620"/>
                    <a:pt x="3025" y="5395"/>
                  </a:cubicBezTo>
                  <a:cubicBezTo>
                    <a:pt x="2636" y="5252"/>
                    <a:pt x="2412" y="4926"/>
                    <a:pt x="2371" y="4517"/>
                  </a:cubicBezTo>
                  <a:cubicBezTo>
                    <a:pt x="2309" y="3659"/>
                    <a:pt x="3147" y="3965"/>
                    <a:pt x="3188" y="4088"/>
                  </a:cubicBezTo>
                  <a:cubicBezTo>
                    <a:pt x="3331" y="3454"/>
                    <a:pt x="2412" y="3270"/>
                    <a:pt x="2248" y="3679"/>
                  </a:cubicBezTo>
                  <a:cubicBezTo>
                    <a:pt x="2228" y="3495"/>
                    <a:pt x="2166" y="3434"/>
                    <a:pt x="2085" y="3434"/>
                  </a:cubicBezTo>
                  <a:cubicBezTo>
                    <a:pt x="1574" y="3475"/>
                    <a:pt x="1717" y="4435"/>
                    <a:pt x="1921" y="4782"/>
                  </a:cubicBezTo>
                  <a:cubicBezTo>
                    <a:pt x="2044" y="4987"/>
                    <a:pt x="2228" y="5293"/>
                    <a:pt x="2575" y="5518"/>
                  </a:cubicBezTo>
                  <a:cubicBezTo>
                    <a:pt x="1574" y="5334"/>
                    <a:pt x="491" y="3168"/>
                    <a:pt x="2289" y="2984"/>
                  </a:cubicBezTo>
                  <a:cubicBezTo>
                    <a:pt x="2044" y="2739"/>
                    <a:pt x="1758" y="2678"/>
                    <a:pt x="1431" y="2760"/>
                  </a:cubicBezTo>
                  <a:cubicBezTo>
                    <a:pt x="2207" y="1717"/>
                    <a:pt x="2269" y="777"/>
                    <a:pt x="1104" y="1"/>
                  </a:cubicBezTo>
                  <a:cubicBezTo>
                    <a:pt x="1594" y="1963"/>
                    <a:pt x="0" y="3291"/>
                    <a:pt x="1267" y="513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8107184" y="228604"/>
            <a:ext cx="808211" cy="815624"/>
            <a:chOff x="373600" y="1318800"/>
            <a:chExt cx="389800" cy="393375"/>
          </a:xfrm>
        </p:grpSpPr>
        <p:sp>
          <p:nvSpPr>
            <p:cNvPr id="46" name="Google Shape;46;p2"/>
            <p:cNvSpPr/>
            <p:nvPr/>
          </p:nvSpPr>
          <p:spPr>
            <a:xfrm>
              <a:off x="503350" y="1434750"/>
              <a:ext cx="95550" cy="88925"/>
            </a:xfrm>
            <a:custGeom>
              <a:avLst/>
              <a:gdLst/>
              <a:ahLst/>
              <a:cxnLst/>
              <a:rect l="l" t="t" r="r" b="b"/>
              <a:pathLst>
                <a:path w="3822" h="3557" extrusionOk="0">
                  <a:moveTo>
                    <a:pt x="3801" y="1145"/>
                  </a:moveTo>
                  <a:cubicBezTo>
                    <a:pt x="3801" y="818"/>
                    <a:pt x="3597" y="410"/>
                    <a:pt x="3045" y="430"/>
                  </a:cubicBezTo>
                  <a:cubicBezTo>
                    <a:pt x="2902" y="430"/>
                    <a:pt x="2780" y="553"/>
                    <a:pt x="2780" y="696"/>
                  </a:cubicBezTo>
                  <a:cubicBezTo>
                    <a:pt x="2780" y="859"/>
                    <a:pt x="2902" y="961"/>
                    <a:pt x="3045" y="961"/>
                  </a:cubicBezTo>
                  <a:cubicBezTo>
                    <a:pt x="3127" y="961"/>
                    <a:pt x="3209" y="920"/>
                    <a:pt x="3250" y="859"/>
                  </a:cubicBezTo>
                  <a:cubicBezTo>
                    <a:pt x="3597" y="1472"/>
                    <a:pt x="2391" y="1881"/>
                    <a:pt x="1901" y="1"/>
                  </a:cubicBezTo>
                  <a:cubicBezTo>
                    <a:pt x="1431" y="1881"/>
                    <a:pt x="225" y="1472"/>
                    <a:pt x="552" y="859"/>
                  </a:cubicBezTo>
                  <a:cubicBezTo>
                    <a:pt x="614" y="920"/>
                    <a:pt x="695" y="961"/>
                    <a:pt x="777" y="961"/>
                  </a:cubicBezTo>
                  <a:cubicBezTo>
                    <a:pt x="920" y="961"/>
                    <a:pt x="1043" y="859"/>
                    <a:pt x="1043" y="696"/>
                  </a:cubicBezTo>
                  <a:cubicBezTo>
                    <a:pt x="1043" y="553"/>
                    <a:pt x="920" y="430"/>
                    <a:pt x="777" y="430"/>
                  </a:cubicBezTo>
                  <a:cubicBezTo>
                    <a:pt x="225" y="410"/>
                    <a:pt x="21" y="818"/>
                    <a:pt x="21" y="1145"/>
                  </a:cubicBezTo>
                  <a:cubicBezTo>
                    <a:pt x="1" y="1636"/>
                    <a:pt x="675" y="2065"/>
                    <a:pt x="1227" y="1697"/>
                  </a:cubicBezTo>
                  <a:cubicBezTo>
                    <a:pt x="1206" y="2392"/>
                    <a:pt x="1451" y="3005"/>
                    <a:pt x="1901" y="3556"/>
                  </a:cubicBezTo>
                  <a:cubicBezTo>
                    <a:pt x="2371" y="3005"/>
                    <a:pt x="2616" y="2392"/>
                    <a:pt x="2596" y="1697"/>
                  </a:cubicBezTo>
                  <a:cubicBezTo>
                    <a:pt x="3148" y="2065"/>
                    <a:pt x="3822" y="1636"/>
                    <a:pt x="3801" y="114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41675" y="1409725"/>
              <a:ext cx="18925" cy="19450"/>
            </a:xfrm>
            <a:custGeom>
              <a:avLst/>
              <a:gdLst/>
              <a:ahLst/>
              <a:cxnLst/>
              <a:rect l="l" t="t" r="r" b="b"/>
              <a:pathLst>
                <a:path w="757" h="778" extrusionOk="0">
                  <a:moveTo>
                    <a:pt x="0" y="389"/>
                  </a:moveTo>
                  <a:cubicBezTo>
                    <a:pt x="0" y="593"/>
                    <a:pt x="164" y="777"/>
                    <a:pt x="368" y="777"/>
                  </a:cubicBezTo>
                  <a:cubicBezTo>
                    <a:pt x="593" y="777"/>
                    <a:pt x="756" y="593"/>
                    <a:pt x="756" y="389"/>
                  </a:cubicBezTo>
                  <a:cubicBezTo>
                    <a:pt x="756" y="185"/>
                    <a:pt x="593" y="1"/>
                    <a:pt x="368" y="1"/>
                  </a:cubicBezTo>
                  <a:cubicBezTo>
                    <a:pt x="164" y="1"/>
                    <a:pt x="0" y="185"/>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37575" y="1337200"/>
              <a:ext cx="27100" cy="66925"/>
            </a:xfrm>
            <a:custGeom>
              <a:avLst/>
              <a:gdLst/>
              <a:ahLst/>
              <a:cxnLst/>
              <a:rect l="l" t="t" r="r" b="b"/>
              <a:pathLst>
                <a:path w="1084" h="2677" extrusionOk="0">
                  <a:moveTo>
                    <a:pt x="1084" y="1124"/>
                  </a:moveTo>
                  <a:cubicBezTo>
                    <a:pt x="839" y="817"/>
                    <a:pt x="655" y="450"/>
                    <a:pt x="532" y="0"/>
                  </a:cubicBezTo>
                  <a:cubicBezTo>
                    <a:pt x="409" y="450"/>
                    <a:pt x="226" y="817"/>
                    <a:pt x="1" y="1124"/>
                  </a:cubicBezTo>
                  <a:cubicBezTo>
                    <a:pt x="226" y="1594"/>
                    <a:pt x="389" y="2125"/>
                    <a:pt x="532" y="2677"/>
                  </a:cubicBezTo>
                  <a:cubicBezTo>
                    <a:pt x="675" y="2125"/>
                    <a:pt x="839" y="1594"/>
                    <a:pt x="1084" y="112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73600" y="1318800"/>
              <a:ext cx="158900" cy="126725"/>
            </a:xfrm>
            <a:custGeom>
              <a:avLst/>
              <a:gdLst/>
              <a:ahLst/>
              <a:cxnLst/>
              <a:rect l="l" t="t" r="r" b="b"/>
              <a:pathLst>
                <a:path w="6356" h="5069" extrusionOk="0">
                  <a:moveTo>
                    <a:pt x="6294" y="3270"/>
                  </a:moveTo>
                  <a:cubicBezTo>
                    <a:pt x="6335" y="2473"/>
                    <a:pt x="5742" y="1696"/>
                    <a:pt x="5129" y="1267"/>
                  </a:cubicBezTo>
                  <a:cubicBezTo>
                    <a:pt x="3290" y="0"/>
                    <a:pt x="1962" y="1594"/>
                    <a:pt x="0" y="1104"/>
                  </a:cubicBezTo>
                  <a:cubicBezTo>
                    <a:pt x="777" y="2269"/>
                    <a:pt x="1717" y="2207"/>
                    <a:pt x="2739" y="1451"/>
                  </a:cubicBezTo>
                  <a:cubicBezTo>
                    <a:pt x="2677" y="1758"/>
                    <a:pt x="2739" y="2064"/>
                    <a:pt x="2984" y="2289"/>
                  </a:cubicBezTo>
                  <a:cubicBezTo>
                    <a:pt x="3168" y="491"/>
                    <a:pt x="5334" y="1574"/>
                    <a:pt x="5518" y="2575"/>
                  </a:cubicBezTo>
                  <a:cubicBezTo>
                    <a:pt x="5293" y="2228"/>
                    <a:pt x="4986" y="2044"/>
                    <a:pt x="4782" y="1921"/>
                  </a:cubicBezTo>
                  <a:cubicBezTo>
                    <a:pt x="4435" y="1717"/>
                    <a:pt x="3454" y="1574"/>
                    <a:pt x="3433" y="2085"/>
                  </a:cubicBezTo>
                  <a:cubicBezTo>
                    <a:pt x="3433" y="2166"/>
                    <a:pt x="3495" y="2228"/>
                    <a:pt x="3679" y="2248"/>
                  </a:cubicBezTo>
                  <a:cubicBezTo>
                    <a:pt x="3270" y="2412"/>
                    <a:pt x="3454" y="3331"/>
                    <a:pt x="4087" y="3188"/>
                  </a:cubicBezTo>
                  <a:cubicBezTo>
                    <a:pt x="3944" y="3147"/>
                    <a:pt x="3658" y="2309"/>
                    <a:pt x="4516" y="2371"/>
                  </a:cubicBezTo>
                  <a:cubicBezTo>
                    <a:pt x="4925" y="2412"/>
                    <a:pt x="5252" y="2657"/>
                    <a:pt x="5395" y="3025"/>
                  </a:cubicBezTo>
                  <a:cubicBezTo>
                    <a:pt x="5620" y="3638"/>
                    <a:pt x="5068" y="4169"/>
                    <a:pt x="4843" y="4148"/>
                  </a:cubicBezTo>
                  <a:cubicBezTo>
                    <a:pt x="5211" y="3740"/>
                    <a:pt x="4659" y="3352"/>
                    <a:pt x="4312" y="3495"/>
                  </a:cubicBezTo>
                  <a:cubicBezTo>
                    <a:pt x="3862" y="3658"/>
                    <a:pt x="3781" y="4618"/>
                    <a:pt x="4639" y="4843"/>
                  </a:cubicBezTo>
                  <a:cubicBezTo>
                    <a:pt x="5558" y="5068"/>
                    <a:pt x="6355" y="4148"/>
                    <a:pt x="6274" y="327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69250" y="1318800"/>
              <a:ext cx="159425" cy="126200"/>
            </a:xfrm>
            <a:custGeom>
              <a:avLst/>
              <a:gdLst/>
              <a:ahLst/>
              <a:cxnLst/>
              <a:rect l="l" t="t" r="r" b="b"/>
              <a:pathLst>
                <a:path w="6377" h="5048" extrusionOk="0">
                  <a:moveTo>
                    <a:pt x="1717" y="4843"/>
                  </a:moveTo>
                  <a:cubicBezTo>
                    <a:pt x="2575" y="4618"/>
                    <a:pt x="2494" y="3658"/>
                    <a:pt x="2044" y="3495"/>
                  </a:cubicBezTo>
                  <a:cubicBezTo>
                    <a:pt x="1717" y="3352"/>
                    <a:pt x="1165" y="3740"/>
                    <a:pt x="1513" y="4148"/>
                  </a:cubicBezTo>
                  <a:cubicBezTo>
                    <a:pt x="1308" y="4169"/>
                    <a:pt x="757" y="3638"/>
                    <a:pt x="982" y="3025"/>
                  </a:cubicBezTo>
                  <a:cubicBezTo>
                    <a:pt x="1104" y="2636"/>
                    <a:pt x="1451" y="2412"/>
                    <a:pt x="1840" y="2371"/>
                  </a:cubicBezTo>
                  <a:cubicBezTo>
                    <a:pt x="2718" y="2309"/>
                    <a:pt x="2412" y="3147"/>
                    <a:pt x="2289" y="3188"/>
                  </a:cubicBezTo>
                  <a:cubicBezTo>
                    <a:pt x="2902" y="3331"/>
                    <a:pt x="3107" y="2412"/>
                    <a:pt x="2678" y="2248"/>
                  </a:cubicBezTo>
                  <a:cubicBezTo>
                    <a:pt x="2861" y="2228"/>
                    <a:pt x="2943" y="2166"/>
                    <a:pt x="2923" y="2085"/>
                  </a:cubicBezTo>
                  <a:cubicBezTo>
                    <a:pt x="2902" y="1574"/>
                    <a:pt x="1942" y="1717"/>
                    <a:pt x="1595" y="1921"/>
                  </a:cubicBezTo>
                  <a:cubicBezTo>
                    <a:pt x="1390" y="2044"/>
                    <a:pt x="1084" y="2228"/>
                    <a:pt x="859" y="2575"/>
                  </a:cubicBezTo>
                  <a:cubicBezTo>
                    <a:pt x="1043" y="1574"/>
                    <a:pt x="3188" y="491"/>
                    <a:pt x="3372" y="2289"/>
                  </a:cubicBezTo>
                  <a:cubicBezTo>
                    <a:pt x="3638" y="2044"/>
                    <a:pt x="3699" y="1758"/>
                    <a:pt x="3617" y="1431"/>
                  </a:cubicBezTo>
                  <a:cubicBezTo>
                    <a:pt x="4660" y="2207"/>
                    <a:pt x="5600" y="2269"/>
                    <a:pt x="6376" y="1104"/>
                  </a:cubicBezTo>
                  <a:cubicBezTo>
                    <a:pt x="4394" y="1594"/>
                    <a:pt x="3066" y="0"/>
                    <a:pt x="1247" y="1267"/>
                  </a:cubicBezTo>
                  <a:cubicBezTo>
                    <a:pt x="614" y="1696"/>
                    <a:pt x="21" y="2473"/>
                    <a:pt x="82" y="3270"/>
                  </a:cubicBezTo>
                  <a:cubicBezTo>
                    <a:pt x="1" y="4148"/>
                    <a:pt x="798" y="5048"/>
                    <a:pt x="1717" y="482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8525" y="1486875"/>
              <a:ext cx="88925" cy="95550"/>
            </a:xfrm>
            <a:custGeom>
              <a:avLst/>
              <a:gdLst/>
              <a:ahLst/>
              <a:cxnLst/>
              <a:rect l="l" t="t" r="r" b="b"/>
              <a:pathLst>
                <a:path w="3557" h="3822" extrusionOk="0">
                  <a:moveTo>
                    <a:pt x="2861" y="2779"/>
                  </a:moveTo>
                  <a:cubicBezTo>
                    <a:pt x="2718" y="2779"/>
                    <a:pt x="2596" y="2902"/>
                    <a:pt x="2596" y="3045"/>
                  </a:cubicBezTo>
                  <a:cubicBezTo>
                    <a:pt x="2596" y="3127"/>
                    <a:pt x="2637" y="3208"/>
                    <a:pt x="2698" y="3249"/>
                  </a:cubicBezTo>
                  <a:cubicBezTo>
                    <a:pt x="2105" y="3597"/>
                    <a:pt x="1697" y="2391"/>
                    <a:pt x="3556" y="1901"/>
                  </a:cubicBezTo>
                  <a:cubicBezTo>
                    <a:pt x="1697" y="1431"/>
                    <a:pt x="2105" y="225"/>
                    <a:pt x="2698" y="552"/>
                  </a:cubicBezTo>
                  <a:cubicBezTo>
                    <a:pt x="2637" y="613"/>
                    <a:pt x="2596" y="695"/>
                    <a:pt x="2596" y="777"/>
                  </a:cubicBezTo>
                  <a:cubicBezTo>
                    <a:pt x="2596" y="920"/>
                    <a:pt x="2718" y="1042"/>
                    <a:pt x="2861" y="1042"/>
                  </a:cubicBezTo>
                  <a:cubicBezTo>
                    <a:pt x="3004" y="1042"/>
                    <a:pt x="3127" y="920"/>
                    <a:pt x="3127" y="777"/>
                  </a:cubicBezTo>
                  <a:cubicBezTo>
                    <a:pt x="3147" y="225"/>
                    <a:pt x="2739" y="21"/>
                    <a:pt x="2412" y="21"/>
                  </a:cubicBezTo>
                  <a:cubicBezTo>
                    <a:pt x="1921" y="0"/>
                    <a:pt x="1492" y="654"/>
                    <a:pt x="1860" y="1226"/>
                  </a:cubicBezTo>
                  <a:cubicBezTo>
                    <a:pt x="1186" y="1206"/>
                    <a:pt x="552" y="1451"/>
                    <a:pt x="1" y="1901"/>
                  </a:cubicBezTo>
                  <a:cubicBezTo>
                    <a:pt x="552" y="2370"/>
                    <a:pt x="1165" y="2595"/>
                    <a:pt x="1860" y="2595"/>
                  </a:cubicBezTo>
                  <a:cubicBezTo>
                    <a:pt x="1492" y="3147"/>
                    <a:pt x="1921" y="3821"/>
                    <a:pt x="2412" y="3801"/>
                  </a:cubicBezTo>
                  <a:cubicBezTo>
                    <a:pt x="2739" y="3801"/>
                    <a:pt x="3147" y="3597"/>
                    <a:pt x="3127" y="3045"/>
                  </a:cubicBezTo>
                  <a:cubicBezTo>
                    <a:pt x="3127" y="2902"/>
                    <a:pt x="3004" y="2779"/>
                    <a:pt x="2861" y="277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3550" y="1524675"/>
              <a:ext cx="18925" cy="19425"/>
            </a:xfrm>
            <a:custGeom>
              <a:avLst/>
              <a:gdLst/>
              <a:ahLst/>
              <a:cxnLst/>
              <a:rect l="l" t="t" r="r" b="b"/>
              <a:pathLst>
                <a:path w="757" h="777" extrusionOk="0">
                  <a:moveTo>
                    <a:pt x="0" y="389"/>
                  </a:moveTo>
                  <a:cubicBezTo>
                    <a:pt x="0" y="613"/>
                    <a:pt x="164" y="777"/>
                    <a:pt x="389" y="777"/>
                  </a:cubicBezTo>
                  <a:cubicBezTo>
                    <a:pt x="593" y="777"/>
                    <a:pt x="756" y="613"/>
                    <a:pt x="756" y="389"/>
                  </a:cubicBezTo>
                  <a:cubicBezTo>
                    <a:pt x="756" y="184"/>
                    <a:pt x="593" y="0"/>
                    <a:pt x="389" y="0"/>
                  </a:cubicBezTo>
                  <a:cubicBezTo>
                    <a:pt x="164" y="0"/>
                    <a:pt x="0" y="184"/>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78575" y="1521100"/>
              <a:ext cx="66425" cy="27100"/>
            </a:xfrm>
            <a:custGeom>
              <a:avLst/>
              <a:gdLst/>
              <a:ahLst/>
              <a:cxnLst/>
              <a:rect l="l" t="t" r="r" b="b"/>
              <a:pathLst>
                <a:path w="2657" h="1084" extrusionOk="0">
                  <a:moveTo>
                    <a:pt x="1" y="532"/>
                  </a:moveTo>
                  <a:cubicBezTo>
                    <a:pt x="552" y="675"/>
                    <a:pt x="1063" y="838"/>
                    <a:pt x="1554" y="1083"/>
                  </a:cubicBezTo>
                  <a:cubicBezTo>
                    <a:pt x="1860" y="838"/>
                    <a:pt x="2228" y="654"/>
                    <a:pt x="2657" y="532"/>
                  </a:cubicBezTo>
                  <a:cubicBezTo>
                    <a:pt x="2228" y="409"/>
                    <a:pt x="1860" y="225"/>
                    <a:pt x="1554" y="0"/>
                  </a:cubicBezTo>
                  <a:cubicBezTo>
                    <a:pt x="1063" y="225"/>
                    <a:pt x="552" y="388"/>
                    <a:pt x="1"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7200" y="1552775"/>
              <a:ext cx="126200" cy="159400"/>
            </a:xfrm>
            <a:custGeom>
              <a:avLst/>
              <a:gdLst/>
              <a:ahLst/>
              <a:cxnLst/>
              <a:rect l="l" t="t" r="r" b="b"/>
              <a:pathLst>
                <a:path w="5048" h="6376" extrusionOk="0">
                  <a:moveTo>
                    <a:pt x="3801" y="1247"/>
                  </a:moveTo>
                  <a:cubicBezTo>
                    <a:pt x="3372" y="613"/>
                    <a:pt x="2575" y="21"/>
                    <a:pt x="1799" y="82"/>
                  </a:cubicBezTo>
                  <a:cubicBezTo>
                    <a:pt x="899" y="0"/>
                    <a:pt x="0" y="797"/>
                    <a:pt x="225" y="1717"/>
                  </a:cubicBezTo>
                  <a:cubicBezTo>
                    <a:pt x="430" y="2575"/>
                    <a:pt x="1390" y="2493"/>
                    <a:pt x="1574" y="2044"/>
                  </a:cubicBezTo>
                  <a:cubicBezTo>
                    <a:pt x="1696" y="1717"/>
                    <a:pt x="1329" y="1165"/>
                    <a:pt x="899" y="1512"/>
                  </a:cubicBezTo>
                  <a:cubicBezTo>
                    <a:pt x="899" y="1308"/>
                    <a:pt x="1410" y="756"/>
                    <a:pt x="2044" y="981"/>
                  </a:cubicBezTo>
                  <a:cubicBezTo>
                    <a:pt x="2412" y="1104"/>
                    <a:pt x="2657" y="1451"/>
                    <a:pt x="2677" y="1839"/>
                  </a:cubicBezTo>
                  <a:cubicBezTo>
                    <a:pt x="2759" y="2718"/>
                    <a:pt x="1921" y="2411"/>
                    <a:pt x="1860" y="2289"/>
                  </a:cubicBezTo>
                  <a:cubicBezTo>
                    <a:pt x="1737" y="2902"/>
                    <a:pt x="2657" y="3106"/>
                    <a:pt x="2820" y="2677"/>
                  </a:cubicBezTo>
                  <a:cubicBezTo>
                    <a:pt x="2820" y="2861"/>
                    <a:pt x="2902" y="2943"/>
                    <a:pt x="2984" y="2922"/>
                  </a:cubicBezTo>
                  <a:cubicBezTo>
                    <a:pt x="3474" y="2902"/>
                    <a:pt x="3331" y="1941"/>
                    <a:pt x="3127" y="1594"/>
                  </a:cubicBezTo>
                  <a:cubicBezTo>
                    <a:pt x="3004" y="1390"/>
                    <a:pt x="2841" y="1083"/>
                    <a:pt x="2493" y="858"/>
                  </a:cubicBezTo>
                  <a:cubicBezTo>
                    <a:pt x="3474" y="1042"/>
                    <a:pt x="4578" y="3188"/>
                    <a:pt x="2759" y="3372"/>
                  </a:cubicBezTo>
                  <a:cubicBezTo>
                    <a:pt x="3004" y="3637"/>
                    <a:pt x="3290" y="3699"/>
                    <a:pt x="3617" y="3617"/>
                  </a:cubicBezTo>
                  <a:cubicBezTo>
                    <a:pt x="2841" y="4659"/>
                    <a:pt x="2779" y="5599"/>
                    <a:pt x="3944" y="6376"/>
                  </a:cubicBezTo>
                  <a:cubicBezTo>
                    <a:pt x="3454" y="4393"/>
                    <a:pt x="5048" y="3086"/>
                    <a:pt x="3801" y="124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7200" y="1356600"/>
              <a:ext cx="126200" cy="159400"/>
            </a:xfrm>
            <a:custGeom>
              <a:avLst/>
              <a:gdLst/>
              <a:ahLst/>
              <a:cxnLst/>
              <a:rect l="l" t="t" r="r" b="b"/>
              <a:pathLst>
                <a:path w="5048" h="6376" extrusionOk="0">
                  <a:moveTo>
                    <a:pt x="3617" y="2780"/>
                  </a:moveTo>
                  <a:cubicBezTo>
                    <a:pt x="3290" y="2698"/>
                    <a:pt x="3004" y="2759"/>
                    <a:pt x="2759" y="3004"/>
                  </a:cubicBezTo>
                  <a:cubicBezTo>
                    <a:pt x="4557" y="3188"/>
                    <a:pt x="3474" y="5354"/>
                    <a:pt x="2473" y="5538"/>
                  </a:cubicBezTo>
                  <a:cubicBezTo>
                    <a:pt x="2820" y="5313"/>
                    <a:pt x="3004" y="5007"/>
                    <a:pt x="3127" y="4802"/>
                  </a:cubicBezTo>
                  <a:cubicBezTo>
                    <a:pt x="3331" y="4455"/>
                    <a:pt x="3474" y="3474"/>
                    <a:pt x="2963" y="3454"/>
                  </a:cubicBezTo>
                  <a:cubicBezTo>
                    <a:pt x="2882" y="3454"/>
                    <a:pt x="2820" y="3515"/>
                    <a:pt x="2800" y="3699"/>
                  </a:cubicBezTo>
                  <a:cubicBezTo>
                    <a:pt x="2657" y="3290"/>
                    <a:pt x="1737" y="3474"/>
                    <a:pt x="1860" y="4108"/>
                  </a:cubicBezTo>
                  <a:cubicBezTo>
                    <a:pt x="1901" y="3965"/>
                    <a:pt x="2759" y="3679"/>
                    <a:pt x="2677" y="4537"/>
                  </a:cubicBezTo>
                  <a:cubicBezTo>
                    <a:pt x="2636" y="4946"/>
                    <a:pt x="2412" y="5272"/>
                    <a:pt x="2023" y="5415"/>
                  </a:cubicBezTo>
                  <a:cubicBezTo>
                    <a:pt x="1410" y="5640"/>
                    <a:pt x="879" y="5089"/>
                    <a:pt x="899" y="4864"/>
                  </a:cubicBezTo>
                  <a:cubicBezTo>
                    <a:pt x="1329" y="5232"/>
                    <a:pt x="1696" y="4680"/>
                    <a:pt x="1553" y="4332"/>
                  </a:cubicBezTo>
                  <a:cubicBezTo>
                    <a:pt x="1390" y="3883"/>
                    <a:pt x="430" y="3801"/>
                    <a:pt x="225" y="4659"/>
                  </a:cubicBezTo>
                  <a:cubicBezTo>
                    <a:pt x="0" y="5599"/>
                    <a:pt x="899" y="6376"/>
                    <a:pt x="1778" y="6315"/>
                  </a:cubicBezTo>
                  <a:cubicBezTo>
                    <a:pt x="2575" y="6355"/>
                    <a:pt x="3352" y="5763"/>
                    <a:pt x="3781" y="5150"/>
                  </a:cubicBezTo>
                  <a:cubicBezTo>
                    <a:pt x="5048" y="3311"/>
                    <a:pt x="3454" y="1983"/>
                    <a:pt x="3944" y="0"/>
                  </a:cubicBezTo>
                  <a:cubicBezTo>
                    <a:pt x="2779" y="797"/>
                    <a:pt x="2841" y="1737"/>
                    <a:pt x="3617" y="275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pic>
        <p:nvPicPr>
          <p:cNvPr id="57" name="Google Shape;57;p3"/>
          <p:cNvPicPr preferRelativeResize="0"/>
          <p:nvPr/>
        </p:nvPicPr>
        <p:blipFill rotWithShape="1">
          <a:blip r:embed="rId2">
            <a:alphaModFix amt="33000"/>
          </a:blip>
          <a:srcRect r="10152"/>
          <a:stretch/>
        </p:blipFill>
        <p:spPr>
          <a:xfrm>
            <a:off x="0" y="0"/>
            <a:ext cx="9144003" cy="5143500"/>
          </a:xfrm>
          <a:prstGeom prst="rect">
            <a:avLst/>
          </a:prstGeom>
          <a:noFill/>
          <a:ln>
            <a:noFill/>
          </a:ln>
        </p:spPr>
      </p:pic>
      <p:sp>
        <p:nvSpPr>
          <p:cNvPr id="58" name="Google Shape;58;p3"/>
          <p:cNvSpPr txBox="1">
            <a:spLocks noGrp="1"/>
          </p:cNvSpPr>
          <p:nvPr>
            <p:ph type="title"/>
          </p:nvPr>
        </p:nvSpPr>
        <p:spPr>
          <a:xfrm>
            <a:off x="2038200" y="2553334"/>
            <a:ext cx="5067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3909900" y="1292134"/>
            <a:ext cx="1324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2038200" y="3436359"/>
            <a:ext cx="5067600" cy="3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grpSp>
        <p:nvGrpSpPr>
          <p:cNvPr id="61" name="Google Shape;61;p3"/>
          <p:cNvGrpSpPr/>
          <p:nvPr/>
        </p:nvGrpSpPr>
        <p:grpSpPr>
          <a:xfrm>
            <a:off x="8107184" y="4099198"/>
            <a:ext cx="808211" cy="815624"/>
            <a:chOff x="373600" y="3971650"/>
            <a:chExt cx="389800" cy="393375"/>
          </a:xfrm>
        </p:grpSpPr>
        <p:sp>
          <p:nvSpPr>
            <p:cNvPr id="62" name="Google Shape;62;p3"/>
            <p:cNvSpPr/>
            <p:nvPr/>
          </p:nvSpPr>
          <p:spPr>
            <a:xfrm>
              <a:off x="503350" y="4160150"/>
              <a:ext cx="95550" cy="88900"/>
            </a:xfrm>
            <a:custGeom>
              <a:avLst/>
              <a:gdLst/>
              <a:ahLst/>
              <a:cxnLst/>
              <a:rect l="l" t="t" r="r" b="b"/>
              <a:pathLst>
                <a:path w="3822" h="3556" extrusionOk="0">
                  <a:moveTo>
                    <a:pt x="3250" y="2697"/>
                  </a:moveTo>
                  <a:cubicBezTo>
                    <a:pt x="3209" y="2636"/>
                    <a:pt x="3127" y="2595"/>
                    <a:pt x="3045" y="2595"/>
                  </a:cubicBezTo>
                  <a:cubicBezTo>
                    <a:pt x="2902" y="2595"/>
                    <a:pt x="2780" y="2718"/>
                    <a:pt x="2780" y="2861"/>
                  </a:cubicBezTo>
                  <a:cubicBezTo>
                    <a:pt x="2780" y="3004"/>
                    <a:pt x="2902" y="3127"/>
                    <a:pt x="3045" y="3127"/>
                  </a:cubicBezTo>
                  <a:cubicBezTo>
                    <a:pt x="3597" y="3147"/>
                    <a:pt x="3801" y="2738"/>
                    <a:pt x="3801" y="2411"/>
                  </a:cubicBezTo>
                  <a:cubicBezTo>
                    <a:pt x="3822" y="1921"/>
                    <a:pt x="3148" y="1492"/>
                    <a:pt x="2596" y="1860"/>
                  </a:cubicBezTo>
                  <a:cubicBezTo>
                    <a:pt x="2596" y="1185"/>
                    <a:pt x="2371" y="552"/>
                    <a:pt x="1901" y="0"/>
                  </a:cubicBezTo>
                  <a:cubicBezTo>
                    <a:pt x="1451" y="552"/>
                    <a:pt x="1206" y="1165"/>
                    <a:pt x="1227" y="1860"/>
                  </a:cubicBezTo>
                  <a:cubicBezTo>
                    <a:pt x="655" y="1492"/>
                    <a:pt x="1" y="1921"/>
                    <a:pt x="1" y="2411"/>
                  </a:cubicBezTo>
                  <a:cubicBezTo>
                    <a:pt x="21" y="2738"/>
                    <a:pt x="225" y="3147"/>
                    <a:pt x="777" y="3127"/>
                  </a:cubicBezTo>
                  <a:cubicBezTo>
                    <a:pt x="920" y="3127"/>
                    <a:pt x="1043" y="3004"/>
                    <a:pt x="1043" y="2861"/>
                  </a:cubicBezTo>
                  <a:cubicBezTo>
                    <a:pt x="1043" y="2718"/>
                    <a:pt x="920" y="2595"/>
                    <a:pt x="777" y="2595"/>
                  </a:cubicBezTo>
                  <a:cubicBezTo>
                    <a:pt x="675" y="2595"/>
                    <a:pt x="614" y="2636"/>
                    <a:pt x="552" y="2697"/>
                  </a:cubicBezTo>
                  <a:cubicBezTo>
                    <a:pt x="225" y="2105"/>
                    <a:pt x="1431" y="1696"/>
                    <a:pt x="1901" y="3556"/>
                  </a:cubicBezTo>
                  <a:cubicBezTo>
                    <a:pt x="2371" y="1696"/>
                    <a:pt x="3597" y="2105"/>
                    <a:pt x="3250" y="269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41150" y="4255150"/>
              <a:ext cx="19450" cy="18925"/>
            </a:xfrm>
            <a:custGeom>
              <a:avLst/>
              <a:gdLst/>
              <a:ahLst/>
              <a:cxnLst/>
              <a:rect l="l" t="t" r="r" b="b"/>
              <a:pathLst>
                <a:path w="778" h="757" extrusionOk="0">
                  <a:moveTo>
                    <a:pt x="777" y="369"/>
                  </a:moveTo>
                  <a:cubicBezTo>
                    <a:pt x="777" y="164"/>
                    <a:pt x="614" y="1"/>
                    <a:pt x="389" y="1"/>
                  </a:cubicBezTo>
                  <a:cubicBezTo>
                    <a:pt x="185" y="1"/>
                    <a:pt x="1" y="164"/>
                    <a:pt x="1" y="369"/>
                  </a:cubicBezTo>
                  <a:cubicBezTo>
                    <a:pt x="1" y="593"/>
                    <a:pt x="185" y="757"/>
                    <a:pt x="389" y="757"/>
                  </a:cubicBezTo>
                  <a:cubicBezTo>
                    <a:pt x="614" y="757"/>
                    <a:pt x="777" y="593"/>
                    <a:pt x="777" y="36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37575" y="4280200"/>
              <a:ext cx="27100" cy="66425"/>
            </a:xfrm>
            <a:custGeom>
              <a:avLst/>
              <a:gdLst/>
              <a:ahLst/>
              <a:cxnLst/>
              <a:rect l="l" t="t" r="r" b="b"/>
              <a:pathLst>
                <a:path w="1084" h="2657" extrusionOk="0">
                  <a:moveTo>
                    <a:pt x="1" y="1553"/>
                  </a:moveTo>
                  <a:cubicBezTo>
                    <a:pt x="226" y="1860"/>
                    <a:pt x="409" y="2227"/>
                    <a:pt x="532" y="2657"/>
                  </a:cubicBezTo>
                  <a:cubicBezTo>
                    <a:pt x="655" y="2227"/>
                    <a:pt x="839" y="1860"/>
                    <a:pt x="1084" y="1553"/>
                  </a:cubicBezTo>
                  <a:cubicBezTo>
                    <a:pt x="839" y="1063"/>
                    <a:pt x="675" y="531"/>
                    <a:pt x="532" y="0"/>
                  </a:cubicBezTo>
                  <a:cubicBezTo>
                    <a:pt x="389" y="531"/>
                    <a:pt x="226" y="1063"/>
                    <a:pt x="1" y="155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73600" y="4238800"/>
              <a:ext cx="159400" cy="126225"/>
            </a:xfrm>
            <a:custGeom>
              <a:avLst/>
              <a:gdLst/>
              <a:ahLst/>
              <a:cxnLst/>
              <a:rect l="l" t="t" r="r" b="b"/>
              <a:pathLst>
                <a:path w="6376" h="5049" extrusionOk="0">
                  <a:moveTo>
                    <a:pt x="4639" y="226"/>
                  </a:moveTo>
                  <a:cubicBezTo>
                    <a:pt x="3781" y="430"/>
                    <a:pt x="3862" y="1390"/>
                    <a:pt x="4312" y="1574"/>
                  </a:cubicBezTo>
                  <a:cubicBezTo>
                    <a:pt x="4659" y="1697"/>
                    <a:pt x="5211" y="1329"/>
                    <a:pt x="4843" y="900"/>
                  </a:cubicBezTo>
                  <a:cubicBezTo>
                    <a:pt x="5068" y="880"/>
                    <a:pt x="5620" y="1411"/>
                    <a:pt x="5395" y="2024"/>
                  </a:cubicBezTo>
                  <a:cubicBezTo>
                    <a:pt x="5252" y="2412"/>
                    <a:pt x="4925" y="2637"/>
                    <a:pt x="4516" y="2678"/>
                  </a:cubicBezTo>
                  <a:cubicBezTo>
                    <a:pt x="3658" y="2760"/>
                    <a:pt x="3965" y="1901"/>
                    <a:pt x="4087" y="1860"/>
                  </a:cubicBezTo>
                  <a:cubicBezTo>
                    <a:pt x="3454" y="1738"/>
                    <a:pt x="3270" y="2657"/>
                    <a:pt x="3679" y="2800"/>
                  </a:cubicBezTo>
                  <a:cubicBezTo>
                    <a:pt x="3495" y="2821"/>
                    <a:pt x="3433" y="2882"/>
                    <a:pt x="3433" y="2964"/>
                  </a:cubicBezTo>
                  <a:cubicBezTo>
                    <a:pt x="3474" y="3475"/>
                    <a:pt x="4435" y="3332"/>
                    <a:pt x="4782" y="3127"/>
                  </a:cubicBezTo>
                  <a:cubicBezTo>
                    <a:pt x="4986" y="3005"/>
                    <a:pt x="5293" y="2821"/>
                    <a:pt x="5518" y="2473"/>
                  </a:cubicBezTo>
                  <a:cubicBezTo>
                    <a:pt x="5334" y="3475"/>
                    <a:pt x="3168" y="4558"/>
                    <a:pt x="2984" y="2760"/>
                  </a:cubicBezTo>
                  <a:cubicBezTo>
                    <a:pt x="2739" y="3005"/>
                    <a:pt x="2677" y="3291"/>
                    <a:pt x="2759" y="3618"/>
                  </a:cubicBezTo>
                  <a:cubicBezTo>
                    <a:pt x="1717" y="2841"/>
                    <a:pt x="777" y="2780"/>
                    <a:pt x="0" y="3945"/>
                  </a:cubicBezTo>
                  <a:cubicBezTo>
                    <a:pt x="1962" y="3454"/>
                    <a:pt x="3290" y="5048"/>
                    <a:pt x="5129" y="3781"/>
                  </a:cubicBezTo>
                  <a:cubicBezTo>
                    <a:pt x="5742" y="3373"/>
                    <a:pt x="6355" y="2576"/>
                    <a:pt x="6294" y="1799"/>
                  </a:cubicBezTo>
                  <a:cubicBezTo>
                    <a:pt x="6376" y="900"/>
                    <a:pt x="5579" y="1"/>
                    <a:pt x="4639" y="22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69250" y="4238800"/>
              <a:ext cx="159425" cy="126225"/>
            </a:xfrm>
            <a:custGeom>
              <a:avLst/>
              <a:gdLst/>
              <a:ahLst/>
              <a:cxnLst/>
              <a:rect l="l" t="t" r="r" b="b"/>
              <a:pathLst>
                <a:path w="6377" h="5049" extrusionOk="0">
                  <a:moveTo>
                    <a:pt x="3617" y="3618"/>
                  </a:moveTo>
                  <a:cubicBezTo>
                    <a:pt x="3699" y="3291"/>
                    <a:pt x="3638" y="3005"/>
                    <a:pt x="3372" y="2760"/>
                  </a:cubicBezTo>
                  <a:cubicBezTo>
                    <a:pt x="3209" y="4558"/>
                    <a:pt x="1043" y="3475"/>
                    <a:pt x="859" y="2473"/>
                  </a:cubicBezTo>
                  <a:cubicBezTo>
                    <a:pt x="1084" y="2821"/>
                    <a:pt x="1390" y="3005"/>
                    <a:pt x="1595" y="3127"/>
                  </a:cubicBezTo>
                  <a:cubicBezTo>
                    <a:pt x="1942" y="3332"/>
                    <a:pt x="2902" y="3475"/>
                    <a:pt x="2923" y="2964"/>
                  </a:cubicBezTo>
                  <a:cubicBezTo>
                    <a:pt x="2943" y="2882"/>
                    <a:pt x="2861" y="2821"/>
                    <a:pt x="2678" y="2800"/>
                  </a:cubicBezTo>
                  <a:cubicBezTo>
                    <a:pt x="3107" y="2657"/>
                    <a:pt x="2902" y="1738"/>
                    <a:pt x="2289" y="1860"/>
                  </a:cubicBezTo>
                  <a:cubicBezTo>
                    <a:pt x="2412" y="1901"/>
                    <a:pt x="2718" y="2760"/>
                    <a:pt x="1840" y="2678"/>
                  </a:cubicBezTo>
                  <a:cubicBezTo>
                    <a:pt x="1451" y="2637"/>
                    <a:pt x="1104" y="2412"/>
                    <a:pt x="982" y="2024"/>
                  </a:cubicBezTo>
                  <a:cubicBezTo>
                    <a:pt x="757" y="1411"/>
                    <a:pt x="1308" y="880"/>
                    <a:pt x="1533" y="900"/>
                  </a:cubicBezTo>
                  <a:cubicBezTo>
                    <a:pt x="1165" y="1329"/>
                    <a:pt x="1717" y="1697"/>
                    <a:pt x="2044" y="1554"/>
                  </a:cubicBezTo>
                  <a:cubicBezTo>
                    <a:pt x="2494" y="1390"/>
                    <a:pt x="2596" y="430"/>
                    <a:pt x="1717" y="226"/>
                  </a:cubicBezTo>
                  <a:cubicBezTo>
                    <a:pt x="798" y="1"/>
                    <a:pt x="1" y="900"/>
                    <a:pt x="82" y="1779"/>
                  </a:cubicBezTo>
                  <a:cubicBezTo>
                    <a:pt x="21" y="2576"/>
                    <a:pt x="614" y="3373"/>
                    <a:pt x="1247" y="3781"/>
                  </a:cubicBezTo>
                  <a:cubicBezTo>
                    <a:pt x="3086" y="5048"/>
                    <a:pt x="4414" y="3454"/>
                    <a:pt x="6376" y="3945"/>
                  </a:cubicBezTo>
                  <a:cubicBezTo>
                    <a:pt x="5600" y="2780"/>
                    <a:pt x="4660" y="2841"/>
                    <a:pt x="3617" y="3618"/>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58525" y="4101900"/>
              <a:ext cx="88925" cy="95050"/>
            </a:xfrm>
            <a:custGeom>
              <a:avLst/>
              <a:gdLst/>
              <a:ahLst/>
              <a:cxnLst/>
              <a:rect l="l" t="t" r="r" b="b"/>
              <a:pathLst>
                <a:path w="3557" h="3802" extrusionOk="0">
                  <a:moveTo>
                    <a:pt x="1860" y="2575"/>
                  </a:moveTo>
                  <a:cubicBezTo>
                    <a:pt x="1492" y="3147"/>
                    <a:pt x="1921" y="3801"/>
                    <a:pt x="2412" y="3801"/>
                  </a:cubicBezTo>
                  <a:cubicBezTo>
                    <a:pt x="2739" y="3801"/>
                    <a:pt x="3147" y="3597"/>
                    <a:pt x="3127" y="3045"/>
                  </a:cubicBezTo>
                  <a:cubicBezTo>
                    <a:pt x="3127" y="2882"/>
                    <a:pt x="3004" y="2759"/>
                    <a:pt x="2861" y="2759"/>
                  </a:cubicBezTo>
                  <a:cubicBezTo>
                    <a:pt x="2718" y="2759"/>
                    <a:pt x="2596" y="2882"/>
                    <a:pt x="2596" y="3045"/>
                  </a:cubicBezTo>
                  <a:cubicBezTo>
                    <a:pt x="2596" y="3127"/>
                    <a:pt x="2637" y="3209"/>
                    <a:pt x="2698" y="3250"/>
                  </a:cubicBezTo>
                  <a:cubicBezTo>
                    <a:pt x="2105" y="3597"/>
                    <a:pt x="1676" y="2371"/>
                    <a:pt x="3556" y="1901"/>
                  </a:cubicBezTo>
                  <a:cubicBezTo>
                    <a:pt x="1676" y="1431"/>
                    <a:pt x="2105" y="205"/>
                    <a:pt x="2698" y="552"/>
                  </a:cubicBezTo>
                  <a:cubicBezTo>
                    <a:pt x="2637" y="614"/>
                    <a:pt x="2596" y="675"/>
                    <a:pt x="2596" y="777"/>
                  </a:cubicBezTo>
                  <a:cubicBezTo>
                    <a:pt x="2596" y="920"/>
                    <a:pt x="2718" y="1043"/>
                    <a:pt x="2861" y="1043"/>
                  </a:cubicBezTo>
                  <a:cubicBezTo>
                    <a:pt x="3004" y="1043"/>
                    <a:pt x="3127" y="920"/>
                    <a:pt x="3127" y="777"/>
                  </a:cubicBezTo>
                  <a:cubicBezTo>
                    <a:pt x="3147" y="205"/>
                    <a:pt x="2739" y="21"/>
                    <a:pt x="2412" y="1"/>
                  </a:cubicBezTo>
                  <a:cubicBezTo>
                    <a:pt x="1921" y="1"/>
                    <a:pt x="1492" y="655"/>
                    <a:pt x="1860" y="1227"/>
                  </a:cubicBezTo>
                  <a:cubicBezTo>
                    <a:pt x="1165" y="1206"/>
                    <a:pt x="552" y="1451"/>
                    <a:pt x="1" y="1901"/>
                  </a:cubicBezTo>
                  <a:cubicBezTo>
                    <a:pt x="552" y="2371"/>
                    <a:pt x="1165" y="2596"/>
                    <a:pt x="1860" y="259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53550" y="4139700"/>
              <a:ext cx="18925" cy="19450"/>
            </a:xfrm>
            <a:custGeom>
              <a:avLst/>
              <a:gdLst/>
              <a:ahLst/>
              <a:cxnLst/>
              <a:rect l="l" t="t" r="r" b="b"/>
              <a:pathLst>
                <a:path w="757" h="778" extrusionOk="0">
                  <a:moveTo>
                    <a:pt x="0" y="389"/>
                  </a:moveTo>
                  <a:cubicBezTo>
                    <a:pt x="0" y="593"/>
                    <a:pt x="164" y="777"/>
                    <a:pt x="389" y="777"/>
                  </a:cubicBezTo>
                  <a:cubicBezTo>
                    <a:pt x="593" y="777"/>
                    <a:pt x="756" y="593"/>
                    <a:pt x="756" y="389"/>
                  </a:cubicBezTo>
                  <a:cubicBezTo>
                    <a:pt x="756" y="185"/>
                    <a:pt x="593" y="1"/>
                    <a:pt x="389" y="1"/>
                  </a:cubicBezTo>
                  <a:cubicBezTo>
                    <a:pt x="164" y="1"/>
                    <a:pt x="0" y="185"/>
                    <a:pt x="0"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8575" y="4136125"/>
              <a:ext cx="66425" cy="26600"/>
            </a:xfrm>
            <a:custGeom>
              <a:avLst/>
              <a:gdLst/>
              <a:ahLst/>
              <a:cxnLst/>
              <a:rect l="l" t="t" r="r" b="b"/>
              <a:pathLst>
                <a:path w="2657" h="1064" extrusionOk="0">
                  <a:moveTo>
                    <a:pt x="1" y="532"/>
                  </a:moveTo>
                  <a:cubicBezTo>
                    <a:pt x="552" y="675"/>
                    <a:pt x="1063" y="839"/>
                    <a:pt x="1554" y="1063"/>
                  </a:cubicBezTo>
                  <a:cubicBezTo>
                    <a:pt x="1860" y="839"/>
                    <a:pt x="2228" y="655"/>
                    <a:pt x="2657" y="532"/>
                  </a:cubicBezTo>
                  <a:cubicBezTo>
                    <a:pt x="2228" y="409"/>
                    <a:pt x="1860" y="226"/>
                    <a:pt x="1554" y="1"/>
                  </a:cubicBezTo>
                  <a:cubicBezTo>
                    <a:pt x="1063" y="226"/>
                    <a:pt x="552" y="389"/>
                    <a:pt x="1" y="53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37200" y="3971650"/>
              <a:ext cx="126200" cy="159400"/>
            </a:xfrm>
            <a:custGeom>
              <a:avLst/>
              <a:gdLst/>
              <a:ahLst/>
              <a:cxnLst/>
              <a:rect l="l" t="t" r="r" b="b"/>
              <a:pathLst>
                <a:path w="5048" h="6376" extrusionOk="0">
                  <a:moveTo>
                    <a:pt x="1799" y="6294"/>
                  </a:moveTo>
                  <a:cubicBezTo>
                    <a:pt x="2575" y="6355"/>
                    <a:pt x="3372" y="5762"/>
                    <a:pt x="3801" y="5149"/>
                  </a:cubicBezTo>
                  <a:cubicBezTo>
                    <a:pt x="5048" y="3310"/>
                    <a:pt x="3454" y="1982"/>
                    <a:pt x="3944" y="0"/>
                  </a:cubicBezTo>
                  <a:cubicBezTo>
                    <a:pt x="2779" y="797"/>
                    <a:pt x="2841" y="1737"/>
                    <a:pt x="3617" y="2759"/>
                  </a:cubicBezTo>
                  <a:cubicBezTo>
                    <a:pt x="3290" y="2677"/>
                    <a:pt x="3004" y="2759"/>
                    <a:pt x="2759" y="3004"/>
                  </a:cubicBezTo>
                  <a:cubicBezTo>
                    <a:pt x="4557" y="3188"/>
                    <a:pt x="3474" y="5333"/>
                    <a:pt x="2473" y="5517"/>
                  </a:cubicBezTo>
                  <a:cubicBezTo>
                    <a:pt x="2820" y="5292"/>
                    <a:pt x="3004" y="5006"/>
                    <a:pt x="3127" y="4802"/>
                  </a:cubicBezTo>
                  <a:cubicBezTo>
                    <a:pt x="3331" y="4434"/>
                    <a:pt x="3474" y="3474"/>
                    <a:pt x="2963" y="3453"/>
                  </a:cubicBezTo>
                  <a:cubicBezTo>
                    <a:pt x="2882" y="3453"/>
                    <a:pt x="2820" y="3515"/>
                    <a:pt x="2820" y="3699"/>
                  </a:cubicBezTo>
                  <a:cubicBezTo>
                    <a:pt x="2657" y="3290"/>
                    <a:pt x="1737" y="3474"/>
                    <a:pt x="1860" y="4107"/>
                  </a:cubicBezTo>
                  <a:cubicBezTo>
                    <a:pt x="1901" y="3964"/>
                    <a:pt x="2759" y="3658"/>
                    <a:pt x="2677" y="4536"/>
                  </a:cubicBezTo>
                  <a:cubicBezTo>
                    <a:pt x="2636" y="4925"/>
                    <a:pt x="2412" y="5272"/>
                    <a:pt x="2023" y="5395"/>
                  </a:cubicBezTo>
                  <a:cubicBezTo>
                    <a:pt x="1410" y="5619"/>
                    <a:pt x="879" y="5068"/>
                    <a:pt x="899" y="4863"/>
                  </a:cubicBezTo>
                  <a:cubicBezTo>
                    <a:pt x="1329" y="5231"/>
                    <a:pt x="1696" y="4659"/>
                    <a:pt x="1574" y="4332"/>
                  </a:cubicBezTo>
                  <a:cubicBezTo>
                    <a:pt x="1390" y="3882"/>
                    <a:pt x="430" y="3801"/>
                    <a:pt x="225" y="4659"/>
                  </a:cubicBezTo>
                  <a:cubicBezTo>
                    <a:pt x="0" y="5578"/>
                    <a:pt x="899" y="6375"/>
                    <a:pt x="1778" y="6294"/>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37200" y="4167800"/>
              <a:ext cx="126200" cy="159425"/>
            </a:xfrm>
            <a:custGeom>
              <a:avLst/>
              <a:gdLst/>
              <a:ahLst/>
              <a:cxnLst/>
              <a:rect l="l" t="t" r="r" b="b"/>
              <a:pathLst>
                <a:path w="5048" h="6377" extrusionOk="0">
                  <a:moveTo>
                    <a:pt x="3801" y="1227"/>
                  </a:moveTo>
                  <a:cubicBezTo>
                    <a:pt x="3372" y="614"/>
                    <a:pt x="2575" y="21"/>
                    <a:pt x="1799" y="82"/>
                  </a:cubicBezTo>
                  <a:cubicBezTo>
                    <a:pt x="899" y="1"/>
                    <a:pt x="0" y="798"/>
                    <a:pt x="225" y="1717"/>
                  </a:cubicBezTo>
                  <a:cubicBezTo>
                    <a:pt x="430" y="2575"/>
                    <a:pt x="1390" y="2494"/>
                    <a:pt x="1574" y="2044"/>
                  </a:cubicBezTo>
                  <a:cubicBezTo>
                    <a:pt x="1696" y="1717"/>
                    <a:pt x="1329" y="1145"/>
                    <a:pt x="899" y="1513"/>
                  </a:cubicBezTo>
                  <a:cubicBezTo>
                    <a:pt x="899" y="1288"/>
                    <a:pt x="1410" y="757"/>
                    <a:pt x="2044" y="961"/>
                  </a:cubicBezTo>
                  <a:cubicBezTo>
                    <a:pt x="2412" y="1104"/>
                    <a:pt x="2657" y="1451"/>
                    <a:pt x="2677" y="1840"/>
                  </a:cubicBezTo>
                  <a:cubicBezTo>
                    <a:pt x="2759" y="2718"/>
                    <a:pt x="1921" y="2412"/>
                    <a:pt x="1860" y="2269"/>
                  </a:cubicBezTo>
                  <a:cubicBezTo>
                    <a:pt x="1737" y="2902"/>
                    <a:pt x="2657" y="3086"/>
                    <a:pt x="2820" y="2677"/>
                  </a:cubicBezTo>
                  <a:cubicBezTo>
                    <a:pt x="2820" y="2861"/>
                    <a:pt x="2902" y="2923"/>
                    <a:pt x="2984" y="2923"/>
                  </a:cubicBezTo>
                  <a:cubicBezTo>
                    <a:pt x="3474" y="2902"/>
                    <a:pt x="3331" y="1921"/>
                    <a:pt x="3127" y="1574"/>
                  </a:cubicBezTo>
                  <a:cubicBezTo>
                    <a:pt x="3004" y="1370"/>
                    <a:pt x="2841" y="1084"/>
                    <a:pt x="2493" y="859"/>
                  </a:cubicBezTo>
                  <a:cubicBezTo>
                    <a:pt x="3474" y="1043"/>
                    <a:pt x="4578" y="3188"/>
                    <a:pt x="2759" y="3372"/>
                  </a:cubicBezTo>
                  <a:cubicBezTo>
                    <a:pt x="3004" y="3617"/>
                    <a:pt x="3290" y="3699"/>
                    <a:pt x="3617" y="3617"/>
                  </a:cubicBezTo>
                  <a:cubicBezTo>
                    <a:pt x="2841" y="4639"/>
                    <a:pt x="2779" y="5579"/>
                    <a:pt x="3944" y="6376"/>
                  </a:cubicBezTo>
                  <a:cubicBezTo>
                    <a:pt x="3454" y="4394"/>
                    <a:pt x="5048" y="3066"/>
                    <a:pt x="3801" y="122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228628" y="228604"/>
            <a:ext cx="809300" cy="815624"/>
            <a:chOff x="-2299175" y="1318800"/>
            <a:chExt cx="390325" cy="393375"/>
          </a:xfrm>
        </p:grpSpPr>
        <p:sp>
          <p:nvSpPr>
            <p:cNvPr id="73" name="Google Shape;73;p3"/>
            <p:cNvSpPr/>
            <p:nvPr/>
          </p:nvSpPr>
          <p:spPr>
            <a:xfrm>
              <a:off x="-2134175" y="1434750"/>
              <a:ext cx="95550" cy="88925"/>
            </a:xfrm>
            <a:custGeom>
              <a:avLst/>
              <a:gdLst/>
              <a:ahLst/>
              <a:cxnLst/>
              <a:rect l="l" t="t" r="r" b="b"/>
              <a:pathLst>
                <a:path w="3822" h="3557" extrusionOk="0">
                  <a:moveTo>
                    <a:pt x="3045" y="430"/>
                  </a:moveTo>
                  <a:cubicBezTo>
                    <a:pt x="2882" y="430"/>
                    <a:pt x="2780" y="553"/>
                    <a:pt x="2780" y="696"/>
                  </a:cubicBezTo>
                  <a:cubicBezTo>
                    <a:pt x="2780" y="859"/>
                    <a:pt x="2882" y="961"/>
                    <a:pt x="3045" y="961"/>
                  </a:cubicBezTo>
                  <a:cubicBezTo>
                    <a:pt x="3127" y="961"/>
                    <a:pt x="3209" y="920"/>
                    <a:pt x="3250" y="859"/>
                  </a:cubicBezTo>
                  <a:cubicBezTo>
                    <a:pt x="3597" y="1472"/>
                    <a:pt x="2371" y="1881"/>
                    <a:pt x="1901" y="1"/>
                  </a:cubicBezTo>
                  <a:cubicBezTo>
                    <a:pt x="1431" y="1881"/>
                    <a:pt x="225" y="1472"/>
                    <a:pt x="552" y="859"/>
                  </a:cubicBezTo>
                  <a:cubicBezTo>
                    <a:pt x="614" y="920"/>
                    <a:pt x="675" y="961"/>
                    <a:pt x="777" y="961"/>
                  </a:cubicBezTo>
                  <a:cubicBezTo>
                    <a:pt x="920" y="961"/>
                    <a:pt x="1043" y="859"/>
                    <a:pt x="1043" y="696"/>
                  </a:cubicBezTo>
                  <a:cubicBezTo>
                    <a:pt x="1043" y="553"/>
                    <a:pt x="920" y="430"/>
                    <a:pt x="777" y="430"/>
                  </a:cubicBezTo>
                  <a:cubicBezTo>
                    <a:pt x="225" y="410"/>
                    <a:pt x="21" y="818"/>
                    <a:pt x="1" y="1145"/>
                  </a:cubicBezTo>
                  <a:cubicBezTo>
                    <a:pt x="1" y="1636"/>
                    <a:pt x="654" y="2065"/>
                    <a:pt x="1227" y="1697"/>
                  </a:cubicBezTo>
                  <a:cubicBezTo>
                    <a:pt x="1206" y="2392"/>
                    <a:pt x="1451" y="3005"/>
                    <a:pt x="1901" y="3556"/>
                  </a:cubicBezTo>
                  <a:cubicBezTo>
                    <a:pt x="2371" y="3005"/>
                    <a:pt x="2596" y="2392"/>
                    <a:pt x="2596" y="1697"/>
                  </a:cubicBezTo>
                  <a:cubicBezTo>
                    <a:pt x="3147" y="2065"/>
                    <a:pt x="3822" y="1636"/>
                    <a:pt x="3801" y="1145"/>
                  </a:cubicBezTo>
                  <a:cubicBezTo>
                    <a:pt x="3801" y="818"/>
                    <a:pt x="3597" y="410"/>
                    <a:pt x="3045" y="430"/>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096375" y="1409725"/>
              <a:ext cx="19450" cy="19450"/>
            </a:xfrm>
            <a:custGeom>
              <a:avLst/>
              <a:gdLst/>
              <a:ahLst/>
              <a:cxnLst/>
              <a:rect l="l" t="t" r="r" b="b"/>
              <a:pathLst>
                <a:path w="778" h="778" extrusionOk="0">
                  <a:moveTo>
                    <a:pt x="1" y="389"/>
                  </a:moveTo>
                  <a:cubicBezTo>
                    <a:pt x="1" y="593"/>
                    <a:pt x="185" y="777"/>
                    <a:pt x="389" y="777"/>
                  </a:cubicBezTo>
                  <a:cubicBezTo>
                    <a:pt x="614" y="777"/>
                    <a:pt x="777" y="593"/>
                    <a:pt x="777" y="389"/>
                  </a:cubicBezTo>
                  <a:cubicBezTo>
                    <a:pt x="777" y="185"/>
                    <a:pt x="614" y="1"/>
                    <a:pt x="389" y="1"/>
                  </a:cubicBezTo>
                  <a:cubicBezTo>
                    <a:pt x="185" y="1"/>
                    <a:pt x="1" y="185"/>
                    <a:pt x="1"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099950" y="1337200"/>
              <a:ext cx="26600" cy="66925"/>
            </a:xfrm>
            <a:custGeom>
              <a:avLst/>
              <a:gdLst/>
              <a:ahLst/>
              <a:cxnLst/>
              <a:rect l="l" t="t" r="r" b="b"/>
              <a:pathLst>
                <a:path w="1064" h="2677" extrusionOk="0">
                  <a:moveTo>
                    <a:pt x="1063" y="1124"/>
                  </a:moveTo>
                  <a:cubicBezTo>
                    <a:pt x="838" y="817"/>
                    <a:pt x="655" y="450"/>
                    <a:pt x="532" y="0"/>
                  </a:cubicBezTo>
                  <a:cubicBezTo>
                    <a:pt x="409" y="450"/>
                    <a:pt x="225" y="817"/>
                    <a:pt x="1" y="1124"/>
                  </a:cubicBezTo>
                  <a:cubicBezTo>
                    <a:pt x="225" y="1594"/>
                    <a:pt x="389" y="2125"/>
                    <a:pt x="532" y="2677"/>
                  </a:cubicBezTo>
                  <a:cubicBezTo>
                    <a:pt x="675" y="2125"/>
                    <a:pt x="838" y="1594"/>
                    <a:pt x="1063" y="1124"/>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068275" y="1318800"/>
              <a:ext cx="159425" cy="126725"/>
            </a:xfrm>
            <a:custGeom>
              <a:avLst/>
              <a:gdLst/>
              <a:ahLst/>
              <a:cxnLst/>
              <a:rect l="l" t="t" r="r" b="b"/>
              <a:pathLst>
                <a:path w="6377" h="5069" extrusionOk="0">
                  <a:moveTo>
                    <a:pt x="1227" y="1267"/>
                  </a:moveTo>
                  <a:cubicBezTo>
                    <a:pt x="614" y="1696"/>
                    <a:pt x="21" y="2473"/>
                    <a:pt x="82" y="3270"/>
                  </a:cubicBezTo>
                  <a:cubicBezTo>
                    <a:pt x="1" y="4148"/>
                    <a:pt x="798" y="5068"/>
                    <a:pt x="1717" y="4823"/>
                  </a:cubicBezTo>
                  <a:cubicBezTo>
                    <a:pt x="2575" y="4618"/>
                    <a:pt x="2494" y="3658"/>
                    <a:pt x="2044" y="3495"/>
                  </a:cubicBezTo>
                  <a:cubicBezTo>
                    <a:pt x="1717" y="3352"/>
                    <a:pt x="1145" y="3719"/>
                    <a:pt x="1513" y="4148"/>
                  </a:cubicBezTo>
                  <a:cubicBezTo>
                    <a:pt x="1288" y="4169"/>
                    <a:pt x="757" y="3638"/>
                    <a:pt x="961" y="3025"/>
                  </a:cubicBezTo>
                  <a:cubicBezTo>
                    <a:pt x="1104" y="2636"/>
                    <a:pt x="1451" y="2412"/>
                    <a:pt x="1840" y="2371"/>
                  </a:cubicBezTo>
                  <a:cubicBezTo>
                    <a:pt x="2718" y="2309"/>
                    <a:pt x="2412" y="3147"/>
                    <a:pt x="2269" y="3188"/>
                  </a:cubicBezTo>
                  <a:cubicBezTo>
                    <a:pt x="2902" y="3331"/>
                    <a:pt x="3086" y="2412"/>
                    <a:pt x="2677" y="2248"/>
                  </a:cubicBezTo>
                  <a:cubicBezTo>
                    <a:pt x="2861" y="2228"/>
                    <a:pt x="2923" y="2166"/>
                    <a:pt x="2923" y="2085"/>
                  </a:cubicBezTo>
                  <a:cubicBezTo>
                    <a:pt x="2902" y="1574"/>
                    <a:pt x="1921" y="1717"/>
                    <a:pt x="1574" y="1921"/>
                  </a:cubicBezTo>
                  <a:cubicBezTo>
                    <a:pt x="1370" y="2044"/>
                    <a:pt x="1084" y="2228"/>
                    <a:pt x="859" y="2575"/>
                  </a:cubicBezTo>
                  <a:cubicBezTo>
                    <a:pt x="1043" y="1574"/>
                    <a:pt x="3188" y="491"/>
                    <a:pt x="3372" y="2289"/>
                  </a:cubicBezTo>
                  <a:cubicBezTo>
                    <a:pt x="3617" y="2044"/>
                    <a:pt x="3699" y="1758"/>
                    <a:pt x="3617" y="1431"/>
                  </a:cubicBezTo>
                  <a:cubicBezTo>
                    <a:pt x="4639" y="2207"/>
                    <a:pt x="5579" y="2269"/>
                    <a:pt x="6376" y="1104"/>
                  </a:cubicBezTo>
                  <a:cubicBezTo>
                    <a:pt x="4394" y="1594"/>
                    <a:pt x="3066" y="0"/>
                    <a:pt x="1227" y="126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264450" y="1318800"/>
              <a:ext cx="159425" cy="126725"/>
            </a:xfrm>
            <a:custGeom>
              <a:avLst/>
              <a:gdLst/>
              <a:ahLst/>
              <a:cxnLst/>
              <a:rect l="l" t="t" r="r" b="b"/>
              <a:pathLst>
                <a:path w="6377" h="5069" extrusionOk="0">
                  <a:moveTo>
                    <a:pt x="2759" y="1451"/>
                  </a:moveTo>
                  <a:cubicBezTo>
                    <a:pt x="2678" y="1758"/>
                    <a:pt x="2759" y="2064"/>
                    <a:pt x="3005" y="2289"/>
                  </a:cubicBezTo>
                  <a:cubicBezTo>
                    <a:pt x="3189" y="491"/>
                    <a:pt x="5355" y="1574"/>
                    <a:pt x="5518" y="2575"/>
                  </a:cubicBezTo>
                  <a:cubicBezTo>
                    <a:pt x="5293" y="2228"/>
                    <a:pt x="5007" y="2044"/>
                    <a:pt x="4803" y="1921"/>
                  </a:cubicBezTo>
                  <a:cubicBezTo>
                    <a:pt x="4456" y="1717"/>
                    <a:pt x="3475" y="1574"/>
                    <a:pt x="3454" y="2085"/>
                  </a:cubicBezTo>
                  <a:cubicBezTo>
                    <a:pt x="3454" y="2166"/>
                    <a:pt x="3516" y="2228"/>
                    <a:pt x="3699" y="2248"/>
                  </a:cubicBezTo>
                  <a:cubicBezTo>
                    <a:pt x="3291" y="2412"/>
                    <a:pt x="3475" y="3331"/>
                    <a:pt x="4108" y="3188"/>
                  </a:cubicBezTo>
                  <a:cubicBezTo>
                    <a:pt x="3965" y="3147"/>
                    <a:pt x="3659" y="2309"/>
                    <a:pt x="4537" y="2371"/>
                  </a:cubicBezTo>
                  <a:cubicBezTo>
                    <a:pt x="4926" y="2412"/>
                    <a:pt x="5273" y="2657"/>
                    <a:pt x="5416" y="3025"/>
                  </a:cubicBezTo>
                  <a:cubicBezTo>
                    <a:pt x="5620" y="3638"/>
                    <a:pt x="5089" y="4169"/>
                    <a:pt x="4864" y="4148"/>
                  </a:cubicBezTo>
                  <a:cubicBezTo>
                    <a:pt x="5232" y="3740"/>
                    <a:pt x="4680" y="3352"/>
                    <a:pt x="4333" y="3495"/>
                  </a:cubicBezTo>
                  <a:cubicBezTo>
                    <a:pt x="3883" y="3658"/>
                    <a:pt x="3802" y="4618"/>
                    <a:pt x="4660" y="4843"/>
                  </a:cubicBezTo>
                  <a:cubicBezTo>
                    <a:pt x="5579" y="5068"/>
                    <a:pt x="6376" y="4148"/>
                    <a:pt x="6295" y="3270"/>
                  </a:cubicBezTo>
                  <a:cubicBezTo>
                    <a:pt x="6356" y="2493"/>
                    <a:pt x="5763" y="1696"/>
                    <a:pt x="5150" y="1267"/>
                  </a:cubicBezTo>
                  <a:cubicBezTo>
                    <a:pt x="3311" y="0"/>
                    <a:pt x="1983" y="1594"/>
                    <a:pt x="1" y="1104"/>
                  </a:cubicBezTo>
                  <a:cubicBezTo>
                    <a:pt x="798" y="2269"/>
                    <a:pt x="1738" y="2207"/>
                    <a:pt x="2759" y="145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183225" y="1486875"/>
              <a:ext cx="88925" cy="95025"/>
            </a:xfrm>
            <a:custGeom>
              <a:avLst/>
              <a:gdLst/>
              <a:ahLst/>
              <a:cxnLst/>
              <a:rect l="l" t="t" r="r" b="b"/>
              <a:pathLst>
                <a:path w="3557" h="3801" extrusionOk="0">
                  <a:moveTo>
                    <a:pt x="1697" y="1226"/>
                  </a:moveTo>
                  <a:cubicBezTo>
                    <a:pt x="2065" y="654"/>
                    <a:pt x="1636" y="0"/>
                    <a:pt x="1145" y="0"/>
                  </a:cubicBezTo>
                  <a:cubicBezTo>
                    <a:pt x="818" y="21"/>
                    <a:pt x="410" y="204"/>
                    <a:pt x="430" y="777"/>
                  </a:cubicBezTo>
                  <a:cubicBezTo>
                    <a:pt x="430" y="920"/>
                    <a:pt x="553" y="1042"/>
                    <a:pt x="696" y="1042"/>
                  </a:cubicBezTo>
                  <a:cubicBezTo>
                    <a:pt x="859" y="1042"/>
                    <a:pt x="961" y="920"/>
                    <a:pt x="961" y="777"/>
                  </a:cubicBezTo>
                  <a:cubicBezTo>
                    <a:pt x="961" y="674"/>
                    <a:pt x="920" y="613"/>
                    <a:pt x="859" y="552"/>
                  </a:cubicBezTo>
                  <a:cubicBezTo>
                    <a:pt x="1472" y="225"/>
                    <a:pt x="1881" y="1431"/>
                    <a:pt x="1" y="1901"/>
                  </a:cubicBezTo>
                  <a:cubicBezTo>
                    <a:pt x="1881" y="2370"/>
                    <a:pt x="1472" y="3597"/>
                    <a:pt x="859" y="3249"/>
                  </a:cubicBezTo>
                  <a:cubicBezTo>
                    <a:pt x="920" y="3208"/>
                    <a:pt x="961" y="3127"/>
                    <a:pt x="961" y="3045"/>
                  </a:cubicBezTo>
                  <a:cubicBezTo>
                    <a:pt x="961" y="2881"/>
                    <a:pt x="859" y="2779"/>
                    <a:pt x="696" y="2779"/>
                  </a:cubicBezTo>
                  <a:cubicBezTo>
                    <a:pt x="553" y="2779"/>
                    <a:pt x="430" y="2881"/>
                    <a:pt x="430" y="3045"/>
                  </a:cubicBezTo>
                  <a:cubicBezTo>
                    <a:pt x="410" y="3597"/>
                    <a:pt x="818" y="3801"/>
                    <a:pt x="1145" y="3801"/>
                  </a:cubicBezTo>
                  <a:cubicBezTo>
                    <a:pt x="1636" y="3801"/>
                    <a:pt x="2065" y="3147"/>
                    <a:pt x="1697" y="2575"/>
                  </a:cubicBezTo>
                  <a:cubicBezTo>
                    <a:pt x="2392" y="2595"/>
                    <a:pt x="3005" y="2350"/>
                    <a:pt x="3556" y="1901"/>
                  </a:cubicBezTo>
                  <a:cubicBezTo>
                    <a:pt x="3005" y="1451"/>
                    <a:pt x="2392" y="1206"/>
                    <a:pt x="1697" y="122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2208250" y="1524675"/>
              <a:ext cx="19450" cy="19425"/>
            </a:xfrm>
            <a:custGeom>
              <a:avLst/>
              <a:gdLst/>
              <a:ahLst/>
              <a:cxnLst/>
              <a:rect l="l" t="t" r="r" b="b"/>
              <a:pathLst>
                <a:path w="778" h="777" extrusionOk="0">
                  <a:moveTo>
                    <a:pt x="1" y="389"/>
                  </a:moveTo>
                  <a:cubicBezTo>
                    <a:pt x="1" y="613"/>
                    <a:pt x="164" y="777"/>
                    <a:pt x="389" y="777"/>
                  </a:cubicBezTo>
                  <a:cubicBezTo>
                    <a:pt x="593" y="777"/>
                    <a:pt x="777" y="613"/>
                    <a:pt x="777" y="389"/>
                  </a:cubicBezTo>
                  <a:cubicBezTo>
                    <a:pt x="777" y="184"/>
                    <a:pt x="593" y="0"/>
                    <a:pt x="389" y="0"/>
                  </a:cubicBezTo>
                  <a:cubicBezTo>
                    <a:pt x="164" y="0"/>
                    <a:pt x="1" y="184"/>
                    <a:pt x="1"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280775" y="1521100"/>
              <a:ext cx="66925" cy="27100"/>
            </a:xfrm>
            <a:custGeom>
              <a:avLst/>
              <a:gdLst/>
              <a:ahLst/>
              <a:cxnLst/>
              <a:rect l="l" t="t" r="r" b="b"/>
              <a:pathLst>
                <a:path w="2677" h="1084" extrusionOk="0">
                  <a:moveTo>
                    <a:pt x="2677" y="532"/>
                  </a:moveTo>
                  <a:cubicBezTo>
                    <a:pt x="2125" y="388"/>
                    <a:pt x="1594" y="225"/>
                    <a:pt x="1124" y="0"/>
                  </a:cubicBezTo>
                  <a:cubicBezTo>
                    <a:pt x="817" y="225"/>
                    <a:pt x="429" y="409"/>
                    <a:pt x="0" y="532"/>
                  </a:cubicBezTo>
                  <a:cubicBezTo>
                    <a:pt x="429" y="654"/>
                    <a:pt x="797" y="838"/>
                    <a:pt x="1124" y="1083"/>
                  </a:cubicBezTo>
                  <a:cubicBezTo>
                    <a:pt x="1594" y="838"/>
                    <a:pt x="2125" y="675"/>
                    <a:pt x="2677" y="53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299175" y="1552775"/>
              <a:ext cx="126725" cy="159400"/>
            </a:xfrm>
            <a:custGeom>
              <a:avLst/>
              <a:gdLst/>
              <a:ahLst/>
              <a:cxnLst/>
              <a:rect l="l" t="t" r="r" b="b"/>
              <a:pathLst>
                <a:path w="5069" h="6376" extrusionOk="0">
                  <a:moveTo>
                    <a:pt x="3270" y="82"/>
                  </a:moveTo>
                  <a:cubicBezTo>
                    <a:pt x="2473" y="21"/>
                    <a:pt x="1696" y="613"/>
                    <a:pt x="1267" y="1247"/>
                  </a:cubicBezTo>
                  <a:cubicBezTo>
                    <a:pt x="0" y="3086"/>
                    <a:pt x="1594" y="4414"/>
                    <a:pt x="1104" y="6376"/>
                  </a:cubicBezTo>
                  <a:cubicBezTo>
                    <a:pt x="2269" y="5599"/>
                    <a:pt x="2207" y="4659"/>
                    <a:pt x="1451" y="3617"/>
                  </a:cubicBezTo>
                  <a:cubicBezTo>
                    <a:pt x="1758" y="3699"/>
                    <a:pt x="2064" y="3637"/>
                    <a:pt x="2289" y="3392"/>
                  </a:cubicBezTo>
                  <a:cubicBezTo>
                    <a:pt x="491" y="3208"/>
                    <a:pt x="1574" y="1042"/>
                    <a:pt x="2575" y="858"/>
                  </a:cubicBezTo>
                  <a:cubicBezTo>
                    <a:pt x="2228" y="1083"/>
                    <a:pt x="2044" y="1390"/>
                    <a:pt x="1921" y="1594"/>
                  </a:cubicBezTo>
                  <a:cubicBezTo>
                    <a:pt x="1717" y="1941"/>
                    <a:pt x="1574" y="2902"/>
                    <a:pt x="2085" y="2943"/>
                  </a:cubicBezTo>
                  <a:cubicBezTo>
                    <a:pt x="2166" y="2943"/>
                    <a:pt x="2228" y="2881"/>
                    <a:pt x="2248" y="2697"/>
                  </a:cubicBezTo>
                  <a:cubicBezTo>
                    <a:pt x="2412" y="3106"/>
                    <a:pt x="3331" y="2902"/>
                    <a:pt x="3188" y="2289"/>
                  </a:cubicBezTo>
                  <a:cubicBezTo>
                    <a:pt x="3147" y="2411"/>
                    <a:pt x="2309" y="2718"/>
                    <a:pt x="2371" y="1860"/>
                  </a:cubicBezTo>
                  <a:cubicBezTo>
                    <a:pt x="2412" y="1451"/>
                    <a:pt x="2657" y="1104"/>
                    <a:pt x="3025" y="981"/>
                  </a:cubicBezTo>
                  <a:cubicBezTo>
                    <a:pt x="3638" y="756"/>
                    <a:pt x="4169" y="1308"/>
                    <a:pt x="4148" y="1533"/>
                  </a:cubicBezTo>
                  <a:cubicBezTo>
                    <a:pt x="3740" y="1165"/>
                    <a:pt x="3352" y="1717"/>
                    <a:pt x="3495" y="2044"/>
                  </a:cubicBezTo>
                  <a:cubicBezTo>
                    <a:pt x="3658" y="2493"/>
                    <a:pt x="4618" y="2595"/>
                    <a:pt x="4843" y="1737"/>
                  </a:cubicBezTo>
                  <a:cubicBezTo>
                    <a:pt x="5068" y="797"/>
                    <a:pt x="4148" y="0"/>
                    <a:pt x="3270" y="8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299175" y="1357100"/>
              <a:ext cx="126725" cy="159425"/>
            </a:xfrm>
            <a:custGeom>
              <a:avLst/>
              <a:gdLst/>
              <a:ahLst/>
              <a:cxnLst/>
              <a:rect l="l" t="t" r="r" b="b"/>
              <a:pathLst>
                <a:path w="5069" h="6377" extrusionOk="0">
                  <a:moveTo>
                    <a:pt x="1267" y="5130"/>
                  </a:moveTo>
                  <a:cubicBezTo>
                    <a:pt x="1696" y="5743"/>
                    <a:pt x="2473" y="6335"/>
                    <a:pt x="3270" y="6295"/>
                  </a:cubicBezTo>
                  <a:cubicBezTo>
                    <a:pt x="4148" y="6376"/>
                    <a:pt x="5068" y="5579"/>
                    <a:pt x="4843" y="4639"/>
                  </a:cubicBezTo>
                  <a:cubicBezTo>
                    <a:pt x="4618" y="3781"/>
                    <a:pt x="3658" y="3863"/>
                    <a:pt x="3495" y="4312"/>
                  </a:cubicBezTo>
                  <a:cubicBezTo>
                    <a:pt x="3352" y="4660"/>
                    <a:pt x="3740" y="5212"/>
                    <a:pt x="4148" y="4844"/>
                  </a:cubicBezTo>
                  <a:cubicBezTo>
                    <a:pt x="4169" y="5069"/>
                    <a:pt x="3638" y="5620"/>
                    <a:pt x="3025" y="5395"/>
                  </a:cubicBezTo>
                  <a:cubicBezTo>
                    <a:pt x="2636" y="5252"/>
                    <a:pt x="2412" y="4926"/>
                    <a:pt x="2371" y="4517"/>
                  </a:cubicBezTo>
                  <a:cubicBezTo>
                    <a:pt x="2309" y="3659"/>
                    <a:pt x="3147" y="3965"/>
                    <a:pt x="3188" y="4088"/>
                  </a:cubicBezTo>
                  <a:cubicBezTo>
                    <a:pt x="3331" y="3454"/>
                    <a:pt x="2412" y="3270"/>
                    <a:pt x="2248" y="3679"/>
                  </a:cubicBezTo>
                  <a:cubicBezTo>
                    <a:pt x="2228" y="3495"/>
                    <a:pt x="2166" y="3434"/>
                    <a:pt x="2085" y="3434"/>
                  </a:cubicBezTo>
                  <a:cubicBezTo>
                    <a:pt x="1574" y="3475"/>
                    <a:pt x="1717" y="4435"/>
                    <a:pt x="1921" y="4782"/>
                  </a:cubicBezTo>
                  <a:cubicBezTo>
                    <a:pt x="2044" y="4987"/>
                    <a:pt x="2228" y="5293"/>
                    <a:pt x="2575" y="5518"/>
                  </a:cubicBezTo>
                  <a:cubicBezTo>
                    <a:pt x="1574" y="5334"/>
                    <a:pt x="491" y="3168"/>
                    <a:pt x="2289" y="2984"/>
                  </a:cubicBezTo>
                  <a:cubicBezTo>
                    <a:pt x="2044" y="2739"/>
                    <a:pt x="1758" y="2678"/>
                    <a:pt x="1431" y="2760"/>
                  </a:cubicBezTo>
                  <a:cubicBezTo>
                    <a:pt x="2207" y="1717"/>
                    <a:pt x="2269" y="777"/>
                    <a:pt x="1104" y="1"/>
                  </a:cubicBezTo>
                  <a:cubicBezTo>
                    <a:pt x="1594" y="1963"/>
                    <a:pt x="0" y="3291"/>
                    <a:pt x="1267" y="5130"/>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a:off x="8107184" y="228604"/>
            <a:ext cx="808211" cy="815624"/>
            <a:chOff x="373600" y="1318800"/>
            <a:chExt cx="389800" cy="393375"/>
          </a:xfrm>
        </p:grpSpPr>
        <p:sp>
          <p:nvSpPr>
            <p:cNvPr id="84" name="Google Shape;84;p3"/>
            <p:cNvSpPr/>
            <p:nvPr/>
          </p:nvSpPr>
          <p:spPr>
            <a:xfrm>
              <a:off x="503350" y="1434750"/>
              <a:ext cx="95550" cy="88925"/>
            </a:xfrm>
            <a:custGeom>
              <a:avLst/>
              <a:gdLst/>
              <a:ahLst/>
              <a:cxnLst/>
              <a:rect l="l" t="t" r="r" b="b"/>
              <a:pathLst>
                <a:path w="3822" h="3557" extrusionOk="0">
                  <a:moveTo>
                    <a:pt x="3801" y="1145"/>
                  </a:moveTo>
                  <a:cubicBezTo>
                    <a:pt x="3801" y="818"/>
                    <a:pt x="3597" y="410"/>
                    <a:pt x="3045" y="430"/>
                  </a:cubicBezTo>
                  <a:cubicBezTo>
                    <a:pt x="2902" y="430"/>
                    <a:pt x="2780" y="553"/>
                    <a:pt x="2780" y="696"/>
                  </a:cubicBezTo>
                  <a:cubicBezTo>
                    <a:pt x="2780" y="859"/>
                    <a:pt x="2902" y="961"/>
                    <a:pt x="3045" y="961"/>
                  </a:cubicBezTo>
                  <a:cubicBezTo>
                    <a:pt x="3127" y="961"/>
                    <a:pt x="3209" y="920"/>
                    <a:pt x="3250" y="859"/>
                  </a:cubicBezTo>
                  <a:cubicBezTo>
                    <a:pt x="3597" y="1472"/>
                    <a:pt x="2391" y="1881"/>
                    <a:pt x="1901" y="1"/>
                  </a:cubicBezTo>
                  <a:cubicBezTo>
                    <a:pt x="1431" y="1881"/>
                    <a:pt x="225" y="1472"/>
                    <a:pt x="552" y="859"/>
                  </a:cubicBezTo>
                  <a:cubicBezTo>
                    <a:pt x="614" y="920"/>
                    <a:pt x="695" y="961"/>
                    <a:pt x="777" y="961"/>
                  </a:cubicBezTo>
                  <a:cubicBezTo>
                    <a:pt x="920" y="961"/>
                    <a:pt x="1043" y="859"/>
                    <a:pt x="1043" y="696"/>
                  </a:cubicBezTo>
                  <a:cubicBezTo>
                    <a:pt x="1043" y="553"/>
                    <a:pt x="920" y="430"/>
                    <a:pt x="777" y="430"/>
                  </a:cubicBezTo>
                  <a:cubicBezTo>
                    <a:pt x="225" y="410"/>
                    <a:pt x="21" y="818"/>
                    <a:pt x="21" y="1145"/>
                  </a:cubicBezTo>
                  <a:cubicBezTo>
                    <a:pt x="1" y="1636"/>
                    <a:pt x="675" y="2065"/>
                    <a:pt x="1227" y="1697"/>
                  </a:cubicBezTo>
                  <a:cubicBezTo>
                    <a:pt x="1206" y="2392"/>
                    <a:pt x="1451" y="3005"/>
                    <a:pt x="1901" y="3556"/>
                  </a:cubicBezTo>
                  <a:cubicBezTo>
                    <a:pt x="2371" y="3005"/>
                    <a:pt x="2616" y="2392"/>
                    <a:pt x="2596" y="1697"/>
                  </a:cubicBezTo>
                  <a:cubicBezTo>
                    <a:pt x="3148" y="2065"/>
                    <a:pt x="3822" y="1636"/>
                    <a:pt x="3801" y="1145"/>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41675" y="1409725"/>
              <a:ext cx="18925" cy="19450"/>
            </a:xfrm>
            <a:custGeom>
              <a:avLst/>
              <a:gdLst/>
              <a:ahLst/>
              <a:cxnLst/>
              <a:rect l="l" t="t" r="r" b="b"/>
              <a:pathLst>
                <a:path w="757" h="778" extrusionOk="0">
                  <a:moveTo>
                    <a:pt x="0" y="389"/>
                  </a:moveTo>
                  <a:cubicBezTo>
                    <a:pt x="0" y="593"/>
                    <a:pt x="164" y="777"/>
                    <a:pt x="368" y="777"/>
                  </a:cubicBezTo>
                  <a:cubicBezTo>
                    <a:pt x="593" y="777"/>
                    <a:pt x="756" y="593"/>
                    <a:pt x="756" y="389"/>
                  </a:cubicBezTo>
                  <a:cubicBezTo>
                    <a:pt x="756" y="185"/>
                    <a:pt x="593" y="1"/>
                    <a:pt x="368" y="1"/>
                  </a:cubicBezTo>
                  <a:cubicBezTo>
                    <a:pt x="164" y="1"/>
                    <a:pt x="0" y="185"/>
                    <a:pt x="0"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37575" y="1337200"/>
              <a:ext cx="27100" cy="66925"/>
            </a:xfrm>
            <a:custGeom>
              <a:avLst/>
              <a:gdLst/>
              <a:ahLst/>
              <a:cxnLst/>
              <a:rect l="l" t="t" r="r" b="b"/>
              <a:pathLst>
                <a:path w="1084" h="2677" extrusionOk="0">
                  <a:moveTo>
                    <a:pt x="1084" y="1124"/>
                  </a:moveTo>
                  <a:cubicBezTo>
                    <a:pt x="839" y="817"/>
                    <a:pt x="655" y="450"/>
                    <a:pt x="532" y="0"/>
                  </a:cubicBezTo>
                  <a:cubicBezTo>
                    <a:pt x="409" y="450"/>
                    <a:pt x="226" y="817"/>
                    <a:pt x="1" y="1124"/>
                  </a:cubicBezTo>
                  <a:cubicBezTo>
                    <a:pt x="226" y="1594"/>
                    <a:pt x="389" y="2125"/>
                    <a:pt x="532" y="2677"/>
                  </a:cubicBezTo>
                  <a:cubicBezTo>
                    <a:pt x="675" y="2125"/>
                    <a:pt x="839" y="1594"/>
                    <a:pt x="1084" y="1124"/>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73600" y="1318800"/>
              <a:ext cx="158900" cy="126725"/>
            </a:xfrm>
            <a:custGeom>
              <a:avLst/>
              <a:gdLst/>
              <a:ahLst/>
              <a:cxnLst/>
              <a:rect l="l" t="t" r="r" b="b"/>
              <a:pathLst>
                <a:path w="6356" h="5069" extrusionOk="0">
                  <a:moveTo>
                    <a:pt x="6294" y="3270"/>
                  </a:moveTo>
                  <a:cubicBezTo>
                    <a:pt x="6335" y="2473"/>
                    <a:pt x="5742" y="1696"/>
                    <a:pt x="5129" y="1267"/>
                  </a:cubicBezTo>
                  <a:cubicBezTo>
                    <a:pt x="3290" y="0"/>
                    <a:pt x="1962" y="1594"/>
                    <a:pt x="0" y="1104"/>
                  </a:cubicBezTo>
                  <a:cubicBezTo>
                    <a:pt x="777" y="2269"/>
                    <a:pt x="1717" y="2207"/>
                    <a:pt x="2739" y="1451"/>
                  </a:cubicBezTo>
                  <a:cubicBezTo>
                    <a:pt x="2677" y="1758"/>
                    <a:pt x="2739" y="2064"/>
                    <a:pt x="2984" y="2289"/>
                  </a:cubicBezTo>
                  <a:cubicBezTo>
                    <a:pt x="3168" y="491"/>
                    <a:pt x="5334" y="1574"/>
                    <a:pt x="5518" y="2575"/>
                  </a:cubicBezTo>
                  <a:cubicBezTo>
                    <a:pt x="5293" y="2228"/>
                    <a:pt x="4986" y="2044"/>
                    <a:pt x="4782" y="1921"/>
                  </a:cubicBezTo>
                  <a:cubicBezTo>
                    <a:pt x="4435" y="1717"/>
                    <a:pt x="3454" y="1574"/>
                    <a:pt x="3433" y="2085"/>
                  </a:cubicBezTo>
                  <a:cubicBezTo>
                    <a:pt x="3433" y="2166"/>
                    <a:pt x="3495" y="2228"/>
                    <a:pt x="3679" y="2248"/>
                  </a:cubicBezTo>
                  <a:cubicBezTo>
                    <a:pt x="3270" y="2412"/>
                    <a:pt x="3454" y="3331"/>
                    <a:pt x="4087" y="3188"/>
                  </a:cubicBezTo>
                  <a:cubicBezTo>
                    <a:pt x="3944" y="3147"/>
                    <a:pt x="3658" y="2309"/>
                    <a:pt x="4516" y="2371"/>
                  </a:cubicBezTo>
                  <a:cubicBezTo>
                    <a:pt x="4925" y="2412"/>
                    <a:pt x="5252" y="2657"/>
                    <a:pt x="5395" y="3025"/>
                  </a:cubicBezTo>
                  <a:cubicBezTo>
                    <a:pt x="5620" y="3638"/>
                    <a:pt x="5068" y="4169"/>
                    <a:pt x="4843" y="4148"/>
                  </a:cubicBezTo>
                  <a:cubicBezTo>
                    <a:pt x="5211" y="3740"/>
                    <a:pt x="4659" y="3352"/>
                    <a:pt x="4312" y="3495"/>
                  </a:cubicBezTo>
                  <a:cubicBezTo>
                    <a:pt x="3862" y="3658"/>
                    <a:pt x="3781" y="4618"/>
                    <a:pt x="4639" y="4843"/>
                  </a:cubicBezTo>
                  <a:cubicBezTo>
                    <a:pt x="5558" y="5068"/>
                    <a:pt x="6355" y="4148"/>
                    <a:pt x="6274" y="3270"/>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69250" y="1318800"/>
              <a:ext cx="159425" cy="126200"/>
            </a:xfrm>
            <a:custGeom>
              <a:avLst/>
              <a:gdLst/>
              <a:ahLst/>
              <a:cxnLst/>
              <a:rect l="l" t="t" r="r" b="b"/>
              <a:pathLst>
                <a:path w="6377" h="5048" extrusionOk="0">
                  <a:moveTo>
                    <a:pt x="1717" y="4843"/>
                  </a:moveTo>
                  <a:cubicBezTo>
                    <a:pt x="2575" y="4618"/>
                    <a:pt x="2494" y="3658"/>
                    <a:pt x="2044" y="3495"/>
                  </a:cubicBezTo>
                  <a:cubicBezTo>
                    <a:pt x="1717" y="3352"/>
                    <a:pt x="1165" y="3740"/>
                    <a:pt x="1513" y="4148"/>
                  </a:cubicBezTo>
                  <a:cubicBezTo>
                    <a:pt x="1308" y="4169"/>
                    <a:pt x="757" y="3638"/>
                    <a:pt x="982" y="3025"/>
                  </a:cubicBezTo>
                  <a:cubicBezTo>
                    <a:pt x="1104" y="2636"/>
                    <a:pt x="1451" y="2412"/>
                    <a:pt x="1840" y="2371"/>
                  </a:cubicBezTo>
                  <a:cubicBezTo>
                    <a:pt x="2718" y="2309"/>
                    <a:pt x="2412" y="3147"/>
                    <a:pt x="2289" y="3188"/>
                  </a:cubicBezTo>
                  <a:cubicBezTo>
                    <a:pt x="2902" y="3331"/>
                    <a:pt x="3107" y="2412"/>
                    <a:pt x="2678" y="2248"/>
                  </a:cubicBezTo>
                  <a:cubicBezTo>
                    <a:pt x="2861" y="2228"/>
                    <a:pt x="2943" y="2166"/>
                    <a:pt x="2923" y="2085"/>
                  </a:cubicBezTo>
                  <a:cubicBezTo>
                    <a:pt x="2902" y="1574"/>
                    <a:pt x="1942" y="1717"/>
                    <a:pt x="1595" y="1921"/>
                  </a:cubicBezTo>
                  <a:cubicBezTo>
                    <a:pt x="1390" y="2044"/>
                    <a:pt x="1084" y="2228"/>
                    <a:pt x="859" y="2575"/>
                  </a:cubicBezTo>
                  <a:cubicBezTo>
                    <a:pt x="1043" y="1574"/>
                    <a:pt x="3188" y="491"/>
                    <a:pt x="3372" y="2289"/>
                  </a:cubicBezTo>
                  <a:cubicBezTo>
                    <a:pt x="3638" y="2044"/>
                    <a:pt x="3699" y="1758"/>
                    <a:pt x="3617" y="1431"/>
                  </a:cubicBezTo>
                  <a:cubicBezTo>
                    <a:pt x="4660" y="2207"/>
                    <a:pt x="5600" y="2269"/>
                    <a:pt x="6376" y="1104"/>
                  </a:cubicBezTo>
                  <a:cubicBezTo>
                    <a:pt x="4394" y="1594"/>
                    <a:pt x="3066" y="0"/>
                    <a:pt x="1247" y="1267"/>
                  </a:cubicBezTo>
                  <a:cubicBezTo>
                    <a:pt x="614" y="1696"/>
                    <a:pt x="21" y="2473"/>
                    <a:pt x="82" y="3270"/>
                  </a:cubicBezTo>
                  <a:cubicBezTo>
                    <a:pt x="1" y="4148"/>
                    <a:pt x="798" y="5048"/>
                    <a:pt x="1717" y="482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58525" y="1486875"/>
              <a:ext cx="88925" cy="95550"/>
            </a:xfrm>
            <a:custGeom>
              <a:avLst/>
              <a:gdLst/>
              <a:ahLst/>
              <a:cxnLst/>
              <a:rect l="l" t="t" r="r" b="b"/>
              <a:pathLst>
                <a:path w="3557" h="3822" extrusionOk="0">
                  <a:moveTo>
                    <a:pt x="2861" y="2779"/>
                  </a:moveTo>
                  <a:cubicBezTo>
                    <a:pt x="2718" y="2779"/>
                    <a:pt x="2596" y="2902"/>
                    <a:pt x="2596" y="3045"/>
                  </a:cubicBezTo>
                  <a:cubicBezTo>
                    <a:pt x="2596" y="3127"/>
                    <a:pt x="2637" y="3208"/>
                    <a:pt x="2698" y="3249"/>
                  </a:cubicBezTo>
                  <a:cubicBezTo>
                    <a:pt x="2105" y="3597"/>
                    <a:pt x="1697" y="2391"/>
                    <a:pt x="3556" y="1901"/>
                  </a:cubicBezTo>
                  <a:cubicBezTo>
                    <a:pt x="1697" y="1431"/>
                    <a:pt x="2105" y="225"/>
                    <a:pt x="2698" y="552"/>
                  </a:cubicBezTo>
                  <a:cubicBezTo>
                    <a:pt x="2637" y="613"/>
                    <a:pt x="2596" y="695"/>
                    <a:pt x="2596" y="777"/>
                  </a:cubicBezTo>
                  <a:cubicBezTo>
                    <a:pt x="2596" y="920"/>
                    <a:pt x="2718" y="1042"/>
                    <a:pt x="2861" y="1042"/>
                  </a:cubicBezTo>
                  <a:cubicBezTo>
                    <a:pt x="3004" y="1042"/>
                    <a:pt x="3127" y="920"/>
                    <a:pt x="3127" y="777"/>
                  </a:cubicBezTo>
                  <a:cubicBezTo>
                    <a:pt x="3147" y="225"/>
                    <a:pt x="2739" y="21"/>
                    <a:pt x="2412" y="21"/>
                  </a:cubicBezTo>
                  <a:cubicBezTo>
                    <a:pt x="1921" y="0"/>
                    <a:pt x="1492" y="654"/>
                    <a:pt x="1860" y="1226"/>
                  </a:cubicBezTo>
                  <a:cubicBezTo>
                    <a:pt x="1186" y="1206"/>
                    <a:pt x="552" y="1451"/>
                    <a:pt x="1" y="1901"/>
                  </a:cubicBezTo>
                  <a:cubicBezTo>
                    <a:pt x="552" y="2370"/>
                    <a:pt x="1165" y="2595"/>
                    <a:pt x="1860" y="2595"/>
                  </a:cubicBezTo>
                  <a:cubicBezTo>
                    <a:pt x="1492" y="3147"/>
                    <a:pt x="1921" y="3821"/>
                    <a:pt x="2412" y="3801"/>
                  </a:cubicBezTo>
                  <a:cubicBezTo>
                    <a:pt x="2739" y="3801"/>
                    <a:pt x="3147" y="3597"/>
                    <a:pt x="3127" y="3045"/>
                  </a:cubicBezTo>
                  <a:cubicBezTo>
                    <a:pt x="3127" y="2902"/>
                    <a:pt x="3004" y="2779"/>
                    <a:pt x="2861" y="277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653550" y="1524675"/>
              <a:ext cx="18925" cy="19425"/>
            </a:xfrm>
            <a:custGeom>
              <a:avLst/>
              <a:gdLst/>
              <a:ahLst/>
              <a:cxnLst/>
              <a:rect l="l" t="t" r="r" b="b"/>
              <a:pathLst>
                <a:path w="757" h="777" extrusionOk="0">
                  <a:moveTo>
                    <a:pt x="0" y="389"/>
                  </a:moveTo>
                  <a:cubicBezTo>
                    <a:pt x="0" y="613"/>
                    <a:pt x="164" y="777"/>
                    <a:pt x="389" y="777"/>
                  </a:cubicBezTo>
                  <a:cubicBezTo>
                    <a:pt x="593" y="777"/>
                    <a:pt x="756" y="613"/>
                    <a:pt x="756" y="389"/>
                  </a:cubicBezTo>
                  <a:cubicBezTo>
                    <a:pt x="756" y="184"/>
                    <a:pt x="593" y="0"/>
                    <a:pt x="389" y="0"/>
                  </a:cubicBezTo>
                  <a:cubicBezTo>
                    <a:pt x="164" y="0"/>
                    <a:pt x="0" y="184"/>
                    <a:pt x="0"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678575" y="1521100"/>
              <a:ext cx="66425" cy="27100"/>
            </a:xfrm>
            <a:custGeom>
              <a:avLst/>
              <a:gdLst/>
              <a:ahLst/>
              <a:cxnLst/>
              <a:rect l="l" t="t" r="r" b="b"/>
              <a:pathLst>
                <a:path w="2657" h="1084" extrusionOk="0">
                  <a:moveTo>
                    <a:pt x="1" y="532"/>
                  </a:moveTo>
                  <a:cubicBezTo>
                    <a:pt x="552" y="675"/>
                    <a:pt x="1063" y="838"/>
                    <a:pt x="1554" y="1083"/>
                  </a:cubicBezTo>
                  <a:cubicBezTo>
                    <a:pt x="1860" y="838"/>
                    <a:pt x="2228" y="654"/>
                    <a:pt x="2657" y="532"/>
                  </a:cubicBezTo>
                  <a:cubicBezTo>
                    <a:pt x="2228" y="409"/>
                    <a:pt x="1860" y="225"/>
                    <a:pt x="1554" y="0"/>
                  </a:cubicBezTo>
                  <a:cubicBezTo>
                    <a:pt x="1063" y="225"/>
                    <a:pt x="552" y="388"/>
                    <a:pt x="1" y="53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637200" y="1552775"/>
              <a:ext cx="126200" cy="159400"/>
            </a:xfrm>
            <a:custGeom>
              <a:avLst/>
              <a:gdLst/>
              <a:ahLst/>
              <a:cxnLst/>
              <a:rect l="l" t="t" r="r" b="b"/>
              <a:pathLst>
                <a:path w="5048" h="6376" extrusionOk="0">
                  <a:moveTo>
                    <a:pt x="3801" y="1247"/>
                  </a:moveTo>
                  <a:cubicBezTo>
                    <a:pt x="3372" y="613"/>
                    <a:pt x="2575" y="21"/>
                    <a:pt x="1799" y="82"/>
                  </a:cubicBezTo>
                  <a:cubicBezTo>
                    <a:pt x="899" y="0"/>
                    <a:pt x="0" y="797"/>
                    <a:pt x="225" y="1717"/>
                  </a:cubicBezTo>
                  <a:cubicBezTo>
                    <a:pt x="430" y="2575"/>
                    <a:pt x="1390" y="2493"/>
                    <a:pt x="1574" y="2044"/>
                  </a:cubicBezTo>
                  <a:cubicBezTo>
                    <a:pt x="1696" y="1717"/>
                    <a:pt x="1329" y="1165"/>
                    <a:pt x="899" y="1512"/>
                  </a:cubicBezTo>
                  <a:cubicBezTo>
                    <a:pt x="899" y="1308"/>
                    <a:pt x="1410" y="756"/>
                    <a:pt x="2044" y="981"/>
                  </a:cubicBezTo>
                  <a:cubicBezTo>
                    <a:pt x="2412" y="1104"/>
                    <a:pt x="2657" y="1451"/>
                    <a:pt x="2677" y="1839"/>
                  </a:cubicBezTo>
                  <a:cubicBezTo>
                    <a:pt x="2759" y="2718"/>
                    <a:pt x="1921" y="2411"/>
                    <a:pt x="1860" y="2289"/>
                  </a:cubicBezTo>
                  <a:cubicBezTo>
                    <a:pt x="1737" y="2902"/>
                    <a:pt x="2657" y="3106"/>
                    <a:pt x="2820" y="2677"/>
                  </a:cubicBezTo>
                  <a:cubicBezTo>
                    <a:pt x="2820" y="2861"/>
                    <a:pt x="2902" y="2943"/>
                    <a:pt x="2984" y="2922"/>
                  </a:cubicBezTo>
                  <a:cubicBezTo>
                    <a:pt x="3474" y="2902"/>
                    <a:pt x="3331" y="1941"/>
                    <a:pt x="3127" y="1594"/>
                  </a:cubicBezTo>
                  <a:cubicBezTo>
                    <a:pt x="3004" y="1390"/>
                    <a:pt x="2841" y="1083"/>
                    <a:pt x="2493" y="858"/>
                  </a:cubicBezTo>
                  <a:cubicBezTo>
                    <a:pt x="3474" y="1042"/>
                    <a:pt x="4578" y="3188"/>
                    <a:pt x="2759" y="3372"/>
                  </a:cubicBezTo>
                  <a:cubicBezTo>
                    <a:pt x="3004" y="3637"/>
                    <a:pt x="3290" y="3699"/>
                    <a:pt x="3617" y="3617"/>
                  </a:cubicBezTo>
                  <a:cubicBezTo>
                    <a:pt x="2841" y="4659"/>
                    <a:pt x="2779" y="5599"/>
                    <a:pt x="3944" y="6376"/>
                  </a:cubicBezTo>
                  <a:cubicBezTo>
                    <a:pt x="3454" y="4393"/>
                    <a:pt x="5048" y="3086"/>
                    <a:pt x="3801" y="124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37200" y="1356600"/>
              <a:ext cx="126200" cy="159400"/>
            </a:xfrm>
            <a:custGeom>
              <a:avLst/>
              <a:gdLst/>
              <a:ahLst/>
              <a:cxnLst/>
              <a:rect l="l" t="t" r="r" b="b"/>
              <a:pathLst>
                <a:path w="5048" h="6376" extrusionOk="0">
                  <a:moveTo>
                    <a:pt x="3617" y="2780"/>
                  </a:moveTo>
                  <a:cubicBezTo>
                    <a:pt x="3290" y="2698"/>
                    <a:pt x="3004" y="2759"/>
                    <a:pt x="2759" y="3004"/>
                  </a:cubicBezTo>
                  <a:cubicBezTo>
                    <a:pt x="4557" y="3188"/>
                    <a:pt x="3474" y="5354"/>
                    <a:pt x="2473" y="5538"/>
                  </a:cubicBezTo>
                  <a:cubicBezTo>
                    <a:pt x="2820" y="5313"/>
                    <a:pt x="3004" y="5007"/>
                    <a:pt x="3127" y="4802"/>
                  </a:cubicBezTo>
                  <a:cubicBezTo>
                    <a:pt x="3331" y="4455"/>
                    <a:pt x="3474" y="3474"/>
                    <a:pt x="2963" y="3454"/>
                  </a:cubicBezTo>
                  <a:cubicBezTo>
                    <a:pt x="2882" y="3454"/>
                    <a:pt x="2820" y="3515"/>
                    <a:pt x="2800" y="3699"/>
                  </a:cubicBezTo>
                  <a:cubicBezTo>
                    <a:pt x="2657" y="3290"/>
                    <a:pt x="1737" y="3474"/>
                    <a:pt x="1860" y="4108"/>
                  </a:cubicBezTo>
                  <a:cubicBezTo>
                    <a:pt x="1901" y="3965"/>
                    <a:pt x="2759" y="3679"/>
                    <a:pt x="2677" y="4537"/>
                  </a:cubicBezTo>
                  <a:cubicBezTo>
                    <a:pt x="2636" y="4946"/>
                    <a:pt x="2412" y="5272"/>
                    <a:pt x="2023" y="5415"/>
                  </a:cubicBezTo>
                  <a:cubicBezTo>
                    <a:pt x="1410" y="5640"/>
                    <a:pt x="879" y="5089"/>
                    <a:pt x="899" y="4864"/>
                  </a:cubicBezTo>
                  <a:cubicBezTo>
                    <a:pt x="1329" y="5232"/>
                    <a:pt x="1696" y="4680"/>
                    <a:pt x="1553" y="4332"/>
                  </a:cubicBezTo>
                  <a:cubicBezTo>
                    <a:pt x="1390" y="3883"/>
                    <a:pt x="430" y="3801"/>
                    <a:pt x="225" y="4659"/>
                  </a:cubicBezTo>
                  <a:cubicBezTo>
                    <a:pt x="0" y="5599"/>
                    <a:pt x="899" y="6376"/>
                    <a:pt x="1778" y="6315"/>
                  </a:cubicBezTo>
                  <a:cubicBezTo>
                    <a:pt x="2575" y="6355"/>
                    <a:pt x="3352" y="5763"/>
                    <a:pt x="3781" y="5150"/>
                  </a:cubicBezTo>
                  <a:cubicBezTo>
                    <a:pt x="5048" y="3311"/>
                    <a:pt x="3454" y="1983"/>
                    <a:pt x="3944" y="0"/>
                  </a:cubicBezTo>
                  <a:cubicBezTo>
                    <a:pt x="2779" y="797"/>
                    <a:pt x="2841" y="1737"/>
                    <a:pt x="3617" y="275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3"/>
          <p:cNvGrpSpPr/>
          <p:nvPr/>
        </p:nvGrpSpPr>
        <p:grpSpPr>
          <a:xfrm>
            <a:off x="228628" y="4099198"/>
            <a:ext cx="809300" cy="815624"/>
            <a:chOff x="-2299175" y="3971650"/>
            <a:chExt cx="390325" cy="393375"/>
          </a:xfrm>
        </p:grpSpPr>
        <p:sp>
          <p:nvSpPr>
            <p:cNvPr id="95" name="Google Shape;95;p3"/>
            <p:cNvSpPr/>
            <p:nvPr/>
          </p:nvSpPr>
          <p:spPr>
            <a:xfrm>
              <a:off x="-2134175" y="4160150"/>
              <a:ext cx="95050" cy="88900"/>
            </a:xfrm>
            <a:custGeom>
              <a:avLst/>
              <a:gdLst/>
              <a:ahLst/>
              <a:cxnLst/>
              <a:rect l="l" t="t" r="r" b="b"/>
              <a:pathLst>
                <a:path w="3802" h="3556" extrusionOk="0">
                  <a:moveTo>
                    <a:pt x="3250" y="2697"/>
                  </a:moveTo>
                  <a:cubicBezTo>
                    <a:pt x="3209" y="2636"/>
                    <a:pt x="3127" y="2595"/>
                    <a:pt x="3045" y="2595"/>
                  </a:cubicBezTo>
                  <a:cubicBezTo>
                    <a:pt x="2882" y="2595"/>
                    <a:pt x="2759" y="2718"/>
                    <a:pt x="2759" y="2861"/>
                  </a:cubicBezTo>
                  <a:cubicBezTo>
                    <a:pt x="2759" y="3004"/>
                    <a:pt x="2882" y="3127"/>
                    <a:pt x="3045" y="3127"/>
                  </a:cubicBezTo>
                  <a:cubicBezTo>
                    <a:pt x="3597" y="3147"/>
                    <a:pt x="3801" y="2738"/>
                    <a:pt x="3801" y="2411"/>
                  </a:cubicBezTo>
                  <a:cubicBezTo>
                    <a:pt x="3801" y="1921"/>
                    <a:pt x="3147" y="1492"/>
                    <a:pt x="2575" y="1860"/>
                  </a:cubicBezTo>
                  <a:cubicBezTo>
                    <a:pt x="2596" y="1185"/>
                    <a:pt x="2350" y="552"/>
                    <a:pt x="1901" y="0"/>
                  </a:cubicBezTo>
                  <a:cubicBezTo>
                    <a:pt x="1451" y="552"/>
                    <a:pt x="1206" y="1165"/>
                    <a:pt x="1227" y="1860"/>
                  </a:cubicBezTo>
                  <a:cubicBezTo>
                    <a:pt x="654" y="1492"/>
                    <a:pt x="1" y="1921"/>
                    <a:pt x="1" y="2411"/>
                  </a:cubicBezTo>
                  <a:cubicBezTo>
                    <a:pt x="1" y="2738"/>
                    <a:pt x="205" y="3147"/>
                    <a:pt x="757" y="3127"/>
                  </a:cubicBezTo>
                  <a:cubicBezTo>
                    <a:pt x="920" y="3127"/>
                    <a:pt x="1022" y="3004"/>
                    <a:pt x="1022" y="2861"/>
                  </a:cubicBezTo>
                  <a:cubicBezTo>
                    <a:pt x="1022" y="2718"/>
                    <a:pt x="920" y="2595"/>
                    <a:pt x="757" y="2595"/>
                  </a:cubicBezTo>
                  <a:cubicBezTo>
                    <a:pt x="675" y="2595"/>
                    <a:pt x="593" y="2636"/>
                    <a:pt x="552" y="2697"/>
                  </a:cubicBezTo>
                  <a:cubicBezTo>
                    <a:pt x="205" y="2105"/>
                    <a:pt x="1431" y="1696"/>
                    <a:pt x="1901" y="3556"/>
                  </a:cubicBezTo>
                  <a:cubicBezTo>
                    <a:pt x="2371" y="1696"/>
                    <a:pt x="3577" y="2105"/>
                    <a:pt x="3250" y="269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096375" y="4255150"/>
              <a:ext cx="19450" cy="18925"/>
            </a:xfrm>
            <a:custGeom>
              <a:avLst/>
              <a:gdLst/>
              <a:ahLst/>
              <a:cxnLst/>
              <a:rect l="l" t="t" r="r" b="b"/>
              <a:pathLst>
                <a:path w="778" h="757" extrusionOk="0">
                  <a:moveTo>
                    <a:pt x="777" y="369"/>
                  </a:moveTo>
                  <a:cubicBezTo>
                    <a:pt x="777" y="164"/>
                    <a:pt x="593" y="1"/>
                    <a:pt x="389" y="1"/>
                  </a:cubicBezTo>
                  <a:cubicBezTo>
                    <a:pt x="185" y="1"/>
                    <a:pt x="1" y="164"/>
                    <a:pt x="1" y="369"/>
                  </a:cubicBezTo>
                  <a:cubicBezTo>
                    <a:pt x="1" y="593"/>
                    <a:pt x="185" y="757"/>
                    <a:pt x="389" y="757"/>
                  </a:cubicBezTo>
                  <a:cubicBezTo>
                    <a:pt x="593" y="757"/>
                    <a:pt x="777" y="593"/>
                    <a:pt x="777" y="36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099950" y="4280200"/>
              <a:ext cx="26600" cy="66425"/>
            </a:xfrm>
            <a:custGeom>
              <a:avLst/>
              <a:gdLst/>
              <a:ahLst/>
              <a:cxnLst/>
              <a:rect l="l" t="t" r="r" b="b"/>
              <a:pathLst>
                <a:path w="1064" h="2657" extrusionOk="0">
                  <a:moveTo>
                    <a:pt x="1" y="1553"/>
                  </a:moveTo>
                  <a:cubicBezTo>
                    <a:pt x="225" y="1860"/>
                    <a:pt x="409" y="2227"/>
                    <a:pt x="532" y="2657"/>
                  </a:cubicBezTo>
                  <a:cubicBezTo>
                    <a:pt x="655" y="2227"/>
                    <a:pt x="838" y="1860"/>
                    <a:pt x="1063" y="1553"/>
                  </a:cubicBezTo>
                  <a:cubicBezTo>
                    <a:pt x="838" y="1063"/>
                    <a:pt x="675" y="531"/>
                    <a:pt x="532" y="0"/>
                  </a:cubicBezTo>
                  <a:cubicBezTo>
                    <a:pt x="389" y="531"/>
                    <a:pt x="225" y="1063"/>
                    <a:pt x="1" y="155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068275" y="4238800"/>
              <a:ext cx="159425" cy="126225"/>
            </a:xfrm>
            <a:custGeom>
              <a:avLst/>
              <a:gdLst/>
              <a:ahLst/>
              <a:cxnLst/>
              <a:rect l="l" t="t" r="r" b="b"/>
              <a:pathLst>
                <a:path w="6377" h="5049" extrusionOk="0">
                  <a:moveTo>
                    <a:pt x="3617" y="3618"/>
                  </a:moveTo>
                  <a:cubicBezTo>
                    <a:pt x="3699" y="3291"/>
                    <a:pt x="3617" y="3005"/>
                    <a:pt x="3372" y="2760"/>
                  </a:cubicBezTo>
                  <a:cubicBezTo>
                    <a:pt x="3188" y="4558"/>
                    <a:pt x="1043" y="3475"/>
                    <a:pt x="859" y="2473"/>
                  </a:cubicBezTo>
                  <a:cubicBezTo>
                    <a:pt x="1084" y="2821"/>
                    <a:pt x="1370" y="3005"/>
                    <a:pt x="1574" y="3127"/>
                  </a:cubicBezTo>
                  <a:cubicBezTo>
                    <a:pt x="1942" y="3332"/>
                    <a:pt x="2902" y="3475"/>
                    <a:pt x="2923" y="2964"/>
                  </a:cubicBezTo>
                  <a:cubicBezTo>
                    <a:pt x="2923" y="2882"/>
                    <a:pt x="2861" y="2821"/>
                    <a:pt x="2677" y="2800"/>
                  </a:cubicBezTo>
                  <a:cubicBezTo>
                    <a:pt x="3086" y="2657"/>
                    <a:pt x="2902" y="1738"/>
                    <a:pt x="2269" y="1860"/>
                  </a:cubicBezTo>
                  <a:cubicBezTo>
                    <a:pt x="2412" y="1901"/>
                    <a:pt x="2718" y="2760"/>
                    <a:pt x="1840" y="2678"/>
                  </a:cubicBezTo>
                  <a:cubicBezTo>
                    <a:pt x="1451" y="2637"/>
                    <a:pt x="1104" y="2412"/>
                    <a:pt x="981" y="2024"/>
                  </a:cubicBezTo>
                  <a:cubicBezTo>
                    <a:pt x="757" y="1411"/>
                    <a:pt x="1308" y="880"/>
                    <a:pt x="1513" y="900"/>
                  </a:cubicBezTo>
                  <a:cubicBezTo>
                    <a:pt x="1145" y="1329"/>
                    <a:pt x="1717" y="1697"/>
                    <a:pt x="2044" y="1554"/>
                  </a:cubicBezTo>
                  <a:cubicBezTo>
                    <a:pt x="2494" y="1390"/>
                    <a:pt x="2575" y="430"/>
                    <a:pt x="1717" y="226"/>
                  </a:cubicBezTo>
                  <a:cubicBezTo>
                    <a:pt x="798" y="1"/>
                    <a:pt x="1" y="900"/>
                    <a:pt x="82" y="1779"/>
                  </a:cubicBezTo>
                  <a:cubicBezTo>
                    <a:pt x="21" y="2576"/>
                    <a:pt x="614" y="3373"/>
                    <a:pt x="1227" y="3781"/>
                  </a:cubicBezTo>
                  <a:cubicBezTo>
                    <a:pt x="3086" y="5048"/>
                    <a:pt x="4394" y="3454"/>
                    <a:pt x="6376" y="3945"/>
                  </a:cubicBezTo>
                  <a:cubicBezTo>
                    <a:pt x="5600" y="2780"/>
                    <a:pt x="4660" y="2841"/>
                    <a:pt x="3617" y="3618"/>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264450" y="4238800"/>
              <a:ext cx="159925" cy="126225"/>
            </a:xfrm>
            <a:custGeom>
              <a:avLst/>
              <a:gdLst/>
              <a:ahLst/>
              <a:cxnLst/>
              <a:rect l="l" t="t" r="r" b="b"/>
              <a:pathLst>
                <a:path w="6397" h="5049" extrusionOk="0">
                  <a:moveTo>
                    <a:pt x="4660" y="226"/>
                  </a:moveTo>
                  <a:cubicBezTo>
                    <a:pt x="3802" y="430"/>
                    <a:pt x="3883" y="1390"/>
                    <a:pt x="4333" y="1574"/>
                  </a:cubicBezTo>
                  <a:cubicBezTo>
                    <a:pt x="4680" y="1697"/>
                    <a:pt x="5232" y="1329"/>
                    <a:pt x="4864" y="900"/>
                  </a:cubicBezTo>
                  <a:cubicBezTo>
                    <a:pt x="5089" y="880"/>
                    <a:pt x="5641" y="1411"/>
                    <a:pt x="5416" y="2024"/>
                  </a:cubicBezTo>
                  <a:cubicBezTo>
                    <a:pt x="5273" y="2412"/>
                    <a:pt x="4946" y="2637"/>
                    <a:pt x="4537" y="2678"/>
                  </a:cubicBezTo>
                  <a:cubicBezTo>
                    <a:pt x="3679" y="2760"/>
                    <a:pt x="3965" y="1901"/>
                    <a:pt x="4108" y="1860"/>
                  </a:cubicBezTo>
                  <a:cubicBezTo>
                    <a:pt x="3475" y="1738"/>
                    <a:pt x="3291" y="2657"/>
                    <a:pt x="3699" y="2800"/>
                  </a:cubicBezTo>
                  <a:cubicBezTo>
                    <a:pt x="3516" y="2821"/>
                    <a:pt x="3454" y="2882"/>
                    <a:pt x="3454" y="2964"/>
                  </a:cubicBezTo>
                  <a:cubicBezTo>
                    <a:pt x="3475" y="3475"/>
                    <a:pt x="4456" y="3332"/>
                    <a:pt x="4803" y="3127"/>
                  </a:cubicBezTo>
                  <a:cubicBezTo>
                    <a:pt x="5007" y="3005"/>
                    <a:pt x="5293" y="2821"/>
                    <a:pt x="5518" y="2473"/>
                  </a:cubicBezTo>
                  <a:cubicBezTo>
                    <a:pt x="5355" y="3475"/>
                    <a:pt x="3189" y="4558"/>
                    <a:pt x="3005" y="2760"/>
                  </a:cubicBezTo>
                  <a:cubicBezTo>
                    <a:pt x="2759" y="3005"/>
                    <a:pt x="2678" y="3291"/>
                    <a:pt x="2759" y="3618"/>
                  </a:cubicBezTo>
                  <a:cubicBezTo>
                    <a:pt x="1738" y="2841"/>
                    <a:pt x="798" y="2780"/>
                    <a:pt x="1" y="3945"/>
                  </a:cubicBezTo>
                  <a:cubicBezTo>
                    <a:pt x="1983" y="3454"/>
                    <a:pt x="3311" y="5048"/>
                    <a:pt x="5150" y="3781"/>
                  </a:cubicBezTo>
                  <a:cubicBezTo>
                    <a:pt x="5763" y="3373"/>
                    <a:pt x="6356" y="2576"/>
                    <a:pt x="6315" y="1799"/>
                  </a:cubicBezTo>
                  <a:cubicBezTo>
                    <a:pt x="6397" y="900"/>
                    <a:pt x="5600" y="1"/>
                    <a:pt x="4660" y="22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183225" y="4101400"/>
              <a:ext cx="88925" cy="95550"/>
            </a:xfrm>
            <a:custGeom>
              <a:avLst/>
              <a:gdLst/>
              <a:ahLst/>
              <a:cxnLst/>
              <a:rect l="l" t="t" r="r" b="b"/>
              <a:pathLst>
                <a:path w="3557" h="3822" extrusionOk="0">
                  <a:moveTo>
                    <a:pt x="696" y="1063"/>
                  </a:moveTo>
                  <a:cubicBezTo>
                    <a:pt x="839" y="1063"/>
                    <a:pt x="961" y="940"/>
                    <a:pt x="961" y="777"/>
                  </a:cubicBezTo>
                  <a:cubicBezTo>
                    <a:pt x="961" y="695"/>
                    <a:pt x="920" y="613"/>
                    <a:pt x="859" y="572"/>
                  </a:cubicBezTo>
                  <a:cubicBezTo>
                    <a:pt x="1472" y="225"/>
                    <a:pt x="1881" y="1451"/>
                    <a:pt x="1" y="1921"/>
                  </a:cubicBezTo>
                  <a:cubicBezTo>
                    <a:pt x="1881" y="2391"/>
                    <a:pt x="1472" y="3617"/>
                    <a:pt x="859" y="3270"/>
                  </a:cubicBezTo>
                  <a:cubicBezTo>
                    <a:pt x="920" y="3208"/>
                    <a:pt x="961" y="3147"/>
                    <a:pt x="961" y="3045"/>
                  </a:cubicBezTo>
                  <a:cubicBezTo>
                    <a:pt x="961" y="2902"/>
                    <a:pt x="859" y="2779"/>
                    <a:pt x="696" y="2779"/>
                  </a:cubicBezTo>
                  <a:cubicBezTo>
                    <a:pt x="553" y="2779"/>
                    <a:pt x="430" y="2902"/>
                    <a:pt x="430" y="3045"/>
                  </a:cubicBezTo>
                  <a:cubicBezTo>
                    <a:pt x="410" y="3617"/>
                    <a:pt x="818" y="3801"/>
                    <a:pt x="1145" y="3821"/>
                  </a:cubicBezTo>
                  <a:cubicBezTo>
                    <a:pt x="1636" y="3821"/>
                    <a:pt x="2065" y="3167"/>
                    <a:pt x="1697" y="2595"/>
                  </a:cubicBezTo>
                  <a:cubicBezTo>
                    <a:pt x="2392" y="2616"/>
                    <a:pt x="3005" y="2371"/>
                    <a:pt x="3556" y="1921"/>
                  </a:cubicBezTo>
                  <a:cubicBezTo>
                    <a:pt x="3005" y="1451"/>
                    <a:pt x="2392" y="1226"/>
                    <a:pt x="1697" y="1226"/>
                  </a:cubicBezTo>
                  <a:cubicBezTo>
                    <a:pt x="2065" y="675"/>
                    <a:pt x="1636" y="0"/>
                    <a:pt x="1145" y="21"/>
                  </a:cubicBezTo>
                  <a:cubicBezTo>
                    <a:pt x="818" y="21"/>
                    <a:pt x="410" y="225"/>
                    <a:pt x="430" y="777"/>
                  </a:cubicBezTo>
                  <a:cubicBezTo>
                    <a:pt x="430" y="920"/>
                    <a:pt x="553" y="1042"/>
                    <a:pt x="696" y="104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208250" y="4139700"/>
              <a:ext cx="19450" cy="19450"/>
            </a:xfrm>
            <a:custGeom>
              <a:avLst/>
              <a:gdLst/>
              <a:ahLst/>
              <a:cxnLst/>
              <a:rect l="l" t="t" r="r" b="b"/>
              <a:pathLst>
                <a:path w="778" h="778" extrusionOk="0">
                  <a:moveTo>
                    <a:pt x="1" y="389"/>
                  </a:moveTo>
                  <a:cubicBezTo>
                    <a:pt x="1" y="593"/>
                    <a:pt x="164" y="777"/>
                    <a:pt x="389" y="777"/>
                  </a:cubicBezTo>
                  <a:cubicBezTo>
                    <a:pt x="593" y="777"/>
                    <a:pt x="777" y="593"/>
                    <a:pt x="777" y="389"/>
                  </a:cubicBezTo>
                  <a:cubicBezTo>
                    <a:pt x="777" y="185"/>
                    <a:pt x="593" y="1"/>
                    <a:pt x="389" y="1"/>
                  </a:cubicBezTo>
                  <a:cubicBezTo>
                    <a:pt x="164" y="1"/>
                    <a:pt x="1" y="185"/>
                    <a:pt x="1"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280775" y="4136125"/>
              <a:ext cx="66925" cy="26600"/>
            </a:xfrm>
            <a:custGeom>
              <a:avLst/>
              <a:gdLst/>
              <a:ahLst/>
              <a:cxnLst/>
              <a:rect l="l" t="t" r="r" b="b"/>
              <a:pathLst>
                <a:path w="2677" h="1064" extrusionOk="0">
                  <a:moveTo>
                    <a:pt x="2677" y="532"/>
                  </a:moveTo>
                  <a:cubicBezTo>
                    <a:pt x="2125" y="389"/>
                    <a:pt x="1594" y="226"/>
                    <a:pt x="1124" y="1"/>
                  </a:cubicBezTo>
                  <a:cubicBezTo>
                    <a:pt x="817" y="226"/>
                    <a:pt x="429" y="409"/>
                    <a:pt x="0" y="532"/>
                  </a:cubicBezTo>
                  <a:cubicBezTo>
                    <a:pt x="429" y="655"/>
                    <a:pt x="797" y="839"/>
                    <a:pt x="1124" y="1063"/>
                  </a:cubicBezTo>
                  <a:cubicBezTo>
                    <a:pt x="1594" y="839"/>
                    <a:pt x="2125" y="675"/>
                    <a:pt x="2677" y="53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299175" y="3971650"/>
              <a:ext cx="126725" cy="159400"/>
            </a:xfrm>
            <a:custGeom>
              <a:avLst/>
              <a:gdLst/>
              <a:ahLst/>
              <a:cxnLst/>
              <a:rect l="l" t="t" r="r" b="b"/>
              <a:pathLst>
                <a:path w="5069" h="6376" extrusionOk="0">
                  <a:moveTo>
                    <a:pt x="1267" y="5149"/>
                  </a:moveTo>
                  <a:cubicBezTo>
                    <a:pt x="1696" y="5762"/>
                    <a:pt x="2473" y="6355"/>
                    <a:pt x="3270" y="6294"/>
                  </a:cubicBezTo>
                  <a:cubicBezTo>
                    <a:pt x="4148" y="6375"/>
                    <a:pt x="5068" y="5578"/>
                    <a:pt x="4843" y="4659"/>
                  </a:cubicBezTo>
                  <a:cubicBezTo>
                    <a:pt x="4618" y="3801"/>
                    <a:pt x="3658" y="3882"/>
                    <a:pt x="3495" y="4332"/>
                  </a:cubicBezTo>
                  <a:cubicBezTo>
                    <a:pt x="3352" y="4679"/>
                    <a:pt x="3740" y="5231"/>
                    <a:pt x="4148" y="4863"/>
                  </a:cubicBezTo>
                  <a:cubicBezTo>
                    <a:pt x="4169" y="5088"/>
                    <a:pt x="3638" y="5619"/>
                    <a:pt x="3025" y="5415"/>
                  </a:cubicBezTo>
                  <a:cubicBezTo>
                    <a:pt x="2636" y="5272"/>
                    <a:pt x="2412" y="4925"/>
                    <a:pt x="2371" y="4536"/>
                  </a:cubicBezTo>
                  <a:cubicBezTo>
                    <a:pt x="2309" y="3658"/>
                    <a:pt x="3147" y="3964"/>
                    <a:pt x="3188" y="4107"/>
                  </a:cubicBezTo>
                  <a:cubicBezTo>
                    <a:pt x="3331" y="3474"/>
                    <a:pt x="2412" y="3290"/>
                    <a:pt x="2248" y="3699"/>
                  </a:cubicBezTo>
                  <a:cubicBezTo>
                    <a:pt x="2228" y="3515"/>
                    <a:pt x="2166" y="3453"/>
                    <a:pt x="2085" y="3453"/>
                  </a:cubicBezTo>
                  <a:cubicBezTo>
                    <a:pt x="1574" y="3474"/>
                    <a:pt x="1717" y="4455"/>
                    <a:pt x="1921" y="4802"/>
                  </a:cubicBezTo>
                  <a:cubicBezTo>
                    <a:pt x="2044" y="5006"/>
                    <a:pt x="2228" y="5292"/>
                    <a:pt x="2575" y="5517"/>
                  </a:cubicBezTo>
                  <a:cubicBezTo>
                    <a:pt x="1574" y="5354"/>
                    <a:pt x="491" y="3188"/>
                    <a:pt x="2289" y="3004"/>
                  </a:cubicBezTo>
                  <a:cubicBezTo>
                    <a:pt x="2044" y="2759"/>
                    <a:pt x="1758" y="2677"/>
                    <a:pt x="1431" y="2759"/>
                  </a:cubicBezTo>
                  <a:cubicBezTo>
                    <a:pt x="2207" y="1737"/>
                    <a:pt x="2269" y="797"/>
                    <a:pt x="1104" y="0"/>
                  </a:cubicBezTo>
                  <a:cubicBezTo>
                    <a:pt x="1594" y="1982"/>
                    <a:pt x="0" y="3310"/>
                    <a:pt x="1267" y="514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299175" y="4167800"/>
              <a:ext cx="126725" cy="159425"/>
            </a:xfrm>
            <a:custGeom>
              <a:avLst/>
              <a:gdLst/>
              <a:ahLst/>
              <a:cxnLst/>
              <a:rect l="l" t="t" r="r" b="b"/>
              <a:pathLst>
                <a:path w="5069" h="6377" extrusionOk="0">
                  <a:moveTo>
                    <a:pt x="1451" y="3617"/>
                  </a:moveTo>
                  <a:cubicBezTo>
                    <a:pt x="1758" y="3699"/>
                    <a:pt x="2064" y="3617"/>
                    <a:pt x="2289" y="3372"/>
                  </a:cubicBezTo>
                  <a:cubicBezTo>
                    <a:pt x="491" y="3188"/>
                    <a:pt x="1574" y="1043"/>
                    <a:pt x="2575" y="859"/>
                  </a:cubicBezTo>
                  <a:cubicBezTo>
                    <a:pt x="2228" y="1084"/>
                    <a:pt x="2044" y="1370"/>
                    <a:pt x="1921" y="1574"/>
                  </a:cubicBezTo>
                  <a:cubicBezTo>
                    <a:pt x="1717" y="1921"/>
                    <a:pt x="1574" y="2902"/>
                    <a:pt x="2085" y="2923"/>
                  </a:cubicBezTo>
                  <a:cubicBezTo>
                    <a:pt x="2166" y="2923"/>
                    <a:pt x="2228" y="2861"/>
                    <a:pt x="2248" y="2677"/>
                  </a:cubicBezTo>
                  <a:cubicBezTo>
                    <a:pt x="2412" y="3086"/>
                    <a:pt x="3331" y="2902"/>
                    <a:pt x="3188" y="2269"/>
                  </a:cubicBezTo>
                  <a:cubicBezTo>
                    <a:pt x="3147" y="2412"/>
                    <a:pt x="2309" y="2718"/>
                    <a:pt x="2371" y="1840"/>
                  </a:cubicBezTo>
                  <a:cubicBezTo>
                    <a:pt x="2412" y="1451"/>
                    <a:pt x="2657" y="1104"/>
                    <a:pt x="3025" y="961"/>
                  </a:cubicBezTo>
                  <a:cubicBezTo>
                    <a:pt x="3638" y="757"/>
                    <a:pt x="4169" y="1288"/>
                    <a:pt x="4148" y="1513"/>
                  </a:cubicBezTo>
                  <a:cubicBezTo>
                    <a:pt x="3740" y="1145"/>
                    <a:pt x="3352" y="1697"/>
                    <a:pt x="3495" y="2044"/>
                  </a:cubicBezTo>
                  <a:cubicBezTo>
                    <a:pt x="3658" y="2494"/>
                    <a:pt x="4618" y="2575"/>
                    <a:pt x="4843" y="1717"/>
                  </a:cubicBezTo>
                  <a:cubicBezTo>
                    <a:pt x="5068" y="798"/>
                    <a:pt x="4148" y="1"/>
                    <a:pt x="3270" y="82"/>
                  </a:cubicBezTo>
                  <a:cubicBezTo>
                    <a:pt x="2473" y="21"/>
                    <a:pt x="1696" y="614"/>
                    <a:pt x="1267" y="1227"/>
                  </a:cubicBezTo>
                  <a:cubicBezTo>
                    <a:pt x="0" y="3066"/>
                    <a:pt x="1594" y="4394"/>
                    <a:pt x="1104" y="6376"/>
                  </a:cubicBezTo>
                  <a:cubicBezTo>
                    <a:pt x="2269" y="5579"/>
                    <a:pt x="2207" y="4639"/>
                    <a:pt x="1431" y="361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6"/>
        <p:cNvGrpSpPr/>
        <p:nvPr/>
      </p:nvGrpSpPr>
      <p:grpSpPr>
        <a:xfrm>
          <a:off x="0" y="0"/>
          <a:ext cx="0" cy="0"/>
          <a:chOff x="0" y="0"/>
          <a:chExt cx="0" cy="0"/>
        </a:xfrm>
      </p:grpSpPr>
      <p:pic>
        <p:nvPicPr>
          <p:cNvPr id="347" name="Google Shape;347;p9"/>
          <p:cNvPicPr preferRelativeResize="0"/>
          <p:nvPr/>
        </p:nvPicPr>
        <p:blipFill rotWithShape="1">
          <a:blip r:embed="rId2">
            <a:alphaModFix amt="33000"/>
          </a:blip>
          <a:srcRect r="10152"/>
          <a:stretch/>
        </p:blipFill>
        <p:spPr>
          <a:xfrm>
            <a:off x="0" y="0"/>
            <a:ext cx="9144003" cy="5143500"/>
          </a:xfrm>
          <a:prstGeom prst="rect">
            <a:avLst/>
          </a:prstGeom>
          <a:noFill/>
          <a:ln>
            <a:noFill/>
          </a:ln>
        </p:spPr>
      </p:pic>
      <p:sp>
        <p:nvSpPr>
          <p:cNvPr id="348" name="Google Shape;348;p9"/>
          <p:cNvSpPr txBox="1">
            <a:spLocks noGrp="1"/>
          </p:cNvSpPr>
          <p:nvPr>
            <p:ph type="title"/>
          </p:nvPr>
        </p:nvSpPr>
        <p:spPr>
          <a:xfrm>
            <a:off x="2228213" y="1626000"/>
            <a:ext cx="4688700" cy="7197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9" name="Google Shape;349;p9"/>
          <p:cNvSpPr txBox="1">
            <a:spLocks noGrp="1"/>
          </p:cNvSpPr>
          <p:nvPr>
            <p:ph type="subTitle" idx="1"/>
          </p:nvPr>
        </p:nvSpPr>
        <p:spPr>
          <a:xfrm>
            <a:off x="2228225" y="2345700"/>
            <a:ext cx="4688700" cy="117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50" name="Google Shape;350;p9"/>
          <p:cNvGrpSpPr/>
          <p:nvPr/>
        </p:nvGrpSpPr>
        <p:grpSpPr>
          <a:xfrm>
            <a:off x="228628" y="4099198"/>
            <a:ext cx="809300" cy="815624"/>
            <a:chOff x="-2299175" y="3971650"/>
            <a:chExt cx="390325" cy="393375"/>
          </a:xfrm>
        </p:grpSpPr>
        <p:sp>
          <p:nvSpPr>
            <p:cNvPr id="351" name="Google Shape;351;p9"/>
            <p:cNvSpPr/>
            <p:nvPr/>
          </p:nvSpPr>
          <p:spPr>
            <a:xfrm>
              <a:off x="-2134175" y="4160150"/>
              <a:ext cx="95050" cy="88900"/>
            </a:xfrm>
            <a:custGeom>
              <a:avLst/>
              <a:gdLst/>
              <a:ahLst/>
              <a:cxnLst/>
              <a:rect l="l" t="t" r="r" b="b"/>
              <a:pathLst>
                <a:path w="3802" h="3556" extrusionOk="0">
                  <a:moveTo>
                    <a:pt x="3250" y="2697"/>
                  </a:moveTo>
                  <a:cubicBezTo>
                    <a:pt x="3209" y="2636"/>
                    <a:pt x="3127" y="2595"/>
                    <a:pt x="3045" y="2595"/>
                  </a:cubicBezTo>
                  <a:cubicBezTo>
                    <a:pt x="2882" y="2595"/>
                    <a:pt x="2759" y="2718"/>
                    <a:pt x="2759" y="2861"/>
                  </a:cubicBezTo>
                  <a:cubicBezTo>
                    <a:pt x="2759" y="3004"/>
                    <a:pt x="2882" y="3127"/>
                    <a:pt x="3045" y="3127"/>
                  </a:cubicBezTo>
                  <a:cubicBezTo>
                    <a:pt x="3597" y="3147"/>
                    <a:pt x="3801" y="2738"/>
                    <a:pt x="3801" y="2411"/>
                  </a:cubicBezTo>
                  <a:cubicBezTo>
                    <a:pt x="3801" y="1921"/>
                    <a:pt x="3147" y="1492"/>
                    <a:pt x="2575" y="1860"/>
                  </a:cubicBezTo>
                  <a:cubicBezTo>
                    <a:pt x="2596" y="1185"/>
                    <a:pt x="2350" y="552"/>
                    <a:pt x="1901" y="0"/>
                  </a:cubicBezTo>
                  <a:cubicBezTo>
                    <a:pt x="1451" y="552"/>
                    <a:pt x="1206" y="1165"/>
                    <a:pt x="1227" y="1860"/>
                  </a:cubicBezTo>
                  <a:cubicBezTo>
                    <a:pt x="654" y="1492"/>
                    <a:pt x="1" y="1921"/>
                    <a:pt x="1" y="2411"/>
                  </a:cubicBezTo>
                  <a:cubicBezTo>
                    <a:pt x="1" y="2738"/>
                    <a:pt x="205" y="3147"/>
                    <a:pt x="757" y="3127"/>
                  </a:cubicBezTo>
                  <a:cubicBezTo>
                    <a:pt x="920" y="3127"/>
                    <a:pt x="1022" y="3004"/>
                    <a:pt x="1022" y="2861"/>
                  </a:cubicBezTo>
                  <a:cubicBezTo>
                    <a:pt x="1022" y="2718"/>
                    <a:pt x="920" y="2595"/>
                    <a:pt x="757" y="2595"/>
                  </a:cubicBezTo>
                  <a:cubicBezTo>
                    <a:pt x="675" y="2595"/>
                    <a:pt x="593" y="2636"/>
                    <a:pt x="552" y="2697"/>
                  </a:cubicBezTo>
                  <a:cubicBezTo>
                    <a:pt x="205" y="2105"/>
                    <a:pt x="1431" y="1696"/>
                    <a:pt x="1901" y="3556"/>
                  </a:cubicBezTo>
                  <a:cubicBezTo>
                    <a:pt x="2371" y="1696"/>
                    <a:pt x="3577" y="2105"/>
                    <a:pt x="3250" y="269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096375" y="4255150"/>
              <a:ext cx="19450" cy="18925"/>
            </a:xfrm>
            <a:custGeom>
              <a:avLst/>
              <a:gdLst/>
              <a:ahLst/>
              <a:cxnLst/>
              <a:rect l="l" t="t" r="r" b="b"/>
              <a:pathLst>
                <a:path w="778" h="757" extrusionOk="0">
                  <a:moveTo>
                    <a:pt x="777" y="369"/>
                  </a:moveTo>
                  <a:cubicBezTo>
                    <a:pt x="777" y="164"/>
                    <a:pt x="593" y="1"/>
                    <a:pt x="389" y="1"/>
                  </a:cubicBezTo>
                  <a:cubicBezTo>
                    <a:pt x="185" y="1"/>
                    <a:pt x="1" y="164"/>
                    <a:pt x="1" y="369"/>
                  </a:cubicBezTo>
                  <a:cubicBezTo>
                    <a:pt x="1" y="593"/>
                    <a:pt x="185" y="757"/>
                    <a:pt x="389" y="757"/>
                  </a:cubicBezTo>
                  <a:cubicBezTo>
                    <a:pt x="593" y="757"/>
                    <a:pt x="777" y="593"/>
                    <a:pt x="777" y="36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099950" y="4280200"/>
              <a:ext cx="26600" cy="66425"/>
            </a:xfrm>
            <a:custGeom>
              <a:avLst/>
              <a:gdLst/>
              <a:ahLst/>
              <a:cxnLst/>
              <a:rect l="l" t="t" r="r" b="b"/>
              <a:pathLst>
                <a:path w="1064" h="2657" extrusionOk="0">
                  <a:moveTo>
                    <a:pt x="1" y="1553"/>
                  </a:moveTo>
                  <a:cubicBezTo>
                    <a:pt x="225" y="1860"/>
                    <a:pt x="409" y="2227"/>
                    <a:pt x="532" y="2657"/>
                  </a:cubicBezTo>
                  <a:cubicBezTo>
                    <a:pt x="655" y="2227"/>
                    <a:pt x="838" y="1860"/>
                    <a:pt x="1063" y="1553"/>
                  </a:cubicBezTo>
                  <a:cubicBezTo>
                    <a:pt x="838" y="1063"/>
                    <a:pt x="675" y="531"/>
                    <a:pt x="532" y="0"/>
                  </a:cubicBezTo>
                  <a:cubicBezTo>
                    <a:pt x="389" y="531"/>
                    <a:pt x="225" y="1063"/>
                    <a:pt x="1" y="155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2068275" y="4238800"/>
              <a:ext cx="159425" cy="126225"/>
            </a:xfrm>
            <a:custGeom>
              <a:avLst/>
              <a:gdLst/>
              <a:ahLst/>
              <a:cxnLst/>
              <a:rect l="l" t="t" r="r" b="b"/>
              <a:pathLst>
                <a:path w="6377" h="5049" extrusionOk="0">
                  <a:moveTo>
                    <a:pt x="3617" y="3618"/>
                  </a:moveTo>
                  <a:cubicBezTo>
                    <a:pt x="3699" y="3291"/>
                    <a:pt x="3617" y="3005"/>
                    <a:pt x="3372" y="2760"/>
                  </a:cubicBezTo>
                  <a:cubicBezTo>
                    <a:pt x="3188" y="4558"/>
                    <a:pt x="1043" y="3475"/>
                    <a:pt x="859" y="2473"/>
                  </a:cubicBezTo>
                  <a:cubicBezTo>
                    <a:pt x="1084" y="2821"/>
                    <a:pt x="1370" y="3005"/>
                    <a:pt x="1574" y="3127"/>
                  </a:cubicBezTo>
                  <a:cubicBezTo>
                    <a:pt x="1942" y="3332"/>
                    <a:pt x="2902" y="3475"/>
                    <a:pt x="2923" y="2964"/>
                  </a:cubicBezTo>
                  <a:cubicBezTo>
                    <a:pt x="2923" y="2882"/>
                    <a:pt x="2861" y="2821"/>
                    <a:pt x="2677" y="2800"/>
                  </a:cubicBezTo>
                  <a:cubicBezTo>
                    <a:pt x="3086" y="2657"/>
                    <a:pt x="2902" y="1738"/>
                    <a:pt x="2269" y="1860"/>
                  </a:cubicBezTo>
                  <a:cubicBezTo>
                    <a:pt x="2412" y="1901"/>
                    <a:pt x="2718" y="2760"/>
                    <a:pt x="1840" y="2678"/>
                  </a:cubicBezTo>
                  <a:cubicBezTo>
                    <a:pt x="1451" y="2637"/>
                    <a:pt x="1104" y="2412"/>
                    <a:pt x="981" y="2024"/>
                  </a:cubicBezTo>
                  <a:cubicBezTo>
                    <a:pt x="757" y="1411"/>
                    <a:pt x="1308" y="880"/>
                    <a:pt x="1513" y="900"/>
                  </a:cubicBezTo>
                  <a:cubicBezTo>
                    <a:pt x="1145" y="1329"/>
                    <a:pt x="1717" y="1697"/>
                    <a:pt x="2044" y="1554"/>
                  </a:cubicBezTo>
                  <a:cubicBezTo>
                    <a:pt x="2494" y="1390"/>
                    <a:pt x="2575" y="430"/>
                    <a:pt x="1717" y="226"/>
                  </a:cubicBezTo>
                  <a:cubicBezTo>
                    <a:pt x="798" y="1"/>
                    <a:pt x="1" y="900"/>
                    <a:pt x="82" y="1779"/>
                  </a:cubicBezTo>
                  <a:cubicBezTo>
                    <a:pt x="21" y="2576"/>
                    <a:pt x="614" y="3373"/>
                    <a:pt x="1227" y="3781"/>
                  </a:cubicBezTo>
                  <a:cubicBezTo>
                    <a:pt x="3086" y="5048"/>
                    <a:pt x="4394" y="3454"/>
                    <a:pt x="6376" y="3945"/>
                  </a:cubicBezTo>
                  <a:cubicBezTo>
                    <a:pt x="5600" y="2780"/>
                    <a:pt x="4660" y="2841"/>
                    <a:pt x="3617" y="3618"/>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2264450" y="4238800"/>
              <a:ext cx="159925" cy="126225"/>
            </a:xfrm>
            <a:custGeom>
              <a:avLst/>
              <a:gdLst/>
              <a:ahLst/>
              <a:cxnLst/>
              <a:rect l="l" t="t" r="r" b="b"/>
              <a:pathLst>
                <a:path w="6397" h="5049" extrusionOk="0">
                  <a:moveTo>
                    <a:pt x="4660" y="226"/>
                  </a:moveTo>
                  <a:cubicBezTo>
                    <a:pt x="3802" y="430"/>
                    <a:pt x="3883" y="1390"/>
                    <a:pt x="4333" y="1574"/>
                  </a:cubicBezTo>
                  <a:cubicBezTo>
                    <a:pt x="4680" y="1697"/>
                    <a:pt x="5232" y="1329"/>
                    <a:pt x="4864" y="900"/>
                  </a:cubicBezTo>
                  <a:cubicBezTo>
                    <a:pt x="5089" y="880"/>
                    <a:pt x="5641" y="1411"/>
                    <a:pt x="5416" y="2024"/>
                  </a:cubicBezTo>
                  <a:cubicBezTo>
                    <a:pt x="5273" y="2412"/>
                    <a:pt x="4946" y="2637"/>
                    <a:pt x="4537" y="2678"/>
                  </a:cubicBezTo>
                  <a:cubicBezTo>
                    <a:pt x="3679" y="2760"/>
                    <a:pt x="3965" y="1901"/>
                    <a:pt x="4108" y="1860"/>
                  </a:cubicBezTo>
                  <a:cubicBezTo>
                    <a:pt x="3475" y="1738"/>
                    <a:pt x="3291" y="2657"/>
                    <a:pt x="3699" y="2800"/>
                  </a:cubicBezTo>
                  <a:cubicBezTo>
                    <a:pt x="3516" y="2821"/>
                    <a:pt x="3454" y="2882"/>
                    <a:pt x="3454" y="2964"/>
                  </a:cubicBezTo>
                  <a:cubicBezTo>
                    <a:pt x="3475" y="3475"/>
                    <a:pt x="4456" y="3332"/>
                    <a:pt x="4803" y="3127"/>
                  </a:cubicBezTo>
                  <a:cubicBezTo>
                    <a:pt x="5007" y="3005"/>
                    <a:pt x="5293" y="2821"/>
                    <a:pt x="5518" y="2473"/>
                  </a:cubicBezTo>
                  <a:cubicBezTo>
                    <a:pt x="5355" y="3475"/>
                    <a:pt x="3189" y="4558"/>
                    <a:pt x="3005" y="2760"/>
                  </a:cubicBezTo>
                  <a:cubicBezTo>
                    <a:pt x="2759" y="3005"/>
                    <a:pt x="2678" y="3291"/>
                    <a:pt x="2759" y="3618"/>
                  </a:cubicBezTo>
                  <a:cubicBezTo>
                    <a:pt x="1738" y="2841"/>
                    <a:pt x="798" y="2780"/>
                    <a:pt x="1" y="3945"/>
                  </a:cubicBezTo>
                  <a:cubicBezTo>
                    <a:pt x="1983" y="3454"/>
                    <a:pt x="3311" y="5048"/>
                    <a:pt x="5150" y="3781"/>
                  </a:cubicBezTo>
                  <a:cubicBezTo>
                    <a:pt x="5763" y="3373"/>
                    <a:pt x="6356" y="2576"/>
                    <a:pt x="6315" y="1799"/>
                  </a:cubicBezTo>
                  <a:cubicBezTo>
                    <a:pt x="6397" y="900"/>
                    <a:pt x="5600" y="1"/>
                    <a:pt x="4660" y="22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2183225" y="4101400"/>
              <a:ext cx="88925" cy="95550"/>
            </a:xfrm>
            <a:custGeom>
              <a:avLst/>
              <a:gdLst/>
              <a:ahLst/>
              <a:cxnLst/>
              <a:rect l="l" t="t" r="r" b="b"/>
              <a:pathLst>
                <a:path w="3557" h="3822" extrusionOk="0">
                  <a:moveTo>
                    <a:pt x="696" y="1063"/>
                  </a:moveTo>
                  <a:cubicBezTo>
                    <a:pt x="839" y="1063"/>
                    <a:pt x="961" y="940"/>
                    <a:pt x="961" y="777"/>
                  </a:cubicBezTo>
                  <a:cubicBezTo>
                    <a:pt x="961" y="695"/>
                    <a:pt x="920" y="613"/>
                    <a:pt x="859" y="572"/>
                  </a:cubicBezTo>
                  <a:cubicBezTo>
                    <a:pt x="1472" y="225"/>
                    <a:pt x="1881" y="1451"/>
                    <a:pt x="1" y="1921"/>
                  </a:cubicBezTo>
                  <a:cubicBezTo>
                    <a:pt x="1881" y="2391"/>
                    <a:pt x="1472" y="3617"/>
                    <a:pt x="859" y="3270"/>
                  </a:cubicBezTo>
                  <a:cubicBezTo>
                    <a:pt x="920" y="3208"/>
                    <a:pt x="961" y="3147"/>
                    <a:pt x="961" y="3045"/>
                  </a:cubicBezTo>
                  <a:cubicBezTo>
                    <a:pt x="961" y="2902"/>
                    <a:pt x="859" y="2779"/>
                    <a:pt x="696" y="2779"/>
                  </a:cubicBezTo>
                  <a:cubicBezTo>
                    <a:pt x="553" y="2779"/>
                    <a:pt x="430" y="2902"/>
                    <a:pt x="430" y="3045"/>
                  </a:cubicBezTo>
                  <a:cubicBezTo>
                    <a:pt x="410" y="3617"/>
                    <a:pt x="818" y="3801"/>
                    <a:pt x="1145" y="3821"/>
                  </a:cubicBezTo>
                  <a:cubicBezTo>
                    <a:pt x="1636" y="3821"/>
                    <a:pt x="2065" y="3167"/>
                    <a:pt x="1697" y="2595"/>
                  </a:cubicBezTo>
                  <a:cubicBezTo>
                    <a:pt x="2392" y="2616"/>
                    <a:pt x="3005" y="2371"/>
                    <a:pt x="3556" y="1921"/>
                  </a:cubicBezTo>
                  <a:cubicBezTo>
                    <a:pt x="3005" y="1451"/>
                    <a:pt x="2392" y="1226"/>
                    <a:pt x="1697" y="1226"/>
                  </a:cubicBezTo>
                  <a:cubicBezTo>
                    <a:pt x="2065" y="675"/>
                    <a:pt x="1636" y="0"/>
                    <a:pt x="1145" y="21"/>
                  </a:cubicBezTo>
                  <a:cubicBezTo>
                    <a:pt x="818" y="21"/>
                    <a:pt x="410" y="225"/>
                    <a:pt x="430" y="777"/>
                  </a:cubicBezTo>
                  <a:cubicBezTo>
                    <a:pt x="430" y="920"/>
                    <a:pt x="553" y="1042"/>
                    <a:pt x="696" y="104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2208250" y="4139700"/>
              <a:ext cx="19450" cy="19450"/>
            </a:xfrm>
            <a:custGeom>
              <a:avLst/>
              <a:gdLst/>
              <a:ahLst/>
              <a:cxnLst/>
              <a:rect l="l" t="t" r="r" b="b"/>
              <a:pathLst>
                <a:path w="778" h="778" extrusionOk="0">
                  <a:moveTo>
                    <a:pt x="1" y="389"/>
                  </a:moveTo>
                  <a:cubicBezTo>
                    <a:pt x="1" y="593"/>
                    <a:pt x="164" y="777"/>
                    <a:pt x="389" y="777"/>
                  </a:cubicBezTo>
                  <a:cubicBezTo>
                    <a:pt x="593" y="777"/>
                    <a:pt x="777" y="593"/>
                    <a:pt x="777" y="389"/>
                  </a:cubicBezTo>
                  <a:cubicBezTo>
                    <a:pt x="777" y="185"/>
                    <a:pt x="593" y="1"/>
                    <a:pt x="389" y="1"/>
                  </a:cubicBezTo>
                  <a:cubicBezTo>
                    <a:pt x="164" y="1"/>
                    <a:pt x="1" y="185"/>
                    <a:pt x="1"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2280775" y="4136125"/>
              <a:ext cx="66925" cy="26600"/>
            </a:xfrm>
            <a:custGeom>
              <a:avLst/>
              <a:gdLst/>
              <a:ahLst/>
              <a:cxnLst/>
              <a:rect l="l" t="t" r="r" b="b"/>
              <a:pathLst>
                <a:path w="2677" h="1064" extrusionOk="0">
                  <a:moveTo>
                    <a:pt x="2677" y="532"/>
                  </a:moveTo>
                  <a:cubicBezTo>
                    <a:pt x="2125" y="389"/>
                    <a:pt x="1594" y="226"/>
                    <a:pt x="1124" y="1"/>
                  </a:cubicBezTo>
                  <a:cubicBezTo>
                    <a:pt x="817" y="226"/>
                    <a:pt x="429" y="409"/>
                    <a:pt x="0" y="532"/>
                  </a:cubicBezTo>
                  <a:cubicBezTo>
                    <a:pt x="429" y="655"/>
                    <a:pt x="797" y="839"/>
                    <a:pt x="1124" y="1063"/>
                  </a:cubicBezTo>
                  <a:cubicBezTo>
                    <a:pt x="1594" y="839"/>
                    <a:pt x="2125" y="675"/>
                    <a:pt x="2677" y="53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2299175" y="3971650"/>
              <a:ext cx="126725" cy="159400"/>
            </a:xfrm>
            <a:custGeom>
              <a:avLst/>
              <a:gdLst/>
              <a:ahLst/>
              <a:cxnLst/>
              <a:rect l="l" t="t" r="r" b="b"/>
              <a:pathLst>
                <a:path w="5069" h="6376" extrusionOk="0">
                  <a:moveTo>
                    <a:pt x="1267" y="5149"/>
                  </a:moveTo>
                  <a:cubicBezTo>
                    <a:pt x="1696" y="5762"/>
                    <a:pt x="2473" y="6355"/>
                    <a:pt x="3270" y="6294"/>
                  </a:cubicBezTo>
                  <a:cubicBezTo>
                    <a:pt x="4148" y="6375"/>
                    <a:pt x="5068" y="5578"/>
                    <a:pt x="4843" y="4659"/>
                  </a:cubicBezTo>
                  <a:cubicBezTo>
                    <a:pt x="4618" y="3801"/>
                    <a:pt x="3658" y="3882"/>
                    <a:pt x="3495" y="4332"/>
                  </a:cubicBezTo>
                  <a:cubicBezTo>
                    <a:pt x="3352" y="4679"/>
                    <a:pt x="3740" y="5231"/>
                    <a:pt x="4148" y="4863"/>
                  </a:cubicBezTo>
                  <a:cubicBezTo>
                    <a:pt x="4169" y="5088"/>
                    <a:pt x="3638" y="5619"/>
                    <a:pt x="3025" y="5415"/>
                  </a:cubicBezTo>
                  <a:cubicBezTo>
                    <a:pt x="2636" y="5272"/>
                    <a:pt x="2412" y="4925"/>
                    <a:pt x="2371" y="4536"/>
                  </a:cubicBezTo>
                  <a:cubicBezTo>
                    <a:pt x="2309" y="3658"/>
                    <a:pt x="3147" y="3964"/>
                    <a:pt x="3188" y="4107"/>
                  </a:cubicBezTo>
                  <a:cubicBezTo>
                    <a:pt x="3331" y="3474"/>
                    <a:pt x="2412" y="3290"/>
                    <a:pt x="2248" y="3699"/>
                  </a:cubicBezTo>
                  <a:cubicBezTo>
                    <a:pt x="2228" y="3515"/>
                    <a:pt x="2166" y="3453"/>
                    <a:pt x="2085" y="3453"/>
                  </a:cubicBezTo>
                  <a:cubicBezTo>
                    <a:pt x="1574" y="3474"/>
                    <a:pt x="1717" y="4455"/>
                    <a:pt x="1921" y="4802"/>
                  </a:cubicBezTo>
                  <a:cubicBezTo>
                    <a:pt x="2044" y="5006"/>
                    <a:pt x="2228" y="5292"/>
                    <a:pt x="2575" y="5517"/>
                  </a:cubicBezTo>
                  <a:cubicBezTo>
                    <a:pt x="1574" y="5354"/>
                    <a:pt x="491" y="3188"/>
                    <a:pt x="2289" y="3004"/>
                  </a:cubicBezTo>
                  <a:cubicBezTo>
                    <a:pt x="2044" y="2759"/>
                    <a:pt x="1758" y="2677"/>
                    <a:pt x="1431" y="2759"/>
                  </a:cubicBezTo>
                  <a:cubicBezTo>
                    <a:pt x="2207" y="1737"/>
                    <a:pt x="2269" y="797"/>
                    <a:pt x="1104" y="0"/>
                  </a:cubicBezTo>
                  <a:cubicBezTo>
                    <a:pt x="1594" y="1982"/>
                    <a:pt x="0" y="3310"/>
                    <a:pt x="1267" y="514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2299175" y="4167800"/>
              <a:ext cx="126725" cy="159425"/>
            </a:xfrm>
            <a:custGeom>
              <a:avLst/>
              <a:gdLst/>
              <a:ahLst/>
              <a:cxnLst/>
              <a:rect l="l" t="t" r="r" b="b"/>
              <a:pathLst>
                <a:path w="5069" h="6377" extrusionOk="0">
                  <a:moveTo>
                    <a:pt x="1451" y="3617"/>
                  </a:moveTo>
                  <a:cubicBezTo>
                    <a:pt x="1758" y="3699"/>
                    <a:pt x="2064" y="3617"/>
                    <a:pt x="2289" y="3372"/>
                  </a:cubicBezTo>
                  <a:cubicBezTo>
                    <a:pt x="491" y="3188"/>
                    <a:pt x="1574" y="1043"/>
                    <a:pt x="2575" y="859"/>
                  </a:cubicBezTo>
                  <a:cubicBezTo>
                    <a:pt x="2228" y="1084"/>
                    <a:pt x="2044" y="1370"/>
                    <a:pt x="1921" y="1574"/>
                  </a:cubicBezTo>
                  <a:cubicBezTo>
                    <a:pt x="1717" y="1921"/>
                    <a:pt x="1574" y="2902"/>
                    <a:pt x="2085" y="2923"/>
                  </a:cubicBezTo>
                  <a:cubicBezTo>
                    <a:pt x="2166" y="2923"/>
                    <a:pt x="2228" y="2861"/>
                    <a:pt x="2248" y="2677"/>
                  </a:cubicBezTo>
                  <a:cubicBezTo>
                    <a:pt x="2412" y="3086"/>
                    <a:pt x="3331" y="2902"/>
                    <a:pt x="3188" y="2269"/>
                  </a:cubicBezTo>
                  <a:cubicBezTo>
                    <a:pt x="3147" y="2412"/>
                    <a:pt x="2309" y="2718"/>
                    <a:pt x="2371" y="1840"/>
                  </a:cubicBezTo>
                  <a:cubicBezTo>
                    <a:pt x="2412" y="1451"/>
                    <a:pt x="2657" y="1104"/>
                    <a:pt x="3025" y="961"/>
                  </a:cubicBezTo>
                  <a:cubicBezTo>
                    <a:pt x="3638" y="757"/>
                    <a:pt x="4169" y="1288"/>
                    <a:pt x="4148" y="1513"/>
                  </a:cubicBezTo>
                  <a:cubicBezTo>
                    <a:pt x="3740" y="1145"/>
                    <a:pt x="3352" y="1697"/>
                    <a:pt x="3495" y="2044"/>
                  </a:cubicBezTo>
                  <a:cubicBezTo>
                    <a:pt x="3658" y="2494"/>
                    <a:pt x="4618" y="2575"/>
                    <a:pt x="4843" y="1717"/>
                  </a:cubicBezTo>
                  <a:cubicBezTo>
                    <a:pt x="5068" y="798"/>
                    <a:pt x="4148" y="1"/>
                    <a:pt x="3270" y="82"/>
                  </a:cubicBezTo>
                  <a:cubicBezTo>
                    <a:pt x="2473" y="21"/>
                    <a:pt x="1696" y="614"/>
                    <a:pt x="1267" y="1227"/>
                  </a:cubicBezTo>
                  <a:cubicBezTo>
                    <a:pt x="0" y="3066"/>
                    <a:pt x="1594" y="4394"/>
                    <a:pt x="1104" y="6376"/>
                  </a:cubicBezTo>
                  <a:cubicBezTo>
                    <a:pt x="2269" y="5579"/>
                    <a:pt x="2207" y="4639"/>
                    <a:pt x="1431" y="361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9"/>
          <p:cNvGrpSpPr/>
          <p:nvPr/>
        </p:nvGrpSpPr>
        <p:grpSpPr>
          <a:xfrm>
            <a:off x="8107184" y="4099198"/>
            <a:ext cx="808211" cy="815624"/>
            <a:chOff x="373600" y="3971650"/>
            <a:chExt cx="389800" cy="393375"/>
          </a:xfrm>
        </p:grpSpPr>
        <p:sp>
          <p:nvSpPr>
            <p:cNvPr id="362" name="Google Shape;362;p9"/>
            <p:cNvSpPr/>
            <p:nvPr/>
          </p:nvSpPr>
          <p:spPr>
            <a:xfrm>
              <a:off x="503350" y="4160150"/>
              <a:ext cx="95550" cy="88900"/>
            </a:xfrm>
            <a:custGeom>
              <a:avLst/>
              <a:gdLst/>
              <a:ahLst/>
              <a:cxnLst/>
              <a:rect l="l" t="t" r="r" b="b"/>
              <a:pathLst>
                <a:path w="3822" h="3556" extrusionOk="0">
                  <a:moveTo>
                    <a:pt x="3250" y="2697"/>
                  </a:moveTo>
                  <a:cubicBezTo>
                    <a:pt x="3209" y="2636"/>
                    <a:pt x="3127" y="2595"/>
                    <a:pt x="3045" y="2595"/>
                  </a:cubicBezTo>
                  <a:cubicBezTo>
                    <a:pt x="2902" y="2595"/>
                    <a:pt x="2780" y="2718"/>
                    <a:pt x="2780" y="2861"/>
                  </a:cubicBezTo>
                  <a:cubicBezTo>
                    <a:pt x="2780" y="3004"/>
                    <a:pt x="2902" y="3127"/>
                    <a:pt x="3045" y="3127"/>
                  </a:cubicBezTo>
                  <a:cubicBezTo>
                    <a:pt x="3597" y="3147"/>
                    <a:pt x="3801" y="2738"/>
                    <a:pt x="3801" y="2411"/>
                  </a:cubicBezTo>
                  <a:cubicBezTo>
                    <a:pt x="3822" y="1921"/>
                    <a:pt x="3148" y="1492"/>
                    <a:pt x="2596" y="1860"/>
                  </a:cubicBezTo>
                  <a:cubicBezTo>
                    <a:pt x="2596" y="1185"/>
                    <a:pt x="2371" y="552"/>
                    <a:pt x="1901" y="0"/>
                  </a:cubicBezTo>
                  <a:cubicBezTo>
                    <a:pt x="1451" y="552"/>
                    <a:pt x="1206" y="1165"/>
                    <a:pt x="1227" y="1860"/>
                  </a:cubicBezTo>
                  <a:cubicBezTo>
                    <a:pt x="655" y="1492"/>
                    <a:pt x="1" y="1921"/>
                    <a:pt x="1" y="2411"/>
                  </a:cubicBezTo>
                  <a:cubicBezTo>
                    <a:pt x="21" y="2738"/>
                    <a:pt x="225" y="3147"/>
                    <a:pt x="777" y="3127"/>
                  </a:cubicBezTo>
                  <a:cubicBezTo>
                    <a:pt x="920" y="3127"/>
                    <a:pt x="1043" y="3004"/>
                    <a:pt x="1043" y="2861"/>
                  </a:cubicBezTo>
                  <a:cubicBezTo>
                    <a:pt x="1043" y="2718"/>
                    <a:pt x="920" y="2595"/>
                    <a:pt x="777" y="2595"/>
                  </a:cubicBezTo>
                  <a:cubicBezTo>
                    <a:pt x="675" y="2595"/>
                    <a:pt x="614" y="2636"/>
                    <a:pt x="552" y="2697"/>
                  </a:cubicBezTo>
                  <a:cubicBezTo>
                    <a:pt x="225" y="2105"/>
                    <a:pt x="1431" y="1696"/>
                    <a:pt x="1901" y="3556"/>
                  </a:cubicBezTo>
                  <a:cubicBezTo>
                    <a:pt x="2371" y="1696"/>
                    <a:pt x="3597" y="2105"/>
                    <a:pt x="3250" y="269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41150" y="4255150"/>
              <a:ext cx="19450" cy="18925"/>
            </a:xfrm>
            <a:custGeom>
              <a:avLst/>
              <a:gdLst/>
              <a:ahLst/>
              <a:cxnLst/>
              <a:rect l="l" t="t" r="r" b="b"/>
              <a:pathLst>
                <a:path w="778" h="757" extrusionOk="0">
                  <a:moveTo>
                    <a:pt x="777" y="369"/>
                  </a:moveTo>
                  <a:cubicBezTo>
                    <a:pt x="777" y="164"/>
                    <a:pt x="614" y="1"/>
                    <a:pt x="389" y="1"/>
                  </a:cubicBezTo>
                  <a:cubicBezTo>
                    <a:pt x="185" y="1"/>
                    <a:pt x="1" y="164"/>
                    <a:pt x="1" y="369"/>
                  </a:cubicBezTo>
                  <a:cubicBezTo>
                    <a:pt x="1" y="593"/>
                    <a:pt x="185" y="757"/>
                    <a:pt x="389" y="757"/>
                  </a:cubicBezTo>
                  <a:cubicBezTo>
                    <a:pt x="614" y="757"/>
                    <a:pt x="777" y="593"/>
                    <a:pt x="777" y="36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37575" y="4280200"/>
              <a:ext cx="27100" cy="66425"/>
            </a:xfrm>
            <a:custGeom>
              <a:avLst/>
              <a:gdLst/>
              <a:ahLst/>
              <a:cxnLst/>
              <a:rect l="l" t="t" r="r" b="b"/>
              <a:pathLst>
                <a:path w="1084" h="2657" extrusionOk="0">
                  <a:moveTo>
                    <a:pt x="1" y="1553"/>
                  </a:moveTo>
                  <a:cubicBezTo>
                    <a:pt x="226" y="1860"/>
                    <a:pt x="409" y="2227"/>
                    <a:pt x="532" y="2657"/>
                  </a:cubicBezTo>
                  <a:cubicBezTo>
                    <a:pt x="655" y="2227"/>
                    <a:pt x="839" y="1860"/>
                    <a:pt x="1084" y="1553"/>
                  </a:cubicBezTo>
                  <a:cubicBezTo>
                    <a:pt x="839" y="1063"/>
                    <a:pt x="675" y="531"/>
                    <a:pt x="532" y="0"/>
                  </a:cubicBezTo>
                  <a:cubicBezTo>
                    <a:pt x="389" y="531"/>
                    <a:pt x="226" y="1063"/>
                    <a:pt x="1" y="155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373600" y="4238800"/>
              <a:ext cx="159400" cy="126225"/>
            </a:xfrm>
            <a:custGeom>
              <a:avLst/>
              <a:gdLst/>
              <a:ahLst/>
              <a:cxnLst/>
              <a:rect l="l" t="t" r="r" b="b"/>
              <a:pathLst>
                <a:path w="6376" h="5049" extrusionOk="0">
                  <a:moveTo>
                    <a:pt x="4639" y="226"/>
                  </a:moveTo>
                  <a:cubicBezTo>
                    <a:pt x="3781" y="430"/>
                    <a:pt x="3862" y="1390"/>
                    <a:pt x="4312" y="1574"/>
                  </a:cubicBezTo>
                  <a:cubicBezTo>
                    <a:pt x="4659" y="1697"/>
                    <a:pt x="5211" y="1329"/>
                    <a:pt x="4843" y="900"/>
                  </a:cubicBezTo>
                  <a:cubicBezTo>
                    <a:pt x="5068" y="880"/>
                    <a:pt x="5620" y="1411"/>
                    <a:pt x="5395" y="2024"/>
                  </a:cubicBezTo>
                  <a:cubicBezTo>
                    <a:pt x="5252" y="2412"/>
                    <a:pt x="4925" y="2637"/>
                    <a:pt x="4516" y="2678"/>
                  </a:cubicBezTo>
                  <a:cubicBezTo>
                    <a:pt x="3658" y="2760"/>
                    <a:pt x="3965" y="1901"/>
                    <a:pt x="4087" y="1860"/>
                  </a:cubicBezTo>
                  <a:cubicBezTo>
                    <a:pt x="3454" y="1738"/>
                    <a:pt x="3270" y="2657"/>
                    <a:pt x="3679" y="2800"/>
                  </a:cubicBezTo>
                  <a:cubicBezTo>
                    <a:pt x="3495" y="2821"/>
                    <a:pt x="3433" y="2882"/>
                    <a:pt x="3433" y="2964"/>
                  </a:cubicBezTo>
                  <a:cubicBezTo>
                    <a:pt x="3474" y="3475"/>
                    <a:pt x="4435" y="3332"/>
                    <a:pt x="4782" y="3127"/>
                  </a:cubicBezTo>
                  <a:cubicBezTo>
                    <a:pt x="4986" y="3005"/>
                    <a:pt x="5293" y="2821"/>
                    <a:pt x="5518" y="2473"/>
                  </a:cubicBezTo>
                  <a:cubicBezTo>
                    <a:pt x="5334" y="3475"/>
                    <a:pt x="3168" y="4558"/>
                    <a:pt x="2984" y="2760"/>
                  </a:cubicBezTo>
                  <a:cubicBezTo>
                    <a:pt x="2739" y="3005"/>
                    <a:pt x="2677" y="3291"/>
                    <a:pt x="2759" y="3618"/>
                  </a:cubicBezTo>
                  <a:cubicBezTo>
                    <a:pt x="1717" y="2841"/>
                    <a:pt x="777" y="2780"/>
                    <a:pt x="0" y="3945"/>
                  </a:cubicBezTo>
                  <a:cubicBezTo>
                    <a:pt x="1962" y="3454"/>
                    <a:pt x="3290" y="5048"/>
                    <a:pt x="5129" y="3781"/>
                  </a:cubicBezTo>
                  <a:cubicBezTo>
                    <a:pt x="5742" y="3373"/>
                    <a:pt x="6355" y="2576"/>
                    <a:pt x="6294" y="1799"/>
                  </a:cubicBezTo>
                  <a:cubicBezTo>
                    <a:pt x="6376" y="900"/>
                    <a:pt x="5579" y="1"/>
                    <a:pt x="4639" y="22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69250" y="4238800"/>
              <a:ext cx="159425" cy="126225"/>
            </a:xfrm>
            <a:custGeom>
              <a:avLst/>
              <a:gdLst/>
              <a:ahLst/>
              <a:cxnLst/>
              <a:rect l="l" t="t" r="r" b="b"/>
              <a:pathLst>
                <a:path w="6377" h="5049" extrusionOk="0">
                  <a:moveTo>
                    <a:pt x="3617" y="3618"/>
                  </a:moveTo>
                  <a:cubicBezTo>
                    <a:pt x="3699" y="3291"/>
                    <a:pt x="3638" y="3005"/>
                    <a:pt x="3372" y="2760"/>
                  </a:cubicBezTo>
                  <a:cubicBezTo>
                    <a:pt x="3209" y="4558"/>
                    <a:pt x="1043" y="3475"/>
                    <a:pt x="859" y="2473"/>
                  </a:cubicBezTo>
                  <a:cubicBezTo>
                    <a:pt x="1084" y="2821"/>
                    <a:pt x="1390" y="3005"/>
                    <a:pt x="1595" y="3127"/>
                  </a:cubicBezTo>
                  <a:cubicBezTo>
                    <a:pt x="1942" y="3332"/>
                    <a:pt x="2902" y="3475"/>
                    <a:pt x="2923" y="2964"/>
                  </a:cubicBezTo>
                  <a:cubicBezTo>
                    <a:pt x="2943" y="2882"/>
                    <a:pt x="2861" y="2821"/>
                    <a:pt x="2678" y="2800"/>
                  </a:cubicBezTo>
                  <a:cubicBezTo>
                    <a:pt x="3107" y="2657"/>
                    <a:pt x="2902" y="1738"/>
                    <a:pt x="2289" y="1860"/>
                  </a:cubicBezTo>
                  <a:cubicBezTo>
                    <a:pt x="2412" y="1901"/>
                    <a:pt x="2718" y="2760"/>
                    <a:pt x="1840" y="2678"/>
                  </a:cubicBezTo>
                  <a:cubicBezTo>
                    <a:pt x="1451" y="2637"/>
                    <a:pt x="1104" y="2412"/>
                    <a:pt x="982" y="2024"/>
                  </a:cubicBezTo>
                  <a:cubicBezTo>
                    <a:pt x="757" y="1411"/>
                    <a:pt x="1308" y="880"/>
                    <a:pt x="1533" y="900"/>
                  </a:cubicBezTo>
                  <a:cubicBezTo>
                    <a:pt x="1165" y="1329"/>
                    <a:pt x="1717" y="1697"/>
                    <a:pt x="2044" y="1554"/>
                  </a:cubicBezTo>
                  <a:cubicBezTo>
                    <a:pt x="2494" y="1390"/>
                    <a:pt x="2596" y="430"/>
                    <a:pt x="1717" y="226"/>
                  </a:cubicBezTo>
                  <a:cubicBezTo>
                    <a:pt x="798" y="1"/>
                    <a:pt x="1" y="900"/>
                    <a:pt x="82" y="1779"/>
                  </a:cubicBezTo>
                  <a:cubicBezTo>
                    <a:pt x="21" y="2576"/>
                    <a:pt x="614" y="3373"/>
                    <a:pt x="1247" y="3781"/>
                  </a:cubicBezTo>
                  <a:cubicBezTo>
                    <a:pt x="3086" y="5048"/>
                    <a:pt x="4414" y="3454"/>
                    <a:pt x="6376" y="3945"/>
                  </a:cubicBezTo>
                  <a:cubicBezTo>
                    <a:pt x="5600" y="2780"/>
                    <a:pt x="4660" y="2841"/>
                    <a:pt x="3617" y="3618"/>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58525" y="4101900"/>
              <a:ext cx="88925" cy="95050"/>
            </a:xfrm>
            <a:custGeom>
              <a:avLst/>
              <a:gdLst/>
              <a:ahLst/>
              <a:cxnLst/>
              <a:rect l="l" t="t" r="r" b="b"/>
              <a:pathLst>
                <a:path w="3557" h="3802" extrusionOk="0">
                  <a:moveTo>
                    <a:pt x="1860" y="2575"/>
                  </a:moveTo>
                  <a:cubicBezTo>
                    <a:pt x="1492" y="3147"/>
                    <a:pt x="1921" y="3801"/>
                    <a:pt x="2412" y="3801"/>
                  </a:cubicBezTo>
                  <a:cubicBezTo>
                    <a:pt x="2739" y="3801"/>
                    <a:pt x="3147" y="3597"/>
                    <a:pt x="3127" y="3045"/>
                  </a:cubicBezTo>
                  <a:cubicBezTo>
                    <a:pt x="3127" y="2882"/>
                    <a:pt x="3004" y="2759"/>
                    <a:pt x="2861" y="2759"/>
                  </a:cubicBezTo>
                  <a:cubicBezTo>
                    <a:pt x="2718" y="2759"/>
                    <a:pt x="2596" y="2882"/>
                    <a:pt x="2596" y="3045"/>
                  </a:cubicBezTo>
                  <a:cubicBezTo>
                    <a:pt x="2596" y="3127"/>
                    <a:pt x="2637" y="3209"/>
                    <a:pt x="2698" y="3250"/>
                  </a:cubicBezTo>
                  <a:cubicBezTo>
                    <a:pt x="2105" y="3597"/>
                    <a:pt x="1676" y="2371"/>
                    <a:pt x="3556" y="1901"/>
                  </a:cubicBezTo>
                  <a:cubicBezTo>
                    <a:pt x="1676" y="1431"/>
                    <a:pt x="2105" y="205"/>
                    <a:pt x="2698" y="552"/>
                  </a:cubicBezTo>
                  <a:cubicBezTo>
                    <a:pt x="2637" y="614"/>
                    <a:pt x="2596" y="675"/>
                    <a:pt x="2596" y="777"/>
                  </a:cubicBezTo>
                  <a:cubicBezTo>
                    <a:pt x="2596" y="920"/>
                    <a:pt x="2718" y="1043"/>
                    <a:pt x="2861" y="1043"/>
                  </a:cubicBezTo>
                  <a:cubicBezTo>
                    <a:pt x="3004" y="1043"/>
                    <a:pt x="3127" y="920"/>
                    <a:pt x="3127" y="777"/>
                  </a:cubicBezTo>
                  <a:cubicBezTo>
                    <a:pt x="3147" y="205"/>
                    <a:pt x="2739" y="21"/>
                    <a:pt x="2412" y="1"/>
                  </a:cubicBezTo>
                  <a:cubicBezTo>
                    <a:pt x="1921" y="1"/>
                    <a:pt x="1492" y="655"/>
                    <a:pt x="1860" y="1227"/>
                  </a:cubicBezTo>
                  <a:cubicBezTo>
                    <a:pt x="1165" y="1206"/>
                    <a:pt x="552" y="1451"/>
                    <a:pt x="1" y="1901"/>
                  </a:cubicBezTo>
                  <a:cubicBezTo>
                    <a:pt x="552" y="2371"/>
                    <a:pt x="1165" y="2596"/>
                    <a:pt x="1860" y="259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653550" y="4139700"/>
              <a:ext cx="18925" cy="19450"/>
            </a:xfrm>
            <a:custGeom>
              <a:avLst/>
              <a:gdLst/>
              <a:ahLst/>
              <a:cxnLst/>
              <a:rect l="l" t="t" r="r" b="b"/>
              <a:pathLst>
                <a:path w="757" h="778" extrusionOk="0">
                  <a:moveTo>
                    <a:pt x="0" y="389"/>
                  </a:moveTo>
                  <a:cubicBezTo>
                    <a:pt x="0" y="593"/>
                    <a:pt x="164" y="777"/>
                    <a:pt x="389" y="777"/>
                  </a:cubicBezTo>
                  <a:cubicBezTo>
                    <a:pt x="593" y="777"/>
                    <a:pt x="756" y="593"/>
                    <a:pt x="756" y="389"/>
                  </a:cubicBezTo>
                  <a:cubicBezTo>
                    <a:pt x="756" y="185"/>
                    <a:pt x="593" y="1"/>
                    <a:pt x="389" y="1"/>
                  </a:cubicBezTo>
                  <a:cubicBezTo>
                    <a:pt x="164" y="1"/>
                    <a:pt x="0" y="185"/>
                    <a:pt x="0"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575" y="4136125"/>
              <a:ext cx="66425" cy="26600"/>
            </a:xfrm>
            <a:custGeom>
              <a:avLst/>
              <a:gdLst/>
              <a:ahLst/>
              <a:cxnLst/>
              <a:rect l="l" t="t" r="r" b="b"/>
              <a:pathLst>
                <a:path w="2657" h="1064" extrusionOk="0">
                  <a:moveTo>
                    <a:pt x="1" y="532"/>
                  </a:moveTo>
                  <a:cubicBezTo>
                    <a:pt x="552" y="675"/>
                    <a:pt x="1063" y="839"/>
                    <a:pt x="1554" y="1063"/>
                  </a:cubicBezTo>
                  <a:cubicBezTo>
                    <a:pt x="1860" y="839"/>
                    <a:pt x="2228" y="655"/>
                    <a:pt x="2657" y="532"/>
                  </a:cubicBezTo>
                  <a:cubicBezTo>
                    <a:pt x="2228" y="409"/>
                    <a:pt x="1860" y="226"/>
                    <a:pt x="1554" y="1"/>
                  </a:cubicBezTo>
                  <a:cubicBezTo>
                    <a:pt x="1063" y="226"/>
                    <a:pt x="552" y="389"/>
                    <a:pt x="1" y="53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37200" y="3971650"/>
              <a:ext cx="126200" cy="159400"/>
            </a:xfrm>
            <a:custGeom>
              <a:avLst/>
              <a:gdLst/>
              <a:ahLst/>
              <a:cxnLst/>
              <a:rect l="l" t="t" r="r" b="b"/>
              <a:pathLst>
                <a:path w="5048" h="6376" extrusionOk="0">
                  <a:moveTo>
                    <a:pt x="1799" y="6294"/>
                  </a:moveTo>
                  <a:cubicBezTo>
                    <a:pt x="2575" y="6355"/>
                    <a:pt x="3372" y="5762"/>
                    <a:pt x="3801" y="5149"/>
                  </a:cubicBezTo>
                  <a:cubicBezTo>
                    <a:pt x="5048" y="3310"/>
                    <a:pt x="3454" y="1982"/>
                    <a:pt x="3944" y="0"/>
                  </a:cubicBezTo>
                  <a:cubicBezTo>
                    <a:pt x="2779" y="797"/>
                    <a:pt x="2841" y="1737"/>
                    <a:pt x="3617" y="2759"/>
                  </a:cubicBezTo>
                  <a:cubicBezTo>
                    <a:pt x="3290" y="2677"/>
                    <a:pt x="3004" y="2759"/>
                    <a:pt x="2759" y="3004"/>
                  </a:cubicBezTo>
                  <a:cubicBezTo>
                    <a:pt x="4557" y="3188"/>
                    <a:pt x="3474" y="5333"/>
                    <a:pt x="2473" y="5517"/>
                  </a:cubicBezTo>
                  <a:cubicBezTo>
                    <a:pt x="2820" y="5292"/>
                    <a:pt x="3004" y="5006"/>
                    <a:pt x="3127" y="4802"/>
                  </a:cubicBezTo>
                  <a:cubicBezTo>
                    <a:pt x="3331" y="4434"/>
                    <a:pt x="3474" y="3474"/>
                    <a:pt x="2963" y="3453"/>
                  </a:cubicBezTo>
                  <a:cubicBezTo>
                    <a:pt x="2882" y="3453"/>
                    <a:pt x="2820" y="3515"/>
                    <a:pt x="2820" y="3699"/>
                  </a:cubicBezTo>
                  <a:cubicBezTo>
                    <a:pt x="2657" y="3290"/>
                    <a:pt x="1737" y="3474"/>
                    <a:pt x="1860" y="4107"/>
                  </a:cubicBezTo>
                  <a:cubicBezTo>
                    <a:pt x="1901" y="3964"/>
                    <a:pt x="2759" y="3658"/>
                    <a:pt x="2677" y="4536"/>
                  </a:cubicBezTo>
                  <a:cubicBezTo>
                    <a:pt x="2636" y="4925"/>
                    <a:pt x="2412" y="5272"/>
                    <a:pt x="2023" y="5395"/>
                  </a:cubicBezTo>
                  <a:cubicBezTo>
                    <a:pt x="1410" y="5619"/>
                    <a:pt x="879" y="5068"/>
                    <a:pt x="899" y="4863"/>
                  </a:cubicBezTo>
                  <a:cubicBezTo>
                    <a:pt x="1329" y="5231"/>
                    <a:pt x="1696" y="4659"/>
                    <a:pt x="1574" y="4332"/>
                  </a:cubicBezTo>
                  <a:cubicBezTo>
                    <a:pt x="1390" y="3882"/>
                    <a:pt x="430" y="3801"/>
                    <a:pt x="225" y="4659"/>
                  </a:cubicBezTo>
                  <a:cubicBezTo>
                    <a:pt x="0" y="5578"/>
                    <a:pt x="899" y="6375"/>
                    <a:pt x="1778" y="6294"/>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37200" y="4167800"/>
              <a:ext cx="126200" cy="159425"/>
            </a:xfrm>
            <a:custGeom>
              <a:avLst/>
              <a:gdLst/>
              <a:ahLst/>
              <a:cxnLst/>
              <a:rect l="l" t="t" r="r" b="b"/>
              <a:pathLst>
                <a:path w="5048" h="6377" extrusionOk="0">
                  <a:moveTo>
                    <a:pt x="3801" y="1227"/>
                  </a:moveTo>
                  <a:cubicBezTo>
                    <a:pt x="3372" y="614"/>
                    <a:pt x="2575" y="21"/>
                    <a:pt x="1799" y="82"/>
                  </a:cubicBezTo>
                  <a:cubicBezTo>
                    <a:pt x="899" y="1"/>
                    <a:pt x="0" y="798"/>
                    <a:pt x="225" y="1717"/>
                  </a:cubicBezTo>
                  <a:cubicBezTo>
                    <a:pt x="430" y="2575"/>
                    <a:pt x="1390" y="2494"/>
                    <a:pt x="1574" y="2044"/>
                  </a:cubicBezTo>
                  <a:cubicBezTo>
                    <a:pt x="1696" y="1717"/>
                    <a:pt x="1329" y="1145"/>
                    <a:pt x="899" y="1513"/>
                  </a:cubicBezTo>
                  <a:cubicBezTo>
                    <a:pt x="899" y="1288"/>
                    <a:pt x="1410" y="757"/>
                    <a:pt x="2044" y="961"/>
                  </a:cubicBezTo>
                  <a:cubicBezTo>
                    <a:pt x="2412" y="1104"/>
                    <a:pt x="2657" y="1451"/>
                    <a:pt x="2677" y="1840"/>
                  </a:cubicBezTo>
                  <a:cubicBezTo>
                    <a:pt x="2759" y="2718"/>
                    <a:pt x="1921" y="2412"/>
                    <a:pt x="1860" y="2269"/>
                  </a:cubicBezTo>
                  <a:cubicBezTo>
                    <a:pt x="1737" y="2902"/>
                    <a:pt x="2657" y="3086"/>
                    <a:pt x="2820" y="2677"/>
                  </a:cubicBezTo>
                  <a:cubicBezTo>
                    <a:pt x="2820" y="2861"/>
                    <a:pt x="2902" y="2923"/>
                    <a:pt x="2984" y="2923"/>
                  </a:cubicBezTo>
                  <a:cubicBezTo>
                    <a:pt x="3474" y="2902"/>
                    <a:pt x="3331" y="1921"/>
                    <a:pt x="3127" y="1574"/>
                  </a:cubicBezTo>
                  <a:cubicBezTo>
                    <a:pt x="3004" y="1370"/>
                    <a:pt x="2841" y="1084"/>
                    <a:pt x="2493" y="859"/>
                  </a:cubicBezTo>
                  <a:cubicBezTo>
                    <a:pt x="3474" y="1043"/>
                    <a:pt x="4578" y="3188"/>
                    <a:pt x="2759" y="3372"/>
                  </a:cubicBezTo>
                  <a:cubicBezTo>
                    <a:pt x="3004" y="3617"/>
                    <a:pt x="3290" y="3699"/>
                    <a:pt x="3617" y="3617"/>
                  </a:cubicBezTo>
                  <a:cubicBezTo>
                    <a:pt x="2841" y="4639"/>
                    <a:pt x="2779" y="5579"/>
                    <a:pt x="3944" y="6376"/>
                  </a:cubicBezTo>
                  <a:cubicBezTo>
                    <a:pt x="3454" y="4394"/>
                    <a:pt x="5048" y="3066"/>
                    <a:pt x="3801" y="122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9"/>
          <p:cNvGrpSpPr/>
          <p:nvPr/>
        </p:nvGrpSpPr>
        <p:grpSpPr>
          <a:xfrm>
            <a:off x="228628" y="228604"/>
            <a:ext cx="809300" cy="815624"/>
            <a:chOff x="-2299175" y="1318800"/>
            <a:chExt cx="390325" cy="393375"/>
          </a:xfrm>
        </p:grpSpPr>
        <p:sp>
          <p:nvSpPr>
            <p:cNvPr id="373" name="Google Shape;373;p9"/>
            <p:cNvSpPr/>
            <p:nvPr/>
          </p:nvSpPr>
          <p:spPr>
            <a:xfrm>
              <a:off x="-2134175" y="1434750"/>
              <a:ext cx="95550" cy="88925"/>
            </a:xfrm>
            <a:custGeom>
              <a:avLst/>
              <a:gdLst/>
              <a:ahLst/>
              <a:cxnLst/>
              <a:rect l="l" t="t" r="r" b="b"/>
              <a:pathLst>
                <a:path w="3822" h="3557" extrusionOk="0">
                  <a:moveTo>
                    <a:pt x="3045" y="430"/>
                  </a:moveTo>
                  <a:cubicBezTo>
                    <a:pt x="2882" y="430"/>
                    <a:pt x="2780" y="553"/>
                    <a:pt x="2780" y="696"/>
                  </a:cubicBezTo>
                  <a:cubicBezTo>
                    <a:pt x="2780" y="859"/>
                    <a:pt x="2882" y="961"/>
                    <a:pt x="3045" y="961"/>
                  </a:cubicBezTo>
                  <a:cubicBezTo>
                    <a:pt x="3127" y="961"/>
                    <a:pt x="3209" y="920"/>
                    <a:pt x="3250" y="859"/>
                  </a:cubicBezTo>
                  <a:cubicBezTo>
                    <a:pt x="3597" y="1472"/>
                    <a:pt x="2371" y="1881"/>
                    <a:pt x="1901" y="1"/>
                  </a:cubicBezTo>
                  <a:cubicBezTo>
                    <a:pt x="1431" y="1881"/>
                    <a:pt x="225" y="1472"/>
                    <a:pt x="552" y="859"/>
                  </a:cubicBezTo>
                  <a:cubicBezTo>
                    <a:pt x="614" y="920"/>
                    <a:pt x="675" y="961"/>
                    <a:pt x="777" y="961"/>
                  </a:cubicBezTo>
                  <a:cubicBezTo>
                    <a:pt x="920" y="961"/>
                    <a:pt x="1043" y="859"/>
                    <a:pt x="1043" y="696"/>
                  </a:cubicBezTo>
                  <a:cubicBezTo>
                    <a:pt x="1043" y="553"/>
                    <a:pt x="920" y="430"/>
                    <a:pt x="777" y="430"/>
                  </a:cubicBezTo>
                  <a:cubicBezTo>
                    <a:pt x="225" y="410"/>
                    <a:pt x="21" y="818"/>
                    <a:pt x="1" y="1145"/>
                  </a:cubicBezTo>
                  <a:cubicBezTo>
                    <a:pt x="1" y="1636"/>
                    <a:pt x="654" y="2065"/>
                    <a:pt x="1227" y="1697"/>
                  </a:cubicBezTo>
                  <a:cubicBezTo>
                    <a:pt x="1206" y="2392"/>
                    <a:pt x="1451" y="3005"/>
                    <a:pt x="1901" y="3556"/>
                  </a:cubicBezTo>
                  <a:cubicBezTo>
                    <a:pt x="2371" y="3005"/>
                    <a:pt x="2596" y="2392"/>
                    <a:pt x="2596" y="1697"/>
                  </a:cubicBezTo>
                  <a:cubicBezTo>
                    <a:pt x="3147" y="2065"/>
                    <a:pt x="3822" y="1636"/>
                    <a:pt x="3801" y="1145"/>
                  </a:cubicBezTo>
                  <a:cubicBezTo>
                    <a:pt x="3801" y="818"/>
                    <a:pt x="3597" y="410"/>
                    <a:pt x="3045" y="430"/>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2096375" y="1409725"/>
              <a:ext cx="19450" cy="19450"/>
            </a:xfrm>
            <a:custGeom>
              <a:avLst/>
              <a:gdLst/>
              <a:ahLst/>
              <a:cxnLst/>
              <a:rect l="l" t="t" r="r" b="b"/>
              <a:pathLst>
                <a:path w="778" h="778" extrusionOk="0">
                  <a:moveTo>
                    <a:pt x="1" y="389"/>
                  </a:moveTo>
                  <a:cubicBezTo>
                    <a:pt x="1" y="593"/>
                    <a:pt x="185" y="777"/>
                    <a:pt x="389" y="777"/>
                  </a:cubicBezTo>
                  <a:cubicBezTo>
                    <a:pt x="614" y="777"/>
                    <a:pt x="777" y="593"/>
                    <a:pt x="777" y="389"/>
                  </a:cubicBezTo>
                  <a:cubicBezTo>
                    <a:pt x="777" y="185"/>
                    <a:pt x="614" y="1"/>
                    <a:pt x="389" y="1"/>
                  </a:cubicBezTo>
                  <a:cubicBezTo>
                    <a:pt x="185" y="1"/>
                    <a:pt x="1" y="185"/>
                    <a:pt x="1"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2099950" y="1337200"/>
              <a:ext cx="26600" cy="66925"/>
            </a:xfrm>
            <a:custGeom>
              <a:avLst/>
              <a:gdLst/>
              <a:ahLst/>
              <a:cxnLst/>
              <a:rect l="l" t="t" r="r" b="b"/>
              <a:pathLst>
                <a:path w="1064" h="2677" extrusionOk="0">
                  <a:moveTo>
                    <a:pt x="1063" y="1124"/>
                  </a:moveTo>
                  <a:cubicBezTo>
                    <a:pt x="838" y="817"/>
                    <a:pt x="655" y="450"/>
                    <a:pt x="532" y="0"/>
                  </a:cubicBezTo>
                  <a:cubicBezTo>
                    <a:pt x="409" y="450"/>
                    <a:pt x="225" y="817"/>
                    <a:pt x="1" y="1124"/>
                  </a:cubicBezTo>
                  <a:cubicBezTo>
                    <a:pt x="225" y="1594"/>
                    <a:pt x="389" y="2125"/>
                    <a:pt x="532" y="2677"/>
                  </a:cubicBezTo>
                  <a:cubicBezTo>
                    <a:pt x="675" y="2125"/>
                    <a:pt x="838" y="1594"/>
                    <a:pt x="1063" y="1124"/>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2068275" y="1318800"/>
              <a:ext cx="159425" cy="126725"/>
            </a:xfrm>
            <a:custGeom>
              <a:avLst/>
              <a:gdLst/>
              <a:ahLst/>
              <a:cxnLst/>
              <a:rect l="l" t="t" r="r" b="b"/>
              <a:pathLst>
                <a:path w="6377" h="5069" extrusionOk="0">
                  <a:moveTo>
                    <a:pt x="1227" y="1267"/>
                  </a:moveTo>
                  <a:cubicBezTo>
                    <a:pt x="614" y="1696"/>
                    <a:pt x="21" y="2473"/>
                    <a:pt x="82" y="3270"/>
                  </a:cubicBezTo>
                  <a:cubicBezTo>
                    <a:pt x="1" y="4148"/>
                    <a:pt x="798" y="5068"/>
                    <a:pt x="1717" y="4823"/>
                  </a:cubicBezTo>
                  <a:cubicBezTo>
                    <a:pt x="2575" y="4618"/>
                    <a:pt x="2494" y="3658"/>
                    <a:pt x="2044" y="3495"/>
                  </a:cubicBezTo>
                  <a:cubicBezTo>
                    <a:pt x="1717" y="3352"/>
                    <a:pt x="1145" y="3719"/>
                    <a:pt x="1513" y="4148"/>
                  </a:cubicBezTo>
                  <a:cubicBezTo>
                    <a:pt x="1288" y="4169"/>
                    <a:pt x="757" y="3638"/>
                    <a:pt x="961" y="3025"/>
                  </a:cubicBezTo>
                  <a:cubicBezTo>
                    <a:pt x="1104" y="2636"/>
                    <a:pt x="1451" y="2412"/>
                    <a:pt x="1840" y="2371"/>
                  </a:cubicBezTo>
                  <a:cubicBezTo>
                    <a:pt x="2718" y="2309"/>
                    <a:pt x="2412" y="3147"/>
                    <a:pt x="2269" y="3188"/>
                  </a:cubicBezTo>
                  <a:cubicBezTo>
                    <a:pt x="2902" y="3331"/>
                    <a:pt x="3086" y="2412"/>
                    <a:pt x="2677" y="2248"/>
                  </a:cubicBezTo>
                  <a:cubicBezTo>
                    <a:pt x="2861" y="2228"/>
                    <a:pt x="2923" y="2166"/>
                    <a:pt x="2923" y="2085"/>
                  </a:cubicBezTo>
                  <a:cubicBezTo>
                    <a:pt x="2902" y="1574"/>
                    <a:pt x="1921" y="1717"/>
                    <a:pt x="1574" y="1921"/>
                  </a:cubicBezTo>
                  <a:cubicBezTo>
                    <a:pt x="1370" y="2044"/>
                    <a:pt x="1084" y="2228"/>
                    <a:pt x="859" y="2575"/>
                  </a:cubicBezTo>
                  <a:cubicBezTo>
                    <a:pt x="1043" y="1574"/>
                    <a:pt x="3188" y="491"/>
                    <a:pt x="3372" y="2289"/>
                  </a:cubicBezTo>
                  <a:cubicBezTo>
                    <a:pt x="3617" y="2044"/>
                    <a:pt x="3699" y="1758"/>
                    <a:pt x="3617" y="1431"/>
                  </a:cubicBezTo>
                  <a:cubicBezTo>
                    <a:pt x="4639" y="2207"/>
                    <a:pt x="5579" y="2269"/>
                    <a:pt x="6376" y="1104"/>
                  </a:cubicBezTo>
                  <a:cubicBezTo>
                    <a:pt x="4394" y="1594"/>
                    <a:pt x="3066" y="0"/>
                    <a:pt x="1227" y="126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2264450" y="1318800"/>
              <a:ext cx="159425" cy="126725"/>
            </a:xfrm>
            <a:custGeom>
              <a:avLst/>
              <a:gdLst/>
              <a:ahLst/>
              <a:cxnLst/>
              <a:rect l="l" t="t" r="r" b="b"/>
              <a:pathLst>
                <a:path w="6377" h="5069" extrusionOk="0">
                  <a:moveTo>
                    <a:pt x="2759" y="1451"/>
                  </a:moveTo>
                  <a:cubicBezTo>
                    <a:pt x="2678" y="1758"/>
                    <a:pt x="2759" y="2064"/>
                    <a:pt x="3005" y="2289"/>
                  </a:cubicBezTo>
                  <a:cubicBezTo>
                    <a:pt x="3189" y="491"/>
                    <a:pt x="5355" y="1574"/>
                    <a:pt x="5518" y="2575"/>
                  </a:cubicBezTo>
                  <a:cubicBezTo>
                    <a:pt x="5293" y="2228"/>
                    <a:pt x="5007" y="2044"/>
                    <a:pt x="4803" y="1921"/>
                  </a:cubicBezTo>
                  <a:cubicBezTo>
                    <a:pt x="4456" y="1717"/>
                    <a:pt x="3475" y="1574"/>
                    <a:pt x="3454" y="2085"/>
                  </a:cubicBezTo>
                  <a:cubicBezTo>
                    <a:pt x="3454" y="2166"/>
                    <a:pt x="3516" y="2228"/>
                    <a:pt x="3699" y="2248"/>
                  </a:cubicBezTo>
                  <a:cubicBezTo>
                    <a:pt x="3291" y="2412"/>
                    <a:pt x="3475" y="3331"/>
                    <a:pt x="4108" y="3188"/>
                  </a:cubicBezTo>
                  <a:cubicBezTo>
                    <a:pt x="3965" y="3147"/>
                    <a:pt x="3659" y="2309"/>
                    <a:pt x="4537" y="2371"/>
                  </a:cubicBezTo>
                  <a:cubicBezTo>
                    <a:pt x="4926" y="2412"/>
                    <a:pt x="5273" y="2657"/>
                    <a:pt x="5416" y="3025"/>
                  </a:cubicBezTo>
                  <a:cubicBezTo>
                    <a:pt x="5620" y="3638"/>
                    <a:pt x="5089" y="4169"/>
                    <a:pt x="4864" y="4148"/>
                  </a:cubicBezTo>
                  <a:cubicBezTo>
                    <a:pt x="5232" y="3740"/>
                    <a:pt x="4680" y="3352"/>
                    <a:pt x="4333" y="3495"/>
                  </a:cubicBezTo>
                  <a:cubicBezTo>
                    <a:pt x="3883" y="3658"/>
                    <a:pt x="3802" y="4618"/>
                    <a:pt x="4660" y="4843"/>
                  </a:cubicBezTo>
                  <a:cubicBezTo>
                    <a:pt x="5579" y="5068"/>
                    <a:pt x="6376" y="4148"/>
                    <a:pt x="6295" y="3270"/>
                  </a:cubicBezTo>
                  <a:cubicBezTo>
                    <a:pt x="6356" y="2493"/>
                    <a:pt x="5763" y="1696"/>
                    <a:pt x="5150" y="1267"/>
                  </a:cubicBezTo>
                  <a:cubicBezTo>
                    <a:pt x="3311" y="0"/>
                    <a:pt x="1983" y="1594"/>
                    <a:pt x="1" y="1104"/>
                  </a:cubicBezTo>
                  <a:cubicBezTo>
                    <a:pt x="798" y="2269"/>
                    <a:pt x="1738" y="2207"/>
                    <a:pt x="2759" y="145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2183225" y="1486875"/>
              <a:ext cx="88925" cy="95025"/>
            </a:xfrm>
            <a:custGeom>
              <a:avLst/>
              <a:gdLst/>
              <a:ahLst/>
              <a:cxnLst/>
              <a:rect l="l" t="t" r="r" b="b"/>
              <a:pathLst>
                <a:path w="3557" h="3801" extrusionOk="0">
                  <a:moveTo>
                    <a:pt x="1697" y="1226"/>
                  </a:moveTo>
                  <a:cubicBezTo>
                    <a:pt x="2065" y="654"/>
                    <a:pt x="1636" y="0"/>
                    <a:pt x="1145" y="0"/>
                  </a:cubicBezTo>
                  <a:cubicBezTo>
                    <a:pt x="818" y="21"/>
                    <a:pt x="410" y="204"/>
                    <a:pt x="430" y="777"/>
                  </a:cubicBezTo>
                  <a:cubicBezTo>
                    <a:pt x="430" y="920"/>
                    <a:pt x="553" y="1042"/>
                    <a:pt x="696" y="1042"/>
                  </a:cubicBezTo>
                  <a:cubicBezTo>
                    <a:pt x="859" y="1042"/>
                    <a:pt x="961" y="920"/>
                    <a:pt x="961" y="777"/>
                  </a:cubicBezTo>
                  <a:cubicBezTo>
                    <a:pt x="961" y="674"/>
                    <a:pt x="920" y="613"/>
                    <a:pt x="859" y="552"/>
                  </a:cubicBezTo>
                  <a:cubicBezTo>
                    <a:pt x="1472" y="225"/>
                    <a:pt x="1881" y="1431"/>
                    <a:pt x="1" y="1901"/>
                  </a:cubicBezTo>
                  <a:cubicBezTo>
                    <a:pt x="1881" y="2370"/>
                    <a:pt x="1472" y="3597"/>
                    <a:pt x="859" y="3249"/>
                  </a:cubicBezTo>
                  <a:cubicBezTo>
                    <a:pt x="920" y="3208"/>
                    <a:pt x="961" y="3127"/>
                    <a:pt x="961" y="3045"/>
                  </a:cubicBezTo>
                  <a:cubicBezTo>
                    <a:pt x="961" y="2881"/>
                    <a:pt x="859" y="2779"/>
                    <a:pt x="696" y="2779"/>
                  </a:cubicBezTo>
                  <a:cubicBezTo>
                    <a:pt x="553" y="2779"/>
                    <a:pt x="430" y="2881"/>
                    <a:pt x="430" y="3045"/>
                  </a:cubicBezTo>
                  <a:cubicBezTo>
                    <a:pt x="410" y="3597"/>
                    <a:pt x="818" y="3801"/>
                    <a:pt x="1145" y="3801"/>
                  </a:cubicBezTo>
                  <a:cubicBezTo>
                    <a:pt x="1636" y="3801"/>
                    <a:pt x="2065" y="3147"/>
                    <a:pt x="1697" y="2575"/>
                  </a:cubicBezTo>
                  <a:cubicBezTo>
                    <a:pt x="2392" y="2595"/>
                    <a:pt x="3005" y="2350"/>
                    <a:pt x="3556" y="1901"/>
                  </a:cubicBezTo>
                  <a:cubicBezTo>
                    <a:pt x="3005" y="1451"/>
                    <a:pt x="2392" y="1206"/>
                    <a:pt x="1697" y="122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2208250" y="1524675"/>
              <a:ext cx="19450" cy="19425"/>
            </a:xfrm>
            <a:custGeom>
              <a:avLst/>
              <a:gdLst/>
              <a:ahLst/>
              <a:cxnLst/>
              <a:rect l="l" t="t" r="r" b="b"/>
              <a:pathLst>
                <a:path w="778" h="777" extrusionOk="0">
                  <a:moveTo>
                    <a:pt x="1" y="389"/>
                  </a:moveTo>
                  <a:cubicBezTo>
                    <a:pt x="1" y="613"/>
                    <a:pt x="164" y="777"/>
                    <a:pt x="389" y="777"/>
                  </a:cubicBezTo>
                  <a:cubicBezTo>
                    <a:pt x="593" y="777"/>
                    <a:pt x="777" y="613"/>
                    <a:pt x="777" y="389"/>
                  </a:cubicBezTo>
                  <a:cubicBezTo>
                    <a:pt x="777" y="184"/>
                    <a:pt x="593" y="0"/>
                    <a:pt x="389" y="0"/>
                  </a:cubicBezTo>
                  <a:cubicBezTo>
                    <a:pt x="164" y="0"/>
                    <a:pt x="1" y="184"/>
                    <a:pt x="1"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2280775" y="1521100"/>
              <a:ext cx="66925" cy="27100"/>
            </a:xfrm>
            <a:custGeom>
              <a:avLst/>
              <a:gdLst/>
              <a:ahLst/>
              <a:cxnLst/>
              <a:rect l="l" t="t" r="r" b="b"/>
              <a:pathLst>
                <a:path w="2677" h="1084" extrusionOk="0">
                  <a:moveTo>
                    <a:pt x="2677" y="532"/>
                  </a:moveTo>
                  <a:cubicBezTo>
                    <a:pt x="2125" y="388"/>
                    <a:pt x="1594" y="225"/>
                    <a:pt x="1124" y="0"/>
                  </a:cubicBezTo>
                  <a:cubicBezTo>
                    <a:pt x="817" y="225"/>
                    <a:pt x="429" y="409"/>
                    <a:pt x="0" y="532"/>
                  </a:cubicBezTo>
                  <a:cubicBezTo>
                    <a:pt x="429" y="654"/>
                    <a:pt x="797" y="838"/>
                    <a:pt x="1124" y="1083"/>
                  </a:cubicBezTo>
                  <a:cubicBezTo>
                    <a:pt x="1594" y="838"/>
                    <a:pt x="2125" y="675"/>
                    <a:pt x="2677" y="53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2299175" y="1552775"/>
              <a:ext cx="126725" cy="159400"/>
            </a:xfrm>
            <a:custGeom>
              <a:avLst/>
              <a:gdLst/>
              <a:ahLst/>
              <a:cxnLst/>
              <a:rect l="l" t="t" r="r" b="b"/>
              <a:pathLst>
                <a:path w="5069" h="6376" extrusionOk="0">
                  <a:moveTo>
                    <a:pt x="3270" y="82"/>
                  </a:moveTo>
                  <a:cubicBezTo>
                    <a:pt x="2473" y="21"/>
                    <a:pt x="1696" y="613"/>
                    <a:pt x="1267" y="1247"/>
                  </a:cubicBezTo>
                  <a:cubicBezTo>
                    <a:pt x="0" y="3086"/>
                    <a:pt x="1594" y="4414"/>
                    <a:pt x="1104" y="6376"/>
                  </a:cubicBezTo>
                  <a:cubicBezTo>
                    <a:pt x="2269" y="5599"/>
                    <a:pt x="2207" y="4659"/>
                    <a:pt x="1451" y="3617"/>
                  </a:cubicBezTo>
                  <a:cubicBezTo>
                    <a:pt x="1758" y="3699"/>
                    <a:pt x="2064" y="3637"/>
                    <a:pt x="2289" y="3392"/>
                  </a:cubicBezTo>
                  <a:cubicBezTo>
                    <a:pt x="491" y="3208"/>
                    <a:pt x="1574" y="1042"/>
                    <a:pt x="2575" y="858"/>
                  </a:cubicBezTo>
                  <a:cubicBezTo>
                    <a:pt x="2228" y="1083"/>
                    <a:pt x="2044" y="1390"/>
                    <a:pt x="1921" y="1594"/>
                  </a:cubicBezTo>
                  <a:cubicBezTo>
                    <a:pt x="1717" y="1941"/>
                    <a:pt x="1574" y="2902"/>
                    <a:pt x="2085" y="2943"/>
                  </a:cubicBezTo>
                  <a:cubicBezTo>
                    <a:pt x="2166" y="2943"/>
                    <a:pt x="2228" y="2881"/>
                    <a:pt x="2248" y="2697"/>
                  </a:cubicBezTo>
                  <a:cubicBezTo>
                    <a:pt x="2412" y="3106"/>
                    <a:pt x="3331" y="2902"/>
                    <a:pt x="3188" y="2289"/>
                  </a:cubicBezTo>
                  <a:cubicBezTo>
                    <a:pt x="3147" y="2411"/>
                    <a:pt x="2309" y="2718"/>
                    <a:pt x="2371" y="1860"/>
                  </a:cubicBezTo>
                  <a:cubicBezTo>
                    <a:pt x="2412" y="1451"/>
                    <a:pt x="2657" y="1104"/>
                    <a:pt x="3025" y="981"/>
                  </a:cubicBezTo>
                  <a:cubicBezTo>
                    <a:pt x="3638" y="756"/>
                    <a:pt x="4169" y="1308"/>
                    <a:pt x="4148" y="1533"/>
                  </a:cubicBezTo>
                  <a:cubicBezTo>
                    <a:pt x="3740" y="1165"/>
                    <a:pt x="3352" y="1717"/>
                    <a:pt x="3495" y="2044"/>
                  </a:cubicBezTo>
                  <a:cubicBezTo>
                    <a:pt x="3658" y="2493"/>
                    <a:pt x="4618" y="2595"/>
                    <a:pt x="4843" y="1737"/>
                  </a:cubicBezTo>
                  <a:cubicBezTo>
                    <a:pt x="5068" y="797"/>
                    <a:pt x="4148" y="0"/>
                    <a:pt x="3270" y="8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2299175" y="1357100"/>
              <a:ext cx="126725" cy="159425"/>
            </a:xfrm>
            <a:custGeom>
              <a:avLst/>
              <a:gdLst/>
              <a:ahLst/>
              <a:cxnLst/>
              <a:rect l="l" t="t" r="r" b="b"/>
              <a:pathLst>
                <a:path w="5069" h="6377" extrusionOk="0">
                  <a:moveTo>
                    <a:pt x="1267" y="5130"/>
                  </a:moveTo>
                  <a:cubicBezTo>
                    <a:pt x="1696" y="5743"/>
                    <a:pt x="2473" y="6335"/>
                    <a:pt x="3270" y="6295"/>
                  </a:cubicBezTo>
                  <a:cubicBezTo>
                    <a:pt x="4148" y="6376"/>
                    <a:pt x="5068" y="5579"/>
                    <a:pt x="4843" y="4639"/>
                  </a:cubicBezTo>
                  <a:cubicBezTo>
                    <a:pt x="4618" y="3781"/>
                    <a:pt x="3658" y="3863"/>
                    <a:pt x="3495" y="4312"/>
                  </a:cubicBezTo>
                  <a:cubicBezTo>
                    <a:pt x="3352" y="4660"/>
                    <a:pt x="3740" y="5212"/>
                    <a:pt x="4148" y="4844"/>
                  </a:cubicBezTo>
                  <a:cubicBezTo>
                    <a:pt x="4169" y="5069"/>
                    <a:pt x="3638" y="5620"/>
                    <a:pt x="3025" y="5395"/>
                  </a:cubicBezTo>
                  <a:cubicBezTo>
                    <a:pt x="2636" y="5252"/>
                    <a:pt x="2412" y="4926"/>
                    <a:pt x="2371" y="4517"/>
                  </a:cubicBezTo>
                  <a:cubicBezTo>
                    <a:pt x="2309" y="3659"/>
                    <a:pt x="3147" y="3965"/>
                    <a:pt x="3188" y="4088"/>
                  </a:cubicBezTo>
                  <a:cubicBezTo>
                    <a:pt x="3331" y="3454"/>
                    <a:pt x="2412" y="3270"/>
                    <a:pt x="2248" y="3679"/>
                  </a:cubicBezTo>
                  <a:cubicBezTo>
                    <a:pt x="2228" y="3495"/>
                    <a:pt x="2166" y="3434"/>
                    <a:pt x="2085" y="3434"/>
                  </a:cubicBezTo>
                  <a:cubicBezTo>
                    <a:pt x="1574" y="3475"/>
                    <a:pt x="1717" y="4435"/>
                    <a:pt x="1921" y="4782"/>
                  </a:cubicBezTo>
                  <a:cubicBezTo>
                    <a:pt x="2044" y="4987"/>
                    <a:pt x="2228" y="5293"/>
                    <a:pt x="2575" y="5518"/>
                  </a:cubicBezTo>
                  <a:cubicBezTo>
                    <a:pt x="1574" y="5334"/>
                    <a:pt x="491" y="3168"/>
                    <a:pt x="2289" y="2984"/>
                  </a:cubicBezTo>
                  <a:cubicBezTo>
                    <a:pt x="2044" y="2739"/>
                    <a:pt x="1758" y="2678"/>
                    <a:pt x="1431" y="2760"/>
                  </a:cubicBezTo>
                  <a:cubicBezTo>
                    <a:pt x="2207" y="1717"/>
                    <a:pt x="2269" y="777"/>
                    <a:pt x="1104" y="1"/>
                  </a:cubicBezTo>
                  <a:cubicBezTo>
                    <a:pt x="1594" y="1963"/>
                    <a:pt x="0" y="3291"/>
                    <a:pt x="1267" y="5130"/>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9"/>
          <p:cNvGrpSpPr/>
          <p:nvPr/>
        </p:nvGrpSpPr>
        <p:grpSpPr>
          <a:xfrm>
            <a:off x="8107184" y="228604"/>
            <a:ext cx="808211" cy="815624"/>
            <a:chOff x="373600" y="1318800"/>
            <a:chExt cx="389800" cy="393375"/>
          </a:xfrm>
        </p:grpSpPr>
        <p:sp>
          <p:nvSpPr>
            <p:cNvPr id="384" name="Google Shape;384;p9"/>
            <p:cNvSpPr/>
            <p:nvPr/>
          </p:nvSpPr>
          <p:spPr>
            <a:xfrm>
              <a:off x="503350" y="1434750"/>
              <a:ext cx="95550" cy="88925"/>
            </a:xfrm>
            <a:custGeom>
              <a:avLst/>
              <a:gdLst/>
              <a:ahLst/>
              <a:cxnLst/>
              <a:rect l="l" t="t" r="r" b="b"/>
              <a:pathLst>
                <a:path w="3822" h="3557" extrusionOk="0">
                  <a:moveTo>
                    <a:pt x="3801" y="1145"/>
                  </a:moveTo>
                  <a:cubicBezTo>
                    <a:pt x="3801" y="818"/>
                    <a:pt x="3597" y="410"/>
                    <a:pt x="3045" y="430"/>
                  </a:cubicBezTo>
                  <a:cubicBezTo>
                    <a:pt x="2902" y="430"/>
                    <a:pt x="2780" y="553"/>
                    <a:pt x="2780" y="696"/>
                  </a:cubicBezTo>
                  <a:cubicBezTo>
                    <a:pt x="2780" y="859"/>
                    <a:pt x="2902" y="961"/>
                    <a:pt x="3045" y="961"/>
                  </a:cubicBezTo>
                  <a:cubicBezTo>
                    <a:pt x="3127" y="961"/>
                    <a:pt x="3209" y="920"/>
                    <a:pt x="3250" y="859"/>
                  </a:cubicBezTo>
                  <a:cubicBezTo>
                    <a:pt x="3597" y="1472"/>
                    <a:pt x="2391" y="1881"/>
                    <a:pt x="1901" y="1"/>
                  </a:cubicBezTo>
                  <a:cubicBezTo>
                    <a:pt x="1431" y="1881"/>
                    <a:pt x="225" y="1472"/>
                    <a:pt x="552" y="859"/>
                  </a:cubicBezTo>
                  <a:cubicBezTo>
                    <a:pt x="614" y="920"/>
                    <a:pt x="695" y="961"/>
                    <a:pt x="777" y="961"/>
                  </a:cubicBezTo>
                  <a:cubicBezTo>
                    <a:pt x="920" y="961"/>
                    <a:pt x="1043" y="859"/>
                    <a:pt x="1043" y="696"/>
                  </a:cubicBezTo>
                  <a:cubicBezTo>
                    <a:pt x="1043" y="553"/>
                    <a:pt x="920" y="430"/>
                    <a:pt x="777" y="430"/>
                  </a:cubicBezTo>
                  <a:cubicBezTo>
                    <a:pt x="225" y="410"/>
                    <a:pt x="21" y="818"/>
                    <a:pt x="21" y="1145"/>
                  </a:cubicBezTo>
                  <a:cubicBezTo>
                    <a:pt x="1" y="1636"/>
                    <a:pt x="675" y="2065"/>
                    <a:pt x="1227" y="1697"/>
                  </a:cubicBezTo>
                  <a:cubicBezTo>
                    <a:pt x="1206" y="2392"/>
                    <a:pt x="1451" y="3005"/>
                    <a:pt x="1901" y="3556"/>
                  </a:cubicBezTo>
                  <a:cubicBezTo>
                    <a:pt x="2371" y="3005"/>
                    <a:pt x="2616" y="2392"/>
                    <a:pt x="2596" y="1697"/>
                  </a:cubicBezTo>
                  <a:cubicBezTo>
                    <a:pt x="3148" y="2065"/>
                    <a:pt x="3822" y="1636"/>
                    <a:pt x="3801" y="1145"/>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41675" y="1409725"/>
              <a:ext cx="18925" cy="19450"/>
            </a:xfrm>
            <a:custGeom>
              <a:avLst/>
              <a:gdLst/>
              <a:ahLst/>
              <a:cxnLst/>
              <a:rect l="l" t="t" r="r" b="b"/>
              <a:pathLst>
                <a:path w="757" h="778" extrusionOk="0">
                  <a:moveTo>
                    <a:pt x="0" y="389"/>
                  </a:moveTo>
                  <a:cubicBezTo>
                    <a:pt x="0" y="593"/>
                    <a:pt x="164" y="777"/>
                    <a:pt x="368" y="777"/>
                  </a:cubicBezTo>
                  <a:cubicBezTo>
                    <a:pt x="593" y="777"/>
                    <a:pt x="756" y="593"/>
                    <a:pt x="756" y="389"/>
                  </a:cubicBezTo>
                  <a:cubicBezTo>
                    <a:pt x="756" y="185"/>
                    <a:pt x="593" y="1"/>
                    <a:pt x="368" y="1"/>
                  </a:cubicBezTo>
                  <a:cubicBezTo>
                    <a:pt x="164" y="1"/>
                    <a:pt x="0" y="185"/>
                    <a:pt x="0"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37575" y="1337200"/>
              <a:ext cx="27100" cy="66925"/>
            </a:xfrm>
            <a:custGeom>
              <a:avLst/>
              <a:gdLst/>
              <a:ahLst/>
              <a:cxnLst/>
              <a:rect l="l" t="t" r="r" b="b"/>
              <a:pathLst>
                <a:path w="1084" h="2677" extrusionOk="0">
                  <a:moveTo>
                    <a:pt x="1084" y="1124"/>
                  </a:moveTo>
                  <a:cubicBezTo>
                    <a:pt x="839" y="817"/>
                    <a:pt x="655" y="450"/>
                    <a:pt x="532" y="0"/>
                  </a:cubicBezTo>
                  <a:cubicBezTo>
                    <a:pt x="409" y="450"/>
                    <a:pt x="226" y="817"/>
                    <a:pt x="1" y="1124"/>
                  </a:cubicBezTo>
                  <a:cubicBezTo>
                    <a:pt x="226" y="1594"/>
                    <a:pt x="389" y="2125"/>
                    <a:pt x="532" y="2677"/>
                  </a:cubicBezTo>
                  <a:cubicBezTo>
                    <a:pt x="675" y="2125"/>
                    <a:pt x="839" y="1594"/>
                    <a:pt x="1084" y="1124"/>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373600" y="1318800"/>
              <a:ext cx="158900" cy="126725"/>
            </a:xfrm>
            <a:custGeom>
              <a:avLst/>
              <a:gdLst/>
              <a:ahLst/>
              <a:cxnLst/>
              <a:rect l="l" t="t" r="r" b="b"/>
              <a:pathLst>
                <a:path w="6356" h="5069" extrusionOk="0">
                  <a:moveTo>
                    <a:pt x="6294" y="3270"/>
                  </a:moveTo>
                  <a:cubicBezTo>
                    <a:pt x="6335" y="2473"/>
                    <a:pt x="5742" y="1696"/>
                    <a:pt x="5129" y="1267"/>
                  </a:cubicBezTo>
                  <a:cubicBezTo>
                    <a:pt x="3290" y="0"/>
                    <a:pt x="1962" y="1594"/>
                    <a:pt x="0" y="1104"/>
                  </a:cubicBezTo>
                  <a:cubicBezTo>
                    <a:pt x="777" y="2269"/>
                    <a:pt x="1717" y="2207"/>
                    <a:pt x="2739" y="1451"/>
                  </a:cubicBezTo>
                  <a:cubicBezTo>
                    <a:pt x="2677" y="1758"/>
                    <a:pt x="2739" y="2064"/>
                    <a:pt x="2984" y="2289"/>
                  </a:cubicBezTo>
                  <a:cubicBezTo>
                    <a:pt x="3168" y="491"/>
                    <a:pt x="5334" y="1574"/>
                    <a:pt x="5518" y="2575"/>
                  </a:cubicBezTo>
                  <a:cubicBezTo>
                    <a:pt x="5293" y="2228"/>
                    <a:pt x="4986" y="2044"/>
                    <a:pt x="4782" y="1921"/>
                  </a:cubicBezTo>
                  <a:cubicBezTo>
                    <a:pt x="4435" y="1717"/>
                    <a:pt x="3454" y="1574"/>
                    <a:pt x="3433" y="2085"/>
                  </a:cubicBezTo>
                  <a:cubicBezTo>
                    <a:pt x="3433" y="2166"/>
                    <a:pt x="3495" y="2228"/>
                    <a:pt x="3679" y="2248"/>
                  </a:cubicBezTo>
                  <a:cubicBezTo>
                    <a:pt x="3270" y="2412"/>
                    <a:pt x="3454" y="3331"/>
                    <a:pt x="4087" y="3188"/>
                  </a:cubicBezTo>
                  <a:cubicBezTo>
                    <a:pt x="3944" y="3147"/>
                    <a:pt x="3658" y="2309"/>
                    <a:pt x="4516" y="2371"/>
                  </a:cubicBezTo>
                  <a:cubicBezTo>
                    <a:pt x="4925" y="2412"/>
                    <a:pt x="5252" y="2657"/>
                    <a:pt x="5395" y="3025"/>
                  </a:cubicBezTo>
                  <a:cubicBezTo>
                    <a:pt x="5620" y="3638"/>
                    <a:pt x="5068" y="4169"/>
                    <a:pt x="4843" y="4148"/>
                  </a:cubicBezTo>
                  <a:cubicBezTo>
                    <a:pt x="5211" y="3740"/>
                    <a:pt x="4659" y="3352"/>
                    <a:pt x="4312" y="3495"/>
                  </a:cubicBezTo>
                  <a:cubicBezTo>
                    <a:pt x="3862" y="3658"/>
                    <a:pt x="3781" y="4618"/>
                    <a:pt x="4639" y="4843"/>
                  </a:cubicBezTo>
                  <a:cubicBezTo>
                    <a:pt x="5558" y="5068"/>
                    <a:pt x="6355" y="4148"/>
                    <a:pt x="6274" y="3270"/>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569250" y="1318800"/>
              <a:ext cx="159425" cy="126200"/>
            </a:xfrm>
            <a:custGeom>
              <a:avLst/>
              <a:gdLst/>
              <a:ahLst/>
              <a:cxnLst/>
              <a:rect l="l" t="t" r="r" b="b"/>
              <a:pathLst>
                <a:path w="6377" h="5048" extrusionOk="0">
                  <a:moveTo>
                    <a:pt x="1717" y="4843"/>
                  </a:moveTo>
                  <a:cubicBezTo>
                    <a:pt x="2575" y="4618"/>
                    <a:pt x="2494" y="3658"/>
                    <a:pt x="2044" y="3495"/>
                  </a:cubicBezTo>
                  <a:cubicBezTo>
                    <a:pt x="1717" y="3352"/>
                    <a:pt x="1165" y="3740"/>
                    <a:pt x="1513" y="4148"/>
                  </a:cubicBezTo>
                  <a:cubicBezTo>
                    <a:pt x="1308" y="4169"/>
                    <a:pt x="757" y="3638"/>
                    <a:pt x="982" y="3025"/>
                  </a:cubicBezTo>
                  <a:cubicBezTo>
                    <a:pt x="1104" y="2636"/>
                    <a:pt x="1451" y="2412"/>
                    <a:pt x="1840" y="2371"/>
                  </a:cubicBezTo>
                  <a:cubicBezTo>
                    <a:pt x="2718" y="2309"/>
                    <a:pt x="2412" y="3147"/>
                    <a:pt x="2289" y="3188"/>
                  </a:cubicBezTo>
                  <a:cubicBezTo>
                    <a:pt x="2902" y="3331"/>
                    <a:pt x="3107" y="2412"/>
                    <a:pt x="2678" y="2248"/>
                  </a:cubicBezTo>
                  <a:cubicBezTo>
                    <a:pt x="2861" y="2228"/>
                    <a:pt x="2943" y="2166"/>
                    <a:pt x="2923" y="2085"/>
                  </a:cubicBezTo>
                  <a:cubicBezTo>
                    <a:pt x="2902" y="1574"/>
                    <a:pt x="1942" y="1717"/>
                    <a:pt x="1595" y="1921"/>
                  </a:cubicBezTo>
                  <a:cubicBezTo>
                    <a:pt x="1390" y="2044"/>
                    <a:pt x="1084" y="2228"/>
                    <a:pt x="859" y="2575"/>
                  </a:cubicBezTo>
                  <a:cubicBezTo>
                    <a:pt x="1043" y="1574"/>
                    <a:pt x="3188" y="491"/>
                    <a:pt x="3372" y="2289"/>
                  </a:cubicBezTo>
                  <a:cubicBezTo>
                    <a:pt x="3638" y="2044"/>
                    <a:pt x="3699" y="1758"/>
                    <a:pt x="3617" y="1431"/>
                  </a:cubicBezTo>
                  <a:cubicBezTo>
                    <a:pt x="4660" y="2207"/>
                    <a:pt x="5600" y="2269"/>
                    <a:pt x="6376" y="1104"/>
                  </a:cubicBezTo>
                  <a:cubicBezTo>
                    <a:pt x="4394" y="1594"/>
                    <a:pt x="3066" y="0"/>
                    <a:pt x="1247" y="1267"/>
                  </a:cubicBezTo>
                  <a:cubicBezTo>
                    <a:pt x="614" y="1696"/>
                    <a:pt x="21" y="2473"/>
                    <a:pt x="82" y="3270"/>
                  </a:cubicBezTo>
                  <a:cubicBezTo>
                    <a:pt x="1" y="4148"/>
                    <a:pt x="798" y="5048"/>
                    <a:pt x="1717" y="482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58525" y="1486875"/>
              <a:ext cx="88925" cy="95550"/>
            </a:xfrm>
            <a:custGeom>
              <a:avLst/>
              <a:gdLst/>
              <a:ahLst/>
              <a:cxnLst/>
              <a:rect l="l" t="t" r="r" b="b"/>
              <a:pathLst>
                <a:path w="3557" h="3822" extrusionOk="0">
                  <a:moveTo>
                    <a:pt x="2861" y="2779"/>
                  </a:moveTo>
                  <a:cubicBezTo>
                    <a:pt x="2718" y="2779"/>
                    <a:pt x="2596" y="2902"/>
                    <a:pt x="2596" y="3045"/>
                  </a:cubicBezTo>
                  <a:cubicBezTo>
                    <a:pt x="2596" y="3127"/>
                    <a:pt x="2637" y="3208"/>
                    <a:pt x="2698" y="3249"/>
                  </a:cubicBezTo>
                  <a:cubicBezTo>
                    <a:pt x="2105" y="3597"/>
                    <a:pt x="1697" y="2391"/>
                    <a:pt x="3556" y="1901"/>
                  </a:cubicBezTo>
                  <a:cubicBezTo>
                    <a:pt x="1697" y="1431"/>
                    <a:pt x="2105" y="225"/>
                    <a:pt x="2698" y="552"/>
                  </a:cubicBezTo>
                  <a:cubicBezTo>
                    <a:pt x="2637" y="613"/>
                    <a:pt x="2596" y="695"/>
                    <a:pt x="2596" y="777"/>
                  </a:cubicBezTo>
                  <a:cubicBezTo>
                    <a:pt x="2596" y="920"/>
                    <a:pt x="2718" y="1042"/>
                    <a:pt x="2861" y="1042"/>
                  </a:cubicBezTo>
                  <a:cubicBezTo>
                    <a:pt x="3004" y="1042"/>
                    <a:pt x="3127" y="920"/>
                    <a:pt x="3127" y="777"/>
                  </a:cubicBezTo>
                  <a:cubicBezTo>
                    <a:pt x="3147" y="225"/>
                    <a:pt x="2739" y="21"/>
                    <a:pt x="2412" y="21"/>
                  </a:cubicBezTo>
                  <a:cubicBezTo>
                    <a:pt x="1921" y="0"/>
                    <a:pt x="1492" y="654"/>
                    <a:pt x="1860" y="1226"/>
                  </a:cubicBezTo>
                  <a:cubicBezTo>
                    <a:pt x="1186" y="1206"/>
                    <a:pt x="552" y="1451"/>
                    <a:pt x="1" y="1901"/>
                  </a:cubicBezTo>
                  <a:cubicBezTo>
                    <a:pt x="552" y="2370"/>
                    <a:pt x="1165" y="2595"/>
                    <a:pt x="1860" y="2595"/>
                  </a:cubicBezTo>
                  <a:cubicBezTo>
                    <a:pt x="1492" y="3147"/>
                    <a:pt x="1921" y="3821"/>
                    <a:pt x="2412" y="3801"/>
                  </a:cubicBezTo>
                  <a:cubicBezTo>
                    <a:pt x="2739" y="3801"/>
                    <a:pt x="3147" y="3597"/>
                    <a:pt x="3127" y="3045"/>
                  </a:cubicBezTo>
                  <a:cubicBezTo>
                    <a:pt x="3127" y="2902"/>
                    <a:pt x="3004" y="2779"/>
                    <a:pt x="2861" y="277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653550" y="1524675"/>
              <a:ext cx="18925" cy="19425"/>
            </a:xfrm>
            <a:custGeom>
              <a:avLst/>
              <a:gdLst/>
              <a:ahLst/>
              <a:cxnLst/>
              <a:rect l="l" t="t" r="r" b="b"/>
              <a:pathLst>
                <a:path w="757" h="777" extrusionOk="0">
                  <a:moveTo>
                    <a:pt x="0" y="389"/>
                  </a:moveTo>
                  <a:cubicBezTo>
                    <a:pt x="0" y="613"/>
                    <a:pt x="164" y="777"/>
                    <a:pt x="389" y="777"/>
                  </a:cubicBezTo>
                  <a:cubicBezTo>
                    <a:pt x="593" y="777"/>
                    <a:pt x="756" y="613"/>
                    <a:pt x="756" y="389"/>
                  </a:cubicBezTo>
                  <a:cubicBezTo>
                    <a:pt x="756" y="184"/>
                    <a:pt x="593" y="0"/>
                    <a:pt x="389" y="0"/>
                  </a:cubicBezTo>
                  <a:cubicBezTo>
                    <a:pt x="164" y="0"/>
                    <a:pt x="0" y="184"/>
                    <a:pt x="0" y="38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78575" y="1521100"/>
              <a:ext cx="66425" cy="27100"/>
            </a:xfrm>
            <a:custGeom>
              <a:avLst/>
              <a:gdLst/>
              <a:ahLst/>
              <a:cxnLst/>
              <a:rect l="l" t="t" r="r" b="b"/>
              <a:pathLst>
                <a:path w="2657" h="1084" extrusionOk="0">
                  <a:moveTo>
                    <a:pt x="1" y="532"/>
                  </a:moveTo>
                  <a:cubicBezTo>
                    <a:pt x="552" y="675"/>
                    <a:pt x="1063" y="838"/>
                    <a:pt x="1554" y="1083"/>
                  </a:cubicBezTo>
                  <a:cubicBezTo>
                    <a:pt x="1860" y="838"/>
                    <a:pt x="2228" y="654"/>
                    <a:pt x="2657" y="532"/>
                  </a:cubicBezTo>
                  <a:cubicBezTo>
                    <a:pt x="2228" y="409"/>
                    <a:pt x="1860" y="225"/>
                    <a:pt x="1554" y="0"/>
                  </a:cubicBezTo>
                  <a:cubicBezTo>
                    <a:pt x="1063" y="225"/>
                    <a:pt x="552" y="388"/>
                    <a:pt x="1" y="53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37200" y="1552775"/>
              <a:ext cx="126200" cy="159400"/>
            </a:xfrm>
            <a:custGeom>
              <a:avLst/>
              <a:gdLst/>
              <a:ahLst/>
              <a:cxnLst/>
              <a:rect l="l" t="t" r="r" b="b"/>
              <a:pathLst>
                <a:path w="5048" h="6376" extrusionOk="0">
                  <a:moveTo>
                    <a:pt x="3801" y="1247"/>
                  </a:moveTo>
                  <a:cubicBezTo>
                    <a:pt x="3372" y="613"/>
                    <a:pt x="2575" y="21"/>
                    <a:pt x="1799" y="82"/>
                  </a:cubicBezTo>
                  <a:cubicBezTo>
                    <a:pt x="899" y="0"/>
                    <a:pt x="0" y="797"/>
                    <a:pt x="225" y="1717"/>
                  </a:cubicBezTo>
                  <a:cubicBezTo>
                    <a:pt x="430" y="2575"/>
                    <a:pt x="1390" y="2493"/>
                    <a:pt x="1574" y="2044"/>
                  </a:cubicBezTo>
                  <a:cubicBezTo>
                    <a:pt x="1696" y="1717"/>
                    <a:pt x="1329" y="1165"/>
                    <a:pt x="899" y="1512"/>
                  </a:cubicBezTo>
                  <a:cubicBezTo>
                    <a:pt x="899" y="1308"/>
                    <a:pt x="1410" y="756"/>
                    <a:pt x="2044" y="981"/>
                  </a:cubicBezTo>
                  <a:cubicBezTo>
                    <a:pt x="2412" y="1104"/>
                    <a:pt x="2657" y="1451"/>
                    <a:pt x="2677" y="1839"/>
                  </a:cubicBezTo>
                  <a:cubicBezTo>
                    <a:pt x="2759" y="2718"/>
                    <a:pt x="1921" y="2411"/>
                    <a:pt x="1860" y="2289"/>
                  </a:cubicBezTo>
                  <a:cubicBezTo>
                    <a:pt x="1737" y="2902"/>
                    <a:pt x="2657" y="3106"/>
                    <a:pt x="2820" y="2677"/>
                  </a:cubicBezTo>
                  <a:cubicBezTo>
                    <a:pt x="2820" y="2861"/>
                    <a:pt x="2902" y="2943"/>
                    <a:pt x="2984" y="2922"/>
                  </a:cubicBezTo>
                  <a:cubicBezTo>
                    <a:pt x="3474" y="2902"/>
                    <a:pt x="3331" y="1941"/>
                    <a:pt x="3127" y="1594"/>
                  </a:cubicBezTo>
                  <a:cubicBezTo>
                    <a:pt x="3004" y="1390"/>
                    <a:pt x="2841" y="1083"/>
                    <a:pt x="2493" y="858"/>
                  </a:cubicBezTo>
                  <a:cubicBezTo>
                    <a:pt x="3474" y="1042"/>
                    <a:pt x="4578" y="3188"/>
                    <a:pt x="2759" y="3372"/>
                  </a:cubicBezTo>
                  <a:cubicBezTo>
                    <a:pt x="3004" y="3637"/>
                    <a:pt x="3290" y="3699"/>
                    <a:pt x="3617" y="3617"/>
                  </a:cubicBezTo>
                  <a:cubicBezTo>
                    <a:pt x="2841" y="4659"/>
                    <a:pt x="2779" y="5599"/>
                    <a:pt x="3944" y="6376"/>
                  </a:cubicBezTo>
                  <a:cubicBezTo>
                    <a:pt x="3454" y="4393"/>
                    <a:pt x="5048" y="3086"/>
                    <a:pt x="3801" y="124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37200" y="1356600"/>
              <a:ext cx="126200" cy="159400"/>
            </a:xfrm>
            <a:custGeom>
              <a:avLst/>
              <a:gdLst/>
              <a:ahLst/>
              <a:cxnLst/>
              <a:rect l="l" t="t" r="r" b="b"/>
              <a:pathLst>
                <a:path w="5048" h="6376" extrusionOk="0">
                  <a:moveTo>
                    <a:pt x="3617" y="2780"/>
                  </a:moveTo>
                  <a:cubicBezTo>
                    <a:pt x="3290" y="2698"/>
                    <a:pt x="3004" y="2759"/>
                    <a:pt x="2759" y="3004"/>
                  </a:cubicBezTo>
                  <a:cubicBezTo>
                    <a:pt x="4557" y="3188"/>
                    <a:pt x="3474" y="5354"/>
                    <a:pt x="2473" y="5538"/>
                  </a:cubicBezTo>
                  <a:cubicBezTo>
                    <a:pt x="2820" y="5313"/>
                    <a:pt x="3004" y="5007"/>
                    <a:pt x="3127" y="4802"/>
                  </a:cubicBezTo>
                  <a:cubicBezTo>
                    <a:pt x="3331" y="4455"/>
                    <a:pt x="3474" y="3474"/>
                    <a:pt x="2963" y="3454"/>
                  </a:cubicBezTo>
                  <a:cubicBezTo>
                    <a:pt x="2882" y="3454"/>
                    <a:pt x="2820" y="3515"/>
                    <a:pt x="2800" y="3699"/>
                  </a:cubicBezTo>
                  <a:cubicBezTo>
                    <a:pt x="2657" y="3290"/>
                    <a:pt x="1737" y="3474"/>
                    <a:pt x="1860" y="4108"/>
                  </a:cubicBezTo>
                  <a:cubicBezTo>
                    <a:pt x="1901" y="3965"/>
                    <a:pt x="2759" y="3679"/>
                    <a:pt x="2677" y="4537"/>
                  </a:cubicBezTo>
                  <a:cubicBezTo>
                    <a:pt x="2636" y="4946"/>
                    <a:pt x="2412" y="5272"/>
                    <a:pt x="2023" y="5415"/>
                  </a:cubicBezTo>
                  <a:cubicBezTo>
                    <a:pt x="1410" y="5640"/>
                    <a:pt x="879" y="5089"/>
                    <a:pt x="899" y="4864"/>
                  </a:cubicBezTo>
                  <a:cubicBezTo>
                    <a:pt x="1329" y="5232"/>
                    <a:pt x="1696" y="4680"/>
                    <a:pt x="1553" y="4332"/>
                  </a:cubicBezTo>
                  <a:cubicBezTo>
                    <a:pt x="1390" y="3883"/>
                    <a:pt x="430" y="3801"/>
                    <a:pt x="225" y="4659"/>
                  </a:cubicBezTo>
                  <a:cubicBezTo>
                    <a:pt x="0" y="5599"/>
                    <a:pt x="899" y="6376"/>
                    <a:pt x="1778" y="6315"/>
                  </a:cubicBezTo>
                  <a:cubicBezTo>
                    <a:pt x="2575" y="6355"/>
                    <a:pt x="3352" y="5763"/>
                    <a:pt x="3781" y="5150"/>
                  </a:cubicBezTo>
                  <a:cubicBezTo>
                    <a:pt x="5048" y="3311"/>
                    <a:pt x="3454" y="1983"/>
                    <a:pt x="3944" y="0"/>
                  </a:cubicBezTo>
                  <a:cubicBezTo>
                    <a:pt x="2779" y="797"/>
                    <a:pt x="2841" y="1737"/>
                    <a:pt x="3617" y="275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16"/>
        <p:cNvGrpSpPr/>
        <p:nvPr/>
      </p:nvGrpSpPr>
      <p:grpSpPr>
        <a:xfrm>
          <a:off x="0" y="0"/>
          <a:ext cx="0" cy="0"/>
          <a:chOff x="0" y="0"/>
          <a:chExt cx="0" cy="0"/>
        </a:xfrm>
      </p:grpSpPr>
      <p:pic>
        <p:nvPicPr>
          <p:cNvPr id="817" name="Google Shape;817;p20"/>
          <p:cNvPicPr preferRelativeResize="0"/>
          <p:nvPr/>
        </p:nvPicPr>
        <p:blipFill rotWithShape="1">
          <a:blip r:embed="rId2">
            <a:alphaModFix amt="13000"/>
          </a:blip>
          <a:srcRect r="10152"/>
          <a:stretch/>
        </p:blipFill>
        <p:spPr>
          <a:xfrm>
            <a:off x="0" y="0"/>
            <a:ext cx="9144003" cy="5143500"/>
          </a:xfrm>
          <a:prstGeom prst="rect">
            <a:avLst/>
          </a:prstGeom>
          <a:noFill/>
          <a:ln>
            <a:noFill/>
          </a:ln>
        </p:spPr>
      </p:pic>
      <p:sp>
        <p:nvSpPr>
          <p:cNvPr id="818" name="Google Shape;81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9" name="Google Shape;819;p20"/>
          <p:cNvSpPr txBox="1">
            <a:spLocks noGrp="1"/>
          </p:cNvSpPr>
          <p:nvPr>
            <p:ph type="subTitle" idx="1"/>
          </p:nvPr>
        </p:nvSpPr>
        <p:spPr>
          <a:xfrm>
            <a:off x="733563" y="1749375"/>
            <a:ext cx="2544600" cy="91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0" name="Google Shape;820;p20"/>
          <p:cNvSpPr txBox="1">
            <a:spLocks noGrp="1"/>
          </p:cNvSpPr>
          <p:nvPr>
            <p:ph type="subTitle" idx="2"/>
          </p:nvPr>
        </p:nvSpPr>
        <p:spPr>
          <a:xfrm>
            <a:off x="5891638" y="1749375"/>
            <a:ext cx="2518800" cy="91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1" name="Google Shape;821;p20"/>
          <p:cNvSpPr txBox="1">
            <a:spLocks noGrp="1"/>
          </p:cNvSpPr>
          <p:nvPr>
            <p:ph type="subTitle" idx="3"/>
          </p:nvPr>
        </p:nvSpPr>
        <p:spPr>
          <a:xfrm>
            <a:off x="733563" y="3333375"/>
            <a:ext cx="2544600" cy="91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2" name="Google Shape;822;p20"/>
          <p:cNvSpPr txBox="1">
            <a:spLocks noGrp="1"/>
          </p:cNvSpPr>
          <p:nvPr>
            <p:ph type="subTitle" idx="4"/>
          </p:nvPr>
        </p:nvSpPr>
        <p:spPr>
          <a:xfrm>
            <a:off x="5891638" y="3333375"/>
            <a:ext cx="2518800" cy="911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3" name="Google Shape;823;p20"/>
          <p:cNvSpPr txBox="1">
            <a:spLocks noGrp="1"/>
          </p:cNvSpPr>
          <p:nvPr>
            <p:ph type="subTitle" idx="5"/>
          </p:nvPr>
        </p:nvSpPr>
        <p:spPr>
          <a:xfrm>
            <a:off x="733563" y="1444575"/>
            <a:ext cx="25446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accent2"/>
                </a:solidFill>
                <a:latin typeface="El Messiri"/>
                <a:ea typeface="El Messiri"/>
                <a:cs typeface="El Messiri"/>
                <a:sym typeface="El Messir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4" name="Google Shape;824;p20"/>
          <p:cNvSpPr txBox="1">
            <a:spLocks noGrp="1"/>
          </p:cNvSpPr>
          <p:nvPr>
            <p:ph type="subTitle" idx="6"/>
          </p:nvPr>
        </p:nvSpPr>
        <p:spPr>
          <a:xfrm>
            <a:off x="5891638" y="1444575"/>
            <a:ext cx="2518800" cy="354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b="1">
                <a:solidFill>
                  <a:schemeClr val="accent2"/>
                </a:solidFill>
                <a:latin typeface="El Messiri"/>
                <a:ea typeface="El Messiri"/>
                <a:cs typeface="El Messiri"/>
                <a:sym typeface="El Messir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5" name="Google Shape;825;p20"/>
          <p:cNvSpPr txBox="1">
            <a:spLocks noGrp="1"/>
          </p:cNvSpPr>
          <p:nvPr>
            <p:ph type="subTitle" idx="7"/>
          </p:nvPr>
        </p:nvSpPr>
        <p:spPr>
          <a:xfrm>
            <a:off x="733563" y="3028575"/>
            <a:ext cx="25446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accent2"/>
                </a:solidFill>
                <a:latin typeface="El Messiri"/>
                <a:ea typeface="El Messiri"/>
                <a:cs typeface="El Messiri"/>
                <a:sym typeface="El Messir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6" name="Google Shape;826;p20"/>
          <p:cNvSpPr txBox="1">
            <a:spLocks noGrp="1"/>
          </p:cNvSpPr>
          <p:nvPr>
            <p:ph type="subTitle" idx="8"/>
          </p:nvPr>
        </p:nvSpPr>
        <p:spPr>
          <a:xfrm>
            <a:off x="5891638" y="3028575"/>
            <a:ext cx="2518800" cy="354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b="1">
                <a:solidFill>
                  <a:schemeClr val="accent2"/>
                </a:solidFill>
                <a:latin typeface="El Messiri"/>
                <a:ea typeface="El Messiri"/>
                <a:cs typeface="El Messiri"/>
                <a:sym typeface="El Messir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grpSp>
        <p:nvGrpSpPr>
          <p:cNvPr id="827" name="Google Shape;827;p20"/>
          <p:cNvGrpSpPr/>
          <p:nvPr/>
        </p:nvGrpSpPr>
        <p:grpSpPr>
          <a:xfrm>
            <a:off x="228628" y="4099198"/>
            <a:ext cx="809300" cy="815624"/>
            <a:chOff x="-2299175" y="3971650"/>
            <a:chExt cx="390325" cy="393375"/>
          </a:xfrm>
        </p:grpSpPr>
        <p:sp>
          <p:nvSpPr>
            <p:cNvPr id="828" name="Google Shape;828;p20"/>
            <p:cNvSpPr/>
            <p:nvPr/>
          </p:nvSpPr>
          <p:spPr>
            <a:xfrm>
              <a:off x="-2134175" y="4160150"/>
              <a:ext cx="95050" cy="88900"/>
            </a:xfrm>
            <a:custGeom>
              <a:avLst/>
              <a:gdLst/>
              <a:ahLst/>
              <a:cxnLst/>
              <a:rect l="l" t="t" r="r" b="b"/>
              <a:pathLst>
                <a:path w="3802" h="3556" extrusionOk="0">
                  <a:moveTo>
                    <a:pt x="3250" y="2697"/>
                  </a:moveTo>
                  <a:cubicBezTo>
                    <a:pt x="3209" y="2636"/>
                    <a:pt x="3127" y="2595"/>
                    <a:pt x="3045" y="2595"/>
                  </a:cubicBezTo>
                  <a:cubicBezTo>
                    <a:pt x="2882" y="2595"/>
                    <a:pt x="2759" y="2718"/>
                    <a:pt x="2759" y="2861"/>
                  </a:cubicBezTo>
                  <a:cubicBezTo>
                    <a:pt x="2759" y="3004"/>
                    <a:pt x="2882" y="3127"/>
                    <a:pt x="3045" y="3127"/>
                  </a:cubicBezTo>
                  <a:cubicBezTo>
                    <a:pt x="3597" y="3147"/>
                    <a:pt x="3801" y="2738"/>
                    <a:pt x="3801" y="2411"/>
                  </a:cubicBezTo>
                  <a:cubicBezTo>
                    <a:pt x="3801" y="1921"/>
                    <a:pt x="3147" y="1492"/>
                    <a:pt x="2575" y="1860"/>
                  </a:cubicBezTo>
                  <a:cubicBezTo>
                    <a:pt x="2596" y="1185"/>
                    <a:pt x="2350" y="552"/>
                    <a:pt x="1901" y="0"/>
                  </a:cubicBezTo>
                  <a:cubicBezTo>
                    <a:pt x="1451" y="552"/>
                    <a:pt x="1206" y="1165"/>
                    <a:pt x="1227" y="1860"/>
                  </a:cubicBezTo>
                  <a:cubicBezTo>
                    <a:pt x="654" y="1492"/>
                    <a:pt x="1" y="1921"/>
                    <a:pt x="1" y="2411"/>
                  </a:cubicBezTo>
                  <a:cubicBezTo>
                    <a:pt x="1" y="2738"/>
                    <a:pt x="205" y="3147"/>
                    <a:pt x="757" y="3127"/>
                  </a:cubicBezTo>
                  <a:cubicBezTo>
                    <a:pt x="920" y="3127"/>
                    <a:pt x="1022" y="3004"/>
                    <a:pt x="1022" y="2861"/>
                  </a:cubicBezTo>
                  <a:cubicBezTo>
                    <a:pt x="1022" y="2718"/>
                    <a:pt x="920" y="2595"/>
                    <a:pt x="757" y="2595"/>
                  </a:cubicBezTo>
                  <a:cubicBezTo>
                    <a:pt x="675" y="2595"/>
                    <a:pt x="593" y="2636"/>
                    <a:pt x="552" y="2697"/>
                  </a:cubicBezTo>
                  <a:cubicBezTo>
                    <a:pt x="205" y="2105"/>
                    <a:pt x="1431" y="1696"/>
                    <a:pt x="1901" y="3556"/>
                  </a:cubicBezTo>
                  <a:cubicBezTo>
                    <a:pt x="2371" y="1696"/>
                    <a:pt x="3577" y="2105"/>
                    <a:pt x="3250" y="269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2096375" y="4255150"/>
              <a:ext cx="19450" cy="18925"/>
            </a:xfrm>
            <a:custGeom>
              <a:avLst/>
              <a:gdLst/>
              <a:ahLst/>
              <a:cxnLst/>
              <a:rect l="l" t="t" r="r" b="b"/>
              <a:pathLst>
                <a:path w="778" h="757" extrusionOk="0">
                  <a:moveTo>
                    <a:pt x="777" y="369"/>
                  </a:moveTo>
                  <a:cubicBezTo>
                    <a:pt x="777" y="164"/>
                    <a:pt x="593" y="1"/>
                    <a:pt x="389" y="1"/>
                  </a:cubicBezTo>
                  <a:cubicBezTo>
                    <a:pt x="185" y="1"/>
                    <a:pt x="1" y="164"/>
                    <a:pt x="1" y="369"/>
                  </a:cubicBezTo>
                  <a:cubicBezTo>
                    <a:pt x="1" y="593"/>
                    <a:pt x="185" y="757"/>
                    <a:pt x="389" y="757"/>
                  </a:cubicBezTo>
                  <a:cubicBezTo>
                    <a:pt x="593" y="757"/>
                    <a:pt x="777" y="593"/>
                    <a:pt x="777" y="3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2099950" y="4280200"/>
              <a:ext cx="26600" cy="66425"/>
            </a:xfrm>
            <a:custGeom>
              <a:avLst/>
              <a:gdLst/>
              <a:ahLst/>
              <a:cxnLst/>
              <a:rect l="l" t="t" r="r" b="b"/>
              <a:pathLst>
                <a:path w="1064" h="2657" extrusionOk="0">
                  <a:moveTo>
                    <a:pt x="1" y="1553"/>
                  </a:moveTo>
                  <a:cubicBezTo>
                    <a:pt x="225" y="1860"/>
                    <a:pt x="409" y="2227"/>
                    <a:pt x="532" y="2657"/>
                  </a:cubicBezTo>
                  <a:cubicBezTo>
                    <a:pt x="655" y="2227"/>
                    <a:pt x="838" y="1860"/>
                    <a:pt x="1063" y="1553"/>
                  </a:cubicBezTo>
                  <a:cubicBezTo>
                    <a:pt x="838" y="1063"/>
                    <a:pt x="675" y="531"/>
                    <a:pt x="532" y="0"/>
                  </a:cubicBezTo>
                  <a:cubicBezTo>
                    <a:pt x="389" y="531"/>
                    <a:pt x="225" y="1063"/>
                    <a:pt x="1" y="155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2068275" y="4238800"/>
              <a:ext cx="159425" cy="126225"/>
            </a:xfrm>
            <a:custGeom>
              <a:avLst/>
              <a:gdLst/>
              <a:ahLst/>
              <a:cxnLst/>
              <a:rect l="l" t="t" r="r" b="b"/>
              <a:pathLst>
                <a:path w="6377" h="5049" extrusionOk="0">
                  <a:moveTo>
                    <a:pt x="3617" y="3618"/>
                  </a:moveTo>
                  <a:cubicBezTo>
                    <a:pt x="3699" y="3291"/>
                    <a:pt x="3617" y="3005"/>
                    <a:pt x="3372" y="2760"/>
                  </a:cubicBezTo>
                  <a:cubicBezTo>
                    <a:pt x="3188" y="4558"/>
                    <a:pt x="1043" y="3475"/>
                    <a:pt x="859" y="2473"/>
                  </a:cubicBezTo>
                  <a:cubicBezTo>
                    <a:pt x="1084" y="2821"/>
                    <a:pt x="1370" y="3005"/>
                    <a:pt x="1574" y="3127"/>
                  </a:cubicBezTo>
                  <a:cubicBezTo>
                    <a:pt x="1942" y="3332"/>
                    <a:pt x="2902" y="3475"/>
                    <a:pt x="2923" y="2964"/>
                  </a:cubicBezTo>
                  <a:cubicBezTo>
                    <a:pt x="2923" y="2882"/>
                    <a:pt x="2861" y="2821"/>
                    <a:pt x="2677" y="2800"/>
                  </a:cubicBezTo>
                  <a:cubicBezTo>
                    <a:pt x="3086" y="2657"/>
                    <a:pt x="2902" y="1738"/>
                    <a:pt x="2269" y="1860"/>
                  </a:cubicBezTo>
                  <a:cubicBezTo>
                    <a:pt x="2412" y="1901"/>
                    <a:pt x="2718" y="2760"/>
                    <a:pt x="1840" y="2678"/>
                  </a:cubicBezTo>
                  <a:cubicBezTo>
                    <a:pt x="1451" y="2637"/>
                    <a:pt x="1104" y="2412"/>
                    <a:pt x="981" y="2024"/>
                  </a:cubicBezTo>
                  <a:cubicBezTo>
                    <a:pt x="757" y="1411"/>
                    <a:pt x="1308" y="880"/>
                    <a:pt x="1513" y="900"/>
                  </a:cubicBezTo>
                  <a:cubicBezTo>
                    <a:pt x="1145" y="1329"/>
                    <a:pt x="1717" y="1697"/>
                    <a:pt x="2044" y="1554"/>
                  </a:cubicBezTo>
                  <a:cubicBezTo>
                    <a:pt x="2494" y="1390"/>
                    <a:pt x="2575" y="430"/>
                    <a:pt x="1717" y="226"/>
                  </a:cubicBezTo>
                  <a:cubicBezTo>
                    <a:pt x="798" y="1"/>
                    <a:pt x="1" y="900"/>
                    <a:pt x="82" y="1779"/>
                  </a:cubicBezTo>
                  <a:cubicBezTo>
                    <a:pt x="21" y="2576"/>
                    <a:pt x="614" y="3373"/>
                    <a:pt x="1227" y="3781"/>
                  </a:cubicBezTo>
                  <a:cubicBezTo>
                    <a:pt x="3086" y="5048"/>
                    <a:pt x="4394" y="3454"/>
                    <a:pt x="6376" y="3945"/>
                  </a:cubicBezTo>
                  <a:cubicBezTo>
                    <a:pt x="5600" y="2780"/>
                    <a:pt x="4660" y="2841"/>
                    <a:pt x="3617" y="361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2264450" y="4238800"/>
              <a:ext cx="159925" cy="126225"/>
            </a:xfrm>
            <a:custGeom>
              <a:avLst/>
              <a:gdLst/>
              <a:ahLst/>
              <a:cxnLst/>
              <a:rect l="l" t="t" r="r" b="b"/>
              <a:pathLst>
                <a:path w="6397" h="5049" extrusionOk="0">
                  <a:moveTo>
                    <a:pt x="4660" y="226"/>
                  </a:moveTo>
                  <a:cubicBezTo>
                    <a:pt x="3802" y="430"/>
                    <a:pt x="3883" y="1390"/>
                    <a:pt x="4333" y="1574"/>
                  </a:cubicBezTo>
                  <a:cubicBezTo>
                    <a:pt x="4680" y="1697"/>
                    <a:pt x="5232" y="1329"/>
                    <a:pt x="4864" y="900"/>
                  </a:cubicBezTo>
                  <a:cubicBezTo>
                    <a:pt x="5089" y="880"/>
                    <a:pt x="5641" y="1411"/>
                    <a:pt x="5416" y="2024"/>
                  </a:cubicBezTo>
                  <a:cubicBezTo>
                    <a:pt x="5273" y="2412"/>
                    <a:pt x="4946" y="2637"/>
                    <a:pt x="4537" y="2678"/>
                  </a:cubicBezTo>
                  <a:cubicBezTo>
                    <a:pt x="3679" y="2760"/>
                    <a:pt x="3965" y="1901"/>
                    <a:pt x="4108" y="1860"/>
                  </a:cubicBezTo>
                  <a:cubicBezTo>
                    <a:pt x="3475" y="1738"/>
                    <a:pt x="3291" y="2657"/>
                    <a:pt x="3699" y="2800"/>
                  </a:cubicBezTo>
                  <a:cubicBezTo>
                    <a:pt x="3516" y="2821"/>
                    <a:pt x="3454" y="2882"/>
                    <a:pt x="3454" y="2964"/>
                  </a:cubicBezTo>
                  <a:cubicBezTo>
                    <a:pt x="3475" y="3475"/>
                    <a:pt x="4456" y="3332"/>
                    <a:pt x="4803" y="3127"/>
                  </a:cubicBezTo>
                  <a:cubicBezTo>
                    <a:pt x="5007" y="3005"/>
                    <a:pt x="5293" y="2821"/>
                    <a:pt x="5518" y="2473"/>
                  </a:cubicBezTo>
                  <a:cubicBezTo>
                    <a:pt x="5355" y="3475"/>
                    <a:pt x="3189" y="4558"/>
                    <a:pt x="3005" y="2760"/>
                  </a:cubicBezTo>
                  <a:cubicBezTo>
                    <a:pt x="2759" y="3005"/>
                    <a:pt x="2678" y="3291"/>
                    <a:pt x="2759" y="3618"/>
                  </a:cubicBezTo>
                  <a:cubicBezTo>
                    <a:pt x="1738" y="2841"/>
                    <a:pt x="798" y="2780"/>
                    <a:pt x="1" y="3945"/>
                  </a:cubicBezTo>
                  <a:cubicBezTo>
                    <a:pt x="1983" y="3454"/>
                    <a:pt x="3311" y="5048"/>
                    <a:pt x="5150" y="3781"/>
                  </a:cubicBezTo>
                  <a:cubicBezTo>
                    <a:pt x="5763" y="3373"/>
                    <a:pt x="6356" y="2576"/>
                    <a:pt x="6315" y="1799"/>
                  </a:cubicBezTo>
                  <a:cubicBezTo>
                    <a:pt x="6397" y="900"/>
                    <a:pt x="5600" y="1"/>
                    <a:pt x="4660" y="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2183225" y="4101400"/>
              <a:ext cx="88925" cy="95550"/>
            </a:xfrm>
            <a:custGeom>
              <a:avLst/>
              <a:gdLst/>
              <a:ahLst/>
              <a:cxnLst/>
              <a:rect l="l" t="t" r="r" b="b"/>
              <a:pathLst>
                <a:path w="3557" h="3822" extrusionOk="0">
                  <a:moveTo>
                    <a:pt x="696" y="1063"/>
                  </a:moveTo>
                  <a:cubicBezTo>
                    <a:pt x="839" y="1063"/>
                    <a:pt x="961" y="940"/>
                    <a:pt x="961" y="777"/>
                  </a:cubicBezTo>
                  <a:cubicBezTo>
                    <a:pt x="961" y="695"/>
                    <a:pt x="920" y="613"/>
                    <a:pt x="859" y="572"/>
                  </a:cubicBezTo>
                  <a:cubicBezTo>
                    <a:pt x="1472" y="225"/>
                    <a:pt x="1881" y="1451"/>
                    <a:pt x="1" y="1921"/>
                  </a:cubicBezTo>
                  <a:cubicBezTo>
                    <a:pt x="1881" y="2391"/>
                    <a:pt x="1472" y="3617"/>
                    <a:pt x="859" y="3270"/>
                  </a:cubicBezTo>
                  <a:cubicBezTo>
                    <a:pt x="920" y="3208"/>
                    <a:pt x="961" y="3147"/>
                    <a:pt x="961" y="3045"/>
                  </a:cubicBezTo>
                  <a:cubicBezTo>
                    <a:pt x="961" y="2902"/>
                    <a:pt x="859" y="2779"/>
                    <a:pt x="696" y="2779"/>
                  </a:cubicBezTo>
                  <a:cubicBezTo>
                    <a:pt x="553" y="2779"/>
                    <a:pt x="430" y="2902"/>
                    <a:pt x="430" y="3045"/>
                  </a:cubicBezTo>
                  <a:cubicBezTo>
                    <a:pt x="410" y="3617"/>
                    <a:pt x="818" y="3801"/>
                    <a:pt x="1145" y="3821"/>
                  </a:cubicBezTo>
                  <a:cubicBezTo>
                    <a:pt x="1636" y="3821"/>
                    <a:pt x="2065" y="3167"/>
                    <a:pt x="1697" y="2595"/>
                  </a:cubicBezTo>
                  <a:cubicBezTo>
                    <a:pt x="2392" y="2616"/>
                    <a:pt x="3005" y="2371"/>
                    <a:pt x="3556" y="1921"/>
                  </a:cubicBezTo>
                  <a:cubicBezTo>
                    <a:pt x="3005" y="1451"/>
                    <a:pt x="2392" y="1226"/>
                    <a:pt x="1697" y="1226"/>
                  </a:cubicBezTo>
                  <a:cubicBezTo>
                    <a:pt x="2065" y="675"/>
                    <a:pt x="1636" y="0"/>
                    <a:pt x="1145" y="21"/>
                  </a:cubicBezTo>
                  <a:cubicBezTo>
                    <a:pt x="818" y="21"/>
                    <a:pt x="410" y="225"/>
                    <a:pt x="430" y="777"/>
                  </a:cubicBezTo>
                  <a:cubicBezTo>
                    <a:pt x="430" y="920"/>
                    <a:pt x="553" y="1042"/>
                    <a:pt x="696" y="104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2208250" y="4139700"/>
              <a:ext cx="19450" cy="19450"/>
            </a:xfrm>
            <a:custGeom>
              <a:avLst/>
              <a:gdLst/>
              <a:ahLst/>
              <a:cxnLst/>
              <a:rect l="l" t="t" r="r" b="b"/>
              <a:pathLst>
                <a:path w="778" h="778" extrusionOk="0">
                  <a:moveTo>
                    <a:pt x="1" y="389"/>
                  </a:moveTo>
                  <a:cubicBezTo>
                    <a:pt x="1" y="593"/>
                    <a:pt x="164" y="777"/>
                    <a:pt x="389" y="777"/>
                  </a:cubicBezTo>
                  <a:cubicBezTo>
                    <a:pt x="593" y="777"/>
                    <a:pt x="777" y="593"/>
                    <a:pt x="777" y="389"/>
                  </a:cubicBezTo>
                  <a:cubicBezTo>
                    <a:pt x="777" y="185"/>
                    <a:pt x="593" y="1"/>
                    <a:pt x="389" y="1"/>
                  </a:cubicBezTo>
                  <a:cubicBezTo>
                    <a:pt x="164" y="1"/>
                    <a:pt x="1" y="185"/>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2280775" y="4136125"/>
              <a:ext cx="66925" cy="26600"/>
            </a:xfrm>
            <a:custGeom>
              <a:avLst/>
              <a:gdLst/>
              <a:ahLst/>
              <a:cxnLst/>
              <a:rect l="l" t="t" r="r" b="b"/>
              <a:pathLst>
                <a:path w="2677" h="1064" extrusionOk="0">
                  <a:moveTo>
                    <a:pt x="2677" y="532"/>
                  </a:moveTo>
                  <a:cubicBezTo>
                    <a:pt x="2125" y="389"/>
                    <a:pt x="1594" y="226"/>
                    <a:pt x="1124" y="1"/>
                  </a:cubicBezTo>
                  <a:cubicBezTo>
                    <a:pt x="817" y="226"/>
                    <a:pt x="429" y="409"/>
                    <a:pt x="0" y="532"/>
                  </a:cubicBezTo>
                  <a:cubicBezTo>
                    <a:pt x="429" y="655"/>
                    <a:pt x="797" y="839"/>
                    <a:pt x="1124" y="1063"/>
                  </a:cubicBezTo>
                  <a:cubicBezTo>
                    <a:pt x="1594" y="839"/>
                    <a:pt x="2125" y="675"/>
                    <a:pt x="2677"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2299175" y="3971650"/>
              <a:ext cx="126725" cy="159400"/>
            </a:xfrm>
            <a:custGeom>
              <a:avLst/>
              <a:gdLst/>
              <a:ahLst/>
              <a:cxnLst/>
              <a:rect l="l" t="t" r="r" b="b"/>
              <a:pathLst>
                <a:path w="5069" h="6376" extrusionOk="0">
                  <a:moveTo>
                    <a:pt x="1267" y="5149"/>
                  </a:moveTo>
                  <a:cubicBezTo>
                    <a:pt x="1696" y="5762"/>
                    <a:pt x="2473" y="6355"/>
                    <a:pt x="3270" y="6294"/>
                  </a:cubicBezTo>
                  <a:cubicBezTo>
                    <a:pt x="4148" y="6375"/>
                    <a:pt x="5068" y="5578"/>
                    <a:pt x="4843" y="4659"/>
                  </a:cubicBezTo>
                  <a:cubicBezTo>
                    <a:pt x="4618" y="3801"/>
                    <a:pt x="3658" y="3882"/>
                    <a:pt x="3495" y="4332"/>
                  </a:cubicBezTo>
                  <a:cubicBezTo>
                    <a:pt x="3352" y="4679"/>
                    <a:pt x="3740" y="5231"/>
                    <a:pt x="4148" y="4863"/>
                  </a:cubicBezTo>
                  <a:cubicBezTo>
                    <a:pt x="4169" y="5088"/>
                    <a:pt x="3638" y="5619"/>
                    <a:pt x="3025" y="5415"/>
                  </a:cubicBezTo>
                  <a:cubicBezTo>
                    <a:pt x="2636" y="5272"/>
                    <a:pt x="2412" y="4925"/>
                    <a:pt x="2371" y="4536"/>
                  </a:cubicBezTo>
                  <a:cubicBezTo>
                    <a:pt x="2309" y="3658"/>
                    <a:pt x="3147" y="3964"/>
                    <a:pt x="3188" y="4107"/>
                  </a:cubicBezTo>
                  <a:cubicBezTo>
                    <a:pt x="3331" y="3474"/>
                    <a:pt x="2412" y="3290"/>
                    <a:pt x="2248" y="3699"/>
                  </a:cubicBezTo>
                  <a:cubicBezTo>
                    <a:pt x="2228" y="3515"/>
                    <a:pt x="2166" y="3453"/>
                    <a:pt x="2085" y="3453"/>
                  </a:cubicBezTo>
                  <a:cubicBezTo>
                    <a:pt x="1574" y="3474"/>
                    <a:pt x="1717" y="4455"/>
                    <a:pt x="1921" y="4802"/>
                  </a:cubicBezTo>
                  <a:cubicBezTo>
                    <a:pt x="2044" y="5006"/>
                    <a:pt x="2228" y="5292"/>
                    <a:pt x="2575" y="5517"/>
                  </a:cubicBezTo>
                  <a:cubicBezTo>
                    <a:pt x="1574" y="5354"/>
                    <a:pt x="491" y="3188"/>
                    <a:pt x="2289" y="3004"/>
                  </a:cubicBezTo>
                  <a:cubicBezTo>
                    <a:pt x="2044" y="2759"/>
                    <a:pt x="1758" y="2677"/>
                    <a:pt x="1431" y="2759"/>
                  </a:cubicBezTo>
                  <a:cubicBezTo>
                    <a:pt x="2207" y="1737"/>
                    <a:pt x="2269" y="797"/>
                    <a:pt x="1104" y="0"/>
                  </a:cubicBezTo>
                  <a:cubicBezTo>
                    <a:pt x="1594" y="1982"/>
                    <a:pt x="0" y="3310"/>
                    <a:pt x="1267" y="514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2299175" y="4167800"/>
              <a:ext cx="126725" cy="159425"/>
            </a:xfrm>
            <a:custGeom>
              <a:avLst/>
              <a:gdLst/>
              <a:ahLst/>
              <a:cxnLst/>
              <a:rect l="l" t="t" r="r" b="b"/>
              <a:pathLst>
                <a:path w="5069" h="6377" extrusionOk="0">
                  <a:moveTo>
                    <a:pt x="1451" y="3617"/>
                  </a:moveTo>
                  <a:cubicBezTo>
                    <a:pt x="1758" y="3699"/>
                    <a:pt x="2064" y="3617"/>
                    <a:pt x="2289" y="3372"/>
                  </a:cubicBezTo>
                  <a:cubicBezTo>
                    <a:pt x="491" y="3188"/>
                    <a:pt x="1574" y="1043"/>
                    <a:pt x="2575" y="859"/>
                  </a:cubicBezTo>
                  <a:cubicBezTo>
                    <a:pt x="2228" y="1084"/>
                    <a:pt x="2044" y="1370"/>
                    <a:pt x="1921" y="1574"/>
                  </a:cubicBezTo>
                  <a:cubicBezTo>
                    <a:pt x="1717" y="1921"/>
                    <a:pt x="1574" y="2902"/>
                    <a:pt x="2085" y="2923"/>
                  </a:cubicBezTo>
                  <a:cubicBezTo>
                    <a:pt x="2166" y="2923"/>
                    <a:pt x="2228" y="2861"/>
                    <a:pt x="2248" y="2677"/>
                  </a:cubicBezTo>
                  <a:cubicBezTo>
                    <a:pt x="2412" y="3086"/>
                    <a:pt x="3331" y="2902"/>
                    <a:pt x="3188" y="2269"/>
                  </a:cubicBezTo>
                  <a:cubicBezTo>
                    <a:pt x="3147" y="2412"/>
                    <a:pt x="2309" y="2718"/>
                    <a:pt x="2371" y="1840"/>
                  </a:cubicBezTo>
                  <a:cubicBezTo>
                    <a:pt x="2412" y="1451"/>
                    <a:pt x="2657" y="1104"/>
                    <a:pt x="3025" y="961"/>
                  </a:cubicBezTo>
                  <a:cubicBezTo>
                    <a:pt x="3638" y="757"/>
                    <a:pt x="4169" y="1288"/>
                    <a:pt x="4148" y="1513"/>
                  </a:cubicBezTo>
                  <a:cubicBezTo>
                    <a:pt x="3740" y="1145"/>
                    <a:pt x="3352" y="1697"/>
                    <a:pt x="3495" y="2044"/>
                  </a:cubicBezTo>
                  <a:cubicBezTo>
                    <a:pt x="3658" y="2494"/>
                    <a:pt x="4618" y="2575"/>
                    <a:pt x="4843" y="1717"/>
                  </a:cubicBezTo>
                  <a:cubicBezTo>
                    <a:pt x="5068" y="798"/>
                    <a:pt x="4148" y="1"/>
                    <a:pt x="3270" y="82"/>
                  </a:cubicBezTo>
                  <a:cubicBezTo>
                    <a:pt x="2473" y="21"/>
                    <a:pt x="1696" y="614"/>
                    <a:pt x="1267" y="1227"/>
                  </a:cubicBezTo>
                  <a:cubicBezTo>
                    <a:pt x="0" y="3066"/>
                    <a:pt x="1594" y="4394"/>
                    <a:pt x="1104" y="6376"/>
                  </a:cubicBezTo>
                  <a:cubicBezTo>
                    <a:pt x="2269" y="5579"/>
                    <a:pt x="2207" y="4639"/>
                    <a:pt x="1431" y="361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107184" y="4099198"/>
            <a:ext cx="808211" cy="815624"/>
            <a:chOff x="373600" y="3971650"/>
            <a:chExt cx="389800" cy="393375"/>
          </a:xfrm>
        </p:grpSpPr>
        <p:sp>
          <p:nvSpPr>
            <p:cNvPr id="839" name="Google Shape;839;p20"/>
            <p:cNvSpPr/>
            <p:nvPr/>
          </p:nvSpPr>
          <p:spPr>
            <a:xfrm>
              <a:off x="503350" y="4160150"/>
              <a:ext cx="95550" cy="88900"/>
            </a:xfrm>
            <a:custGeom>
              <a:avLst/>
              <a:gdLst/>
              <a:ahLst/>
              <a:cxnLst/>
              <a:rect l="l" t="t" r="r" b="b"/>
              <a:pathLst>
                <a:path w="3822" h="3556" extrusionOk="0">
                  <a:moveTo>
                    <a:pt x="3250" y="2697"/>
                  </a:moveTo>
                  <a:cubicBezTo>
                    <a:pt x="3209" y="2636"/>
                    <a:pt x="3127" y="2595"/>
                    <a:pt x="3045" y="2595"/>
                  </a:cubicBezTo>
                  <a:cubicBezTo>
                    <a:pt x="2902" y="2595"/>
                    <a:pt x="2780" y="2718"/>
                    <a:pt x="2780" y="2861"/>
                  </a:cubicBezTo>
                  <a:cubicBezTo>
                    <a:pt x="2780" y="3004"/>
                    <a:pt x="2902" y="3127"/>
                    <a:pt x="3045" y="3127"/>
                  </a:cubicBezTo>
                  <a:cubicBezTo>
                    <a:pt x="3597" y="3147"/>
                    <a:pt x="3801" y="2738"/>
                    <a:pt x="3801" y="2411"/>
                  </a:cubicBezTo>
                  <a:cubicBezTo>
                    <a:pt x="3822" y="1921"/>
                    <a:pt x="3148" y="1492"/>
                    <a:pt x="2596" y="1860"/>
                  </a:cubicBezTo>
                  <a:cubicBezTo>
                    <a:pt x="2596" y="1185"/>
                    <a:pt x="2371" y="552"/>
                    <a:pt x="1901" y="0"/>
                  </a:cubicBezTo>
                  <a:cubicBezTo>
                    <a:pt x="1451" y="552"/>
                    <a:pt x="1206" y="1165"/>
                    <a:pt x="1227" y="1860"/>
                  </a:cubicBezTo>
                  <a:cubicBezTo>
                    <a:pt x="655" y="1492"/>
                    <a:pt x="1" y="1921"/>
                    <a:pt x="1" y="2411"/>
                  </a:cubicBezTo>
                  <a:cubicBezTo>
                    <a:pt x="21" y="2738"/>
                    <a:pt x="225" y="3147"/>
                    <a:pt x="777" y="3127"/>
                  </a:cubicBezTo>
                  <a:cubicBezTo>
                    <a:pt x="920" y="3127"/>
                    <a:pt x="1043" y="3004"/>
                    <a:pt x="1043" y="2861"/>
                  </a:cubicBezTo>
                  <a:cubicBezTo>
                    <a:pt x="1043" y="2718"/>
                    <a:pt x="920" y="2595"/>
                    <a:pt x="777" y="2595"/>
                  </a:cubicBezTo>
                  <a:cubicBezTo>
                    <a:pt x="675" y="2595"/>
                    <a:pt x="614" y="2636"/>
                    <a:pt x="552" y="2697"/>
                  </a:cubicBezTo>
                  <a:cubicBezTo>
                    <a:pt x="225" y="2105"/>
                    <a:pt x="1431" y="1696"/>
                    <a:pt x="1901" y="3556"/>
                  </a:cubicBezTo>
                  <a:cubicBezTo>
                    <a:pt x="2371" y="1696"/>
                    <a:pt x="3597" y="2105"/>
                    <a:pt x="3250" y="269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541150" y="4255150"/>
              <a:ext cx="19450" cy="18925"/>
            </a:xfrm>
            <a:custGeom>
              <a:avLst/>
              <a:gdLst/>
              <a:ahLst/>
              <a:cxnLst/>
              <a:rect l="l" t="t" r="r" b="b"/>
              <a:pathLst>
                <a:path w="778" h="757" extrusionOk="0">
                  <a:moveTo>
                    <a:pt x="777" y="369"/>
                  </a:moveTo>
                  <a:cubicBezTo>
                    <a:pt x="777" y="164"/>
                    <a:pt x="614" y="1"/>
                    <a:pt x="389" y="1"/>
                  </a:cubicBezTo>
                  <a:cubicBezTo>
                    <a:pt x="185" y="1"/>
                    <a:pt x="1" y="164"/>
                    <a:pt x="1" y="369"/>
                  </a:cubicBezTo>
                  <a:cubicBezTo>
                    <a:pt x="1" y="593"/>
                    <a:pt x="185" y="757"/>
                    <a:pt x="389" y="757"/>
                  </a:cubicBezTo>
                  <a:cubicBezTo>
                    <a:pt x="614" y="757"/>
                    <a:pt x="777" y="593"/>
                    <a:pt x="777" y="3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537575" y="4280200"/>
              <a:ext cx="27100" cy="66425"/>
            </a:xfrm>
            <a:custGeom>
              <a:avLst/>
              <a:gdLst/>
              <a:ahLst/>
              <a:cxnLst/>
              <a:rect l="l" t="t" r="r" b="b"/>
              <a:pathLst>
                <a:path w="1084" h="2657" extrusionOk="0">
                  <a:moveTo>
                    <a:pt x="1" y="1553"/>
                  </a:moveTo>
                  <a:cubicBezTo>
                    <a:pt x="226" y="1860"/>
                    <a:pt x="409" y="2227"/>
                    <a:pt x="532" y="2657"/>
                  </a:cubicBezTo>
                  <a:cubicBezTo>
                    <a:pt x="655" y="2227"/>
                    <a:pt x="839" y="1860"/>
                    <a:pt x="1084" y="1553"/>
                  </a:cubicBezTo>
                  <a:cubicBezTo>
                    <a:pt x="839" y="1063"/>
                    <a:pt x="675" y="531"/>
                    <a:pt x="532" y="0"/>
                  </a:cubicBezTo>
                  <a:cubicBezTo>
                    <a:pt x="389" y="531"/>
                    <a:pt x="226" y="1063"/>
                    <a:pt x="1" y="155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373600" y="4238800"/>
              <a:ext cx="159400" cy="126225"/>
            </a:xfrm>
            <a:custGeom>
              <a:avLst/>
              <a:gdLst/>
              <a:ahLst/>
              <a:cxnLst/>
              <a:rect l="l" t="t" r="r" b="b"/>
              <a:pathLst>
                <a:path w="6376" h="5049" extrusionOk="0">
                  <a:moveTo>
                    <a:pt x="4639" y="226"/>
                  </a:moveTo>
                  <a:cubicBezTo>
                    <a:pt x="3781" y="430"/>
                    <a:pt x="3862" y="1390"/>
                    <a:pt x="4312" y="1574"/>
                  </a:cubicBezTo>
                  <a:cubicBezTo>
                    <a:pt x="4659" y="1697"/>
                    <a:pt x="5211" y="1329"/>
                    <a:pt x="4843" y="900"/>
                  </a:cubicBezTo>
                  <a:cubicBezTo>
                    <a:pt x="5068" y="880"/>
                    <a:pt x="5620" y="1411"/>
                    <a:pt x="5395" y="2024"/>
                  </a:cubicBezTo>
                  <a:cubicBezTo>
                    <a:pt x="5252" y="2412"/>
                    <a:pt x="4925" y="2637"/>
                    <a:pt x="4516" y="2678"/>
                  </a:cubicBezTo>
                  <a:cubicBezTo>
                    <a:pt x="3658" y="2760"/>
                    <a:pt x="3965" y="1901"/>
                    <a:pt x="4087" y="1860"/>
                  </a:cubicBezTo>
                  <a:cubicBezTo>
                    <a:pt x="3454" y="1738"/>
                    <a:pt x="3270" y="2657"/>
                    <a:pt x="3679" y="2800"/>
                  </a:cubicBezTo>
                  <a:cubicBezTo>
                    <a:pt x="3495" y="2821"/>
                    <a:pt x="3433" y="2882"/>
                    <a:pt x="3433" y="2964"/>
                  </a:cubicBezTo>
                  <a:cubicBezTo>
                    <a:pt x="3474" y="3475"/>
                    <a:pt x="4435" y="3332"/>
                    <a:pt x="4782" y="3127"/>
                  </a:cubicBezTo>
                  <a:cubicBezTo>
                    <a:pt x="4986" y="3005"/>
                    <a:pt x="5293" y="2821"/>
                    <a:pt x="5518" y="2473"/>
                  </a:cubicBezTo>
                  <a:cubicBezTo>
                    <a:pt x="5334" y="3475"/>
                    <a:pt x="3168" y="4558"/>
                    <a:pt x="2984" y="2760"/>
                  </a:cubicBezTo>
                  <a:cubicBezTo>
                    <a:pt x="2739" y="3005"/>
                    <a:pt x="2677" y="3291"/>
                    <a:pt x="2759" y="3618"/>
                  </a:cubicBezTo>
                  <a:cubicBezTo>
                    <a:pt x="1717" y="2841"/>
                    <a:pt x="777" y="2780"/>
                    <a:pt x="0" y="3945"/>
                  </a:cubicBezTo>
                  <a:cubicBezTo>
                    <a:pt x="1962" y="3454"/>
                    <a:pt x="3290" y="5048"/>
                    <a:pt x="5129" y="3781"/>
                  </a:cubicBezTo>
                  <a:cubicBezTo>
                    <a:pt x="5742" y="3373"/>
                    <a:pt x="6355" y="2576"/>
                    <a:pt x="6294" y="1799"/>
                  </a:cubicBezTo>
                  <a:cubicBezTo>
                    <a:pt x="6376" y="900"/>
                    <a:pt x="5579" y="1"/>
                    <a:pt x="4639" y="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569250" y="4238800"/>
              <a:ext cx="159425" cy="126225"/>
            </a:xfrm>
            <a:custGeom>
              <a:avLst/>
              <a:gdLst/>
              <a:ahLst/>
              <a:cxnLst/>
              <a:rect l="l" t="t" r="r" b="b"/>
              <a:pathLst>
                <a:path w="6377" h="5049" extrusionOk="0">
                  <a:moveTo>
                    <a:pt x="3617" y="3618"/>
                  </a:moveTo>
                  <a:cubicBezTo>
                    <a:pt x="3699" y="3291"/>
                    <a:pt x="3638" y="3005"/>
                    <a:pt x="3372" y="2760"/>
                  </a:cubicBezTo>
                  <a:cubicBezTo>
                    <a:pt x="3209" y="4558"/>
                    <a:pt x="1043" y="3475"/>
                    <a:pt x="859" y="2473"/>
                  </a:cubicBezTo>
                  <a:cubicBezTo>
                    <a:pt x="1084" y="2821"/>
                    <a:pt x="1390" y="3005"/>
                    <a:pt x="1595" y="3127"/>
                  </a:cubicBezTo>
                  <a:cubicBezTo>
                    <a:pt x="1942" y="3332"/>
                    <a:pt x="2902" y="3475"/>
                    <a:pt x="2923" y="2964"/>
                  </a:cubicBezTo>
                  <a:cubicBezTo>
                    <a:pt x="2943" y="2882"/>
                    <a:pt x="2861" y="2821"/>
                    <a:pt x="2678" y="2800"/>
                  </a:cubicBezTo>
                  <a:cubicBezTo>
                    <a:pt x="3107" y="2657"/>
                    <a:pt x="2902" y="1738"/>
                    <a:pt x="2289" y="1860"/>
                  </a:cubicBezTo>
                  <a:cubicBezTo>
                    <a:pt x="2412" y="1901"/>
                    <a:pt x="2718" y="2760"/>
                    <a:pt x="1840" y="2678"/>
                  </a:cubicBezTo>
                  <a:cubicBezTo>
                    <a:pt x="1451" y="2637"/>
                    <a:pt x="1104" y="2412"/>
                    <a:pt x="982" y="2024"/>
                  </a:cubicBezTo>
                  <a:cubicBezTo>
                    <a:pt x="757" y="1411"/>
                    <a:pt x="1308" y="880"/>
                    <a:pt x="1533" y="900"/>
                  </a:cubicBezTo>
                  <a:cubicBezTo>
                    <a:pt x="1165" y="1329"/>
                    <a:pt x="1717" y="1697"/>
                    <a:pt x="2044" y="1554"/>
                  </a:cubicBezTo>
                  <a:cubicBezTo>
                    <a:pt x="2494" y="1390"/>
                    <a:pt x="2596" y="430"/>
                    <a:pt x="1717" y="226"/>
                  </a:cubicBezTo>
                  <a:cubicBezTo>
                    <a:pt x="798" y="1"/>
                    <a:pt x="1" y="900"/>
                    <a:pt x="82" y="1779"/>
                  </a:cubicBezTo>
                  <a:cubicBezTo>
                    <a:pt x="21" y="2576"/>
                    <a:pt x="614" y="3373"/>
                    <a:pt x="1247" y="3781"/>
                  </a:cubicBezTo>
                  <a:cubicBezTo>
                    <a:pt x="3086" y="5048"/>
                    <a:pt x="4414" y="3454"/>
                    <a:pt x="6376" y="3945"/>
                  </a:cubicBezTo>
                  <a:cubicBezTo>
                    <a:pt x="5600" y="2780"/>
                    <a:pt x="4660" y="2841"/>
                    <a:pt x="3617" y="361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558525" y="4101900"/>
              <a:ext cx="88925" cy="95050"/>
            </a:xfrm>
            <a:custGeom>
              <a:avLst/>
              <a:gdLst/>
              <a:ahLst/>
              <a:cxnLst/>
              <a:rect l="l" t="t" r="r" b="b"/>
              <a:pathLst>
                <a:path w="3557" h="3802" extrusionOk="0">
                  <a:moveTo>
                    <a:pt x="1860" y="2575"/>
                  </a:moveTo>
                  <a:cubicBezTo>
                    <a:pt x="1492" y="3147"/>
                    <a:pt x="1921" y="3801"/>
                    <a:pt x="2412" y="3801"/>
                  </a:cubicBezTo>
                  <a:cubicBezTo>
                    <a:pt x="2739" y="3801"/>
                    <a:pt x="3147" y="3597"/>
                    <a:pt x="3127" y="3045"/>
                  </a:cubicBezTo>
                  <a:cubicBezTo>
                    <a:pt x="3127" y="2882"/>
                    <a:pt x="3004" y="2759"/>
                    <a:pt x="2861" y="2759"/>
                  </a:cubicBezTo>
                  <a:cubicBezTo>
                    <a:pt x="2718" y="2759"/>
                    <a:pt x="2596" y="2882"/>
                    <a:pt x="2596" y="3045"/>
                  </a:cubicBezTo>
                  <a:cubicBezTo>
                    <a:pt x="2596" y="3127"/>
                    <a:pt x="2637" y="3209"/>
                    <a:pt x="2698" y="3250"/>
                  </a:cubicBezTo>
                  <a:cubicBezTo>
                    <a:pt x="2105" y="3597"/>
                    <a:pt x="1676" y="2371"/>
                    <a:pt x="3556" y="1901"/>
                  </a:cubicBezTo>
                  <a:cubicBezTo>
                    <a:pt x="1676" y="1431"/>
                    <a:pt x="2105" y="205"/>
                    <a:pt x="2698" y="552"/>
                  </a:cubicBezTo>
                  <a:cubicBezTo>
                    <a:pt x="2637" y="614"/>
                    <a:pt x="2596" y="675"/>
                    <a:pt x="2596" y="777"/>
                  </a:cubicBezTo>
                  <a:cubicBezTo>
                    <a:pt x="2596" y="920"/>
                    <a:pt x="2718" y="1043"/>
                    <a:pt x="2861" y="1043"/>
                  </a:cubicBezTo>
                  <a:cubicBezTo>
                    <a:pt x="3004" y="1043"/>
                    <a:pt x="3127" y="920"/>
                    <a:pt x="3127" y="777"/>
                  </a:cubicBezTo>
                  <a:cubicBezTo>
                    <a:pt x="3147" y="205"/>
                    <a:pt x="2739" y="21"/>
                    <a:pt x="2412" y="1"/>
                  </a:cubicBezTo>
                  <a:cubicBezTo>
                    <a:pt x="1921" y="1"/>
                    <a:pt x="1492" y="655"/>
                    <a:pt x="1860" y="1227"/>
                  </a:cubicBezTo>
                  <a:cubicBezTo>
                    <a:pt x="1165" y="1206"/>
                    <a:pt x="552" y="1451"/>
                    <a:pt x="1" y="1901"/>
                  </a:cubicBezTo>
                  <a:cubicBezTo>
                    <a:pt x="552" y="2371"/>
                    <a:pt x="1165" y="2596"/>
                    <a:pt x="1860" y="259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653550" y="4139700"/>
              <a:ext cx="18925" cy="19450"/>
            </a:xfrm>
            <a:custGeom>
              <a:avLst/>
              <a:gdLst/>
              <a:ahLst/>
              <a:cxnLst/>
              <a:rect l="l" t="t" r="r" b="b"/>
              <a:pathLst>
                <a:path w="757" h="778" extrusionOk="0">
                  <a:moveTo>
                    <a:pt x="0" y="389"/>
                  </a:moveTo>
                  <a:cubicBezTo>
                    <a:pt x="0" y="593"/>
                    <a:pt x="164" y="777"/>
                    <a:pt x="389" y="777"/>
                  </a:cubicBezTo>
                  <a:cubicBezTo>
                    <a:pt x="593" y="777"/>
                    <a:pt x="756" y="593"/>
                    <a:pt x="756" y="389"/>
                  </a:cubicBezTo>
                  <a:cubicBezTo>
                    <a:pt x="756" y="185"/>
                    <a:pt x="593" y="1"/>
                    <a:pt x="389" y="1"/>
                  </a:cubicBezTo>
                  <a:cubicBezTo>
                    <a:pt x="164" y="1"/>
                    <a:pt x="0" y="185"/>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678575" y="4136125"/>
              <a:ext cx="66425" cy="26600"/>
            </a:xfrm>
            <a:custGeom>
              <a:avLst/>
              <a:gdLst/>
              <a:ahLst/>
              <a:cxnLst/>
              <a:rect l="l" t="t" r="r" b="b"/>
              <a:pathLst>
                <a:path w="2657" h="1064" extrusionOk="0">
                  <a:moveTo>
                    <a:pt x="1" y="532"/>
                  </a:moveTo>
                  <a:cubicBezTo>
                    <a:pt x="552" y="675"/>
                    <a:pt x="1063" y="839"/>
                    <a:pt x="1554" y="1063"/>
                  </a:cubicBezTo>
                  <a:cubicBezTo>
                    <a:pt x="1860" y="839"/>
                    <a:pt x="2228" y="655"/>
                    <a:pt x="2657" y="532"/>
                  </a:cubicBezTo>
                  <a:cubicBezTo>
                    <a:pt x="2228" y="409"/>
                    <a:pt x="1860" y="226"/>
                    <a:pt x="1554" y="1"/>
                  </a:cubicBezTo>
                  <a:cubicBezTo>
                    <a:pt x="1063" y="226"/>
                    <a:pt x="552" y="389"/>
                    <a:pt x="1"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637200" y="3971650"/>
              <a:ext cx="126200" cy="159400"/>
            </a:xfrm>
            <a:custGeom>
              <a:avLst/>
              <a:gdLst/>
              <a:ahLst/>
              <a:cxnLst/>
              <a:rect l="l" t="t" r="r" b="b"/>
              <a:pathLst>
                <a:path w="5048" h="6376" extrusionOk="0">
                  <a:moveTo>
                    <a:pt x="1799" y="6294"/>
                  </a:moveTo>
                  <a:cubicBezTo>
                    <a:pt x="2575" y="6355"/>
                    <a:pt x="3372" y="5762"/>
                    <a:pt x="3801" y="5149"/>
                  </a:cubicBezTo>
                  <a:cubicBezTo>
                    <a:pt x="5048" y="3310"/>
                    <a:pt x="3454" y="1982"/>
                    <a:pt x="3944" y="0"/>
                  </a:cubicBezTo>
                  <a:cubicBezTo>
                    <a:pt x="2779" y="797"/>
                    <a:pt x="2841" y="1737"/>
                    <a:pt x="3617" y="2759"/>
                  </a:cubicBezTo>
                  <a:cubicBezTo>
                    <a:pt x="3290" y="2677"/>
                    <a:pt x="3004" y="2759"/>
                    <a:pt x="2759" y="3004"/>
                  </a:cubicBezTo>
                  <a:cubicBezTo>
                    <a:pt x="4557" y="3188"/>
                    <a:pt x="3474" y="5333"/>
                    <a:pt x="2473" y="5517"/>
                  </a:cubicBezTo>
                  <a:cubicBezTo>
                    <a:pt x="2820" y="5292"/>
                    <a:pt x="3004" y="5006"/>
                    <a:pt x="3127" y="4802"/>
                  </a:cubicBezTo>
                  <a:cubicBezTo>
                    <a:pt x="3331" y="4434"/>
                    <a:pt x="3474" y="3474"/>
                    <a:pt x="2963" y="3453"/>
                  </a:cubicBezTo>
                  <a:cubicBezTo>
                    <a:pt x="2882" y="3453"/>
                    <a:pt x="2820" y="3515"/>
                    <a:pt x="2820" y="3699"/>
                  </a:cubicBezTo>
                  <a:cubicBezTo>
                    <a:pt x="2657" y="3290"/>
                    <a:pt x="1737" y="3474"/>
                    <a:pt x="1860" y="4107"/>
                  </a:cubicBezTo>
                  <a:cubicBezTo>
                    <a:pt x="1901" y="3964"/>
                    <a:pt x="2759" y="3658"/>
                    <a:pt x="2677" y="4536"/>
                  </a:cubicBezTo>
                  <a:cubicBezTo>
                    <a:pt x="2636" y="4925"/>
                    <a:pt x="2412" y="5272"/>
                    <a:pt x="2023" y="5395"/>
                  </a:cubicBezTo>
                  <a:cubicBezTo>
                    <a:pt x="1410" y="5619"/>
                    <a:pt x="879" y="5068"/>
                    <a:pt x="899" y="4863"/>
                  </a:cubicBezTo>
                  <a:cubicBezTo>
                    <a:pt x="1329" y="5231"/>
                    <a:pt x="1696" y="4659"/>
                    <a:pt x="1574" y="4332"/>
                  </a:cubicBezTo>
                  <a:cubicBezTo>
                    <a:pt x="1390" y="3882"/>
                    <a:pt x="430" y="3801"/>
                    <a:pt x="225" y="4659"/>
                  </a:cubicBezTo>
                  <a:cubicBezTo>
                    <a:pt x="0" y="5578"/>
                    <a:pt x="899" y="6375"/>
                    <a:pt x="1778" y="629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637200" y="4167800"/>
              <a:ext cx="126200" cy="159425"/>
            </a:xfrm>
            <a:custGeom>
              <a:avLst/>
              <a:gdLst/>
              <a:ahLst/>
              <a:cxnLst/>
              <a:rect l="l" t="t" r="r" b="b"/>
              <a:pathLst>
                <a:path w="5048" h="6377" extrusionOk="0">
                  <a:moveTo>
                    <a:pt x="3801" y="1227"/>
                  </a:moveTo>
                  <a:cubicBezTo>
                    <a:pt x="3372" y="614"/>
                    <a:pt x="2575" y="21"/>
                    <a:pt x="1799" y="82"/>
                  </a:cubicBezTo>
                  <a:cubicBezTo>
                    <a:pt x="899" y="1"/>
                    <a:pt x="0" y="798"/>
                    <a:pt x="225" y="1717"/>
                  </a:cubicBezTo>
                  <a:cubicBezTo>
                    <a:pt x="430" y="2575"/>
                    <a:pt x="1390" y="2494"/>
                    <a:pt x="1574" y="2044"/>
                  </a:cubicBezTo>
                  <a:cubicBezTo>
                    <a:pt x="1696" y="1717"/>
                    <a:pt x="1329" y="1145"/>
                    <a:pt x="899" y="1513"/>
                  </a:cubicBezTo>
                  <a:cubicBezTo>
                    <a:pt x="899" y="1288"/>
                    <a:pt x="1410" y="757"/>
                    <a:pt x="2044" y="961"/>
                  </a:cubicBezTo>
                  <a:cubicBezTo>
                    <a:pt x="2412" y="1104"/>
                    <a:pt x="2657" y="1451"/>
                    <a:pt x="2677" y="1840"/>
                  </a:cubicBezTo>
                  <a:cubicBezTo>
                    <a:pt x="2759" y="2718"/>
                    <a:pt x="1921" y="2412"/>
                    <a:pt x="1860" y="2269"/>
                  </a:cubicBezTo>
                  <a:cubicBezTo>
                    <a:pt x="1737" y="2902"/>
                    <a:pt x="2657" y="3086"/>
                    <a:pt x="2820" y="2677"/>
                  </a:cubicBezTo>
                  <a:cubicBezTo>
                    <a:pt x="2820" y="2861"/>
                    <a:pt x="2902" y="2923"/>
                    <a:pt x="2984" y="2923"/>
                  </a:cubicBezTo>
                  <a:cubicBezTo>
                    <a:pt x="3474" y="2902"/>
                    <a:pt x="3331" y="1921"/>
                    <a:pt x="3127" y="1574"/>
                  </a:cubicBezTo>
                  <a:cubicBezTo>
                    <a:pt x="3004" y="1370"/>
                    <a:pt x="2841" y="1084"/>
                    <a:pt x="2493" y="859"/>
                  </a:cubicBezTo>
                  <a:cubicBezTo>
                    <a:pt x="3474" y="1043"/>
                    <a:pt x="4578" y="3188"/>
                    <a:pt x="2759" y="3372"/>
                  </a:cubicBezTo>
                  <a:cubicBezTo>
                    <a:pt x="3004" y="3617"/>
                    <a:pt x="3290" y="3699"/>
                    <a:pt x="3617" y="3617"/>
                  </a:cubicBezTo>
                  <a:cubicBezTo>
                    <a:pt x="2841" y="4639"/>
                    <a:pt x="2779" y="5579"/>
                    <a:pt x="3944" y="6376"/>
                  </a:cubicBezTo>
                  <a:cubicBezTo>
                    <a:pt x="3454" y="4394"/>
                    <a:pt x="5048" y="3066"/>
                    <a:pt x="3801" y="122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0"/>
          <p:cNvGrpSpPr/>
          <p:nvPr/>
        </p:nvGrpSpPr>
        <p:grpSpPr>
          <a:xfrm>
            <a:off x="228628" y="228604"/>
            <a:ext cx="809300" cy="815624"/>
            <a:chOff x="-2299175" y="1318800"/>
            <a:chExt cx="390325" cy="393375"/>
          </a:xfrm>
        </p:grpSpPr>
        <p:sp>
          <p:nvSpPr>
            <p:cNvPr id="850" name="Google Shape;850;p20"/>
            <p:cNvSpPr/>
            <p:nvPr/>
          </p:nvSpPr>
          <p:spPr>
            <a:xfrm>
              <a:off x="-2134175" y="1434750"/>
              <a:ext cx="95550" cy="88925"/>
            </a:xfrm>
            <a:custGeom>
              <a:avLst/>
              <a:gdLst/>
              <a:ahLst/>
              <a:cxnLst/>
              <a:rect l="l" t="t" r="r" b="b"/>
              <a:pathLst>
                <a:path w="3822" h="3557" extrusionOk="0">
                  <a:moveTo>
                    <a:pt x="3045" y="430"/>
                  </a:moveTo>
                  <a:cubicBezTo>
                    <a:pt x="2882" y="430"/>
                    <a:pt x="2780" y="553"/>
                    <a:pt x="2780" y="696"/>
                  </a:cubicBezTo>
                  <a:cubicBezTo>
                    <a:pt x="2780" y="859"/>
                    <a:pt x="2882" y="961"/>
                    <a:pt x="3045" y="961"/>
                  </a:cubicBezTo>
                  <a:cubicBezTo>
                    <a:pt x="3127" y="961"/>
                    <a:pt x="3209" y="920"/>
                    <a:pt x="3250" y="859"/>
                  </a:cubicBezTo>
                  <a:cubicBezTo>
                    <a:pt x="3597" y="1472"/>
                    <a:pt x="2371" y="1881"/>
                    <a:pt x="1901" y="1"/>
                  </a:cubicBezTo>
                  <a:cubicBezTo>
                    <a:pt x="1431" y="1881"/>
                    <a:pt x="225" y="1472"/>
                    <a:pt x="552" y="859"/>
                  </a:cubicBezTo>
                  <a:cubicBezTo>
                    <a:pt x="614" y="920"/>
                    <a:pt x="675" y="961"/>
                    <a:pt x="777" y="961"/>
                  </a:cubicBezTo>
                  <a:cubicBezTo>
                    <a:pt x="920" y="961"/>
                    <a:pt x="1043" y="859"/>
                    <a:pt x="1043" y="696"/>
                  </a:cubicBezTo>
                  <a:cubicBezTo>
                    <a:pt x="1043" y="553"/>
                    <a:pt x="920" y="430"/>
                    <a:pt x="777" y="430"/>
                  </a:cubicBezTo>
                  <a:cubicBezTo>
                    <a:pt x="225" y="410"/>
                    <a:pt x="21" y="818"/>
                    <a:pt x="1" y="1145"/>
                  </a:cubicBezTo>
                  <a:cubicBezTo>
                    <a:pt x="1" y="1636"/>
                    <a:pt x="654" y="2065"/>
                    <a:pt x="1227" y="1697"/>
                  </a:cubicBezTo>
                  <a:cubicBezTo>
                    <a:pt x="1206" y="2392"/>
                    <a:pt x="1451" y="3005"/>
                    <a:pt x="1901" y="3556"/>
                  </a:cubicBezTo>
                  <a:cubicBezTo>
                    <a:pt x="2371" y="3005"/>
                    <a:pt x="2596" y="2392"/>
                    <a:pt x="2596" y="1697"/>
                  </a:cubicBezTo>
                  <a:cubicBezTo>
                    <a:pt x="3147" y="2065"/>
                    <a:pt x="3822" y="1636"/>
                    <a:pt x="3801" y="1145"/>
                  </a:cubicBezTo>
                  <a:cubicBezTo>
                    <a:pt x="3801" y="818"/>
                    <a:pt x="3597" y="410"/>
                    <a:pt x="3045" y="43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2096375" y="1409725"/>
              <a:ext cx="19450" cy="19450"/>
            </a:xfrm>
            <a:custGeom>
              <a:avLst/>
              <a:gdLst/>
              <a:ahLst/>
              <a:cxnLst/>
              <a:rect l="l" t="t" r="r" b="b"/>
              <a:pathLst>
                <a:path w="778" h="778" extrusionOk="0">
                  <a:moveTo>
                    <a:pt x="1" y="389"/>
                  </a:moveTo>
                  <a:cubicBezTo>
                    <a:pt x="1" y="593"/>
                    <a:pt x="185" y="777"/>
                    <a:pt x="389" y="777"/>
                  </a:cubicBezTo>
                  <a:cubicBezTo>
                    <a:pt x="614" y="777"/>
                    <a:pt x="777" y="593"/>
                    <a:pt x="777" y="389"/>
                  </a:cubicBezTo>
                  <a:cubicBezTo>
                    <a:pt x="777" y="185"/>
                    <a:pt x="614" y="1"/>
                    <a:pt x="389" y="1"/>
                  </a:cubicBezTo>
                  <a:cubicBezTo>
                    <a:pt x="185" y="1"/>
                    <a:pt x="1" y="185"/>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2099950" y="1337200"/>
              <a:ext cx="26600" cy="66925"/>
            </a:xfrm>
            <a:custGeom>
              <a:avLst/>
              <a:gdLst/>
              <a:ahLst/>
              <a:cxnLst/>
              <a:rect l="l" t="t" r="r" b="b"/>
              <a:pathLst>
                <a:path w="1064" h="2677" extrusionOk="0">
                  <a:moveTo>
                    <a:pt x="1063" y="1124"/>
                  </a:moveTo>
                  <a:cubicBezTo>
                    <a:pt x="838" y="817"/>
                    <a:pt x="655" y="450"/>
                    <a:pt x="532" y="0"/>
                  </a:cubicBezTo>
                  <a:cubicBezTo>
                    <a:pt x="409" y="450"/>
                    <a:pt x="225" y="817"/>
                    <a:pt x="1" y="1124"/>
                  </a:cubicBezTo>
                  <a:cubicBezTo>
                    <a:pt x="225" y="1594"/>
                    <a:pt x="389" y="2125"/>
                    <a:pt x="532" y="2677"/>
                  </a:cubicBezTo>
                  <a:cubicBezTo>
                    <a:pt x="675" y="2125"/>
                    <a:pt x="838" y="1594"/>
                    <a:pt x="1063" y="112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2068275" y="1318800"/>
              <a:ext cx="159425" cy="126725"/>
            </a:xfrm>
            <a:custGeom>
              <a:avLst/>
              <a:gdLst/>
              <a:ahLst/>
              <a:cxnLst/>
              <a:rect l="l" t="t" r="r" b="b"/>
              <a:pathLst>
                <a:path w="6377" h="5069" extrusionOk="0">
                  <a:moveTo>
                    <a:pt x="1227" y="1267"/>
                  </a:moveTo>
                  <a:cubicBezTo>
                    <a:pt x="614" y="1696"/>
                    <a:pt x="21" y="2473"/>
                    <a:pt x="82" y="3270"/>
                  </a:cubicBezTo>
                  <a:cubicBezTo>
                    <a:pt x="1" y="4148"/>
                    <a:pt x="798" y="5068"/>
                    <a:pt x="1717" y="4823"/>
                  </a:cubicBezTo>
                  <a:cubicBezTo>
                    <a:pt x="2575" y="4618"/>
                    <a:pt x="2494" y="3658"/>
                    <a:pt x="2044" y="3495"/>
                  </a:cubicBezTo>
                  <a:cubicBezTo>
                    <a:pt x="1717" y="3352"/>
                    <a:pt x="1145" y="3719"/>
                    <a:pt x="1513" y="4148"/>
                  </a:cubicBezTo>
                  <a:cubicBezTo>
                    <a:pt x="1288" y="4169"/>
                    <a:pt x="757" y="3638"/>
                    <a:pt x="961" y="3025"/>
                  </a:cubicBezTo>
                  <a:cubicBezTo>
                    <a:pt x="1104" y="2636"/>
                    <a:pt x="1451" y="2412"/>
                    <a:pt x="1840" y="2371"/>
                  </a:cubicBezTo>
                  <a:cubicBezTo>
                    <a:pt x="2718" y="2309"/>
                    <a:pt x="2412" y="3147"/>
                    <a:pt x="2269" y="3188"/>
                  </a:cubicBezTo>
                  <a:cubicBezTo>
                    <a:pt x="2902" y="3331"/>
                    <a:pt x="3086" y="2412"/>
                    <a:pt x="2677" y="2248"/>
                  </a:cubicBezTo>
                  <a:cubicBezTo>
                    <a:pt x="2861" y="2228"/>
                    <a:pt x="2923" y="2166"/>
                    <a:pt x="2923" y="2085"/>
                  </a:cubicBezTo>
                  <a:cubicBezTo>
                    <a:pt x="2902" y="1574"/>
                    <a:pt x="1921" y="1717"/>
                    <a:pt x="1574" y="1921"/>
                  </a:cubicBezTo>
                  <a:cubicBezTo>
                    <a:pt x="1370" y="2044"/>
                    <a:pt x="1084" y="2228"/>
                    <a:pt x="859" y="2575"/>
                  </a:cubicBezTo>
                  <a:cubicBezTo>
                    <a:pt x="1043" y="1574"/>
                    <a:pt x="3188" y="491"/>
                    <a:pt x="3372" y="2289"/>
                  </a:cubicBezTo>
                  <a:cubicBezTo>
                    <a:pt x="3617" y="2044"/>
                    <a:pt x="3699" y="1758"/>
                    <a:pt x="3617" y="1431"/>
                  </a:cubicBezTo>
                  <a:cubicBezTo>
                    <a:pt x="4639" y="2207"/>
                    <a:pt x="5579" y="2269"/>
                    <a:pt x="6376" y="1104"/>
                  </a:cubicBezTo>
                  <a:cubicBezTo>
                    <a:pt x="4394" y="1594"/>
                    <a:pt x="3066" y="0"/>
                    <a:pt x="1227" y="126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2264450" y="1318800"/>
              <a:ext cx="159425" cy="126725"/>
            </a:xfrm>
            <a:custGeom>
              <a:avLst/>
              <a:gdLst/>
              <a:ahLst/>
              <a:cxnLst/>
              <a:rect l="l" t="t" r="r" b="b"/>
              <a:pathLst>
                <a:path w="6377" h="5069" extrusionOk="0">
                  <a:moveTo>
                    <a:pt x="2759" y="1451"/>
                  </a:moveTo>
                  <a:cubicBezTo>
                    <a:pt x="2678" y="1758"/>
                    <a:pt x="2759" y="2064"/>
                    <a:pt x="3005" y="2289"/>
                  </a:cubicBezTo>
                  <a:cubicBezTo>
                    <a:pt x="3189" y="491"/>
                    <a:pt x="5355" y="1574"/>
                    <a:pt x="5518" y="2575"/>
                  </a:cubicBezTo>
                  <a:cubicBezTo>
                    <a:pt x="5293" y="2228"/>
                    <a:pt x="5007" y="2044"/>
                    <a:pt x="4803" y="1921"/>
                  </a:cubicBezTo>
                  <a:cubicBezTo>
                    <a:pt x="4456" y="1717"/>
                    <a:pt x="3475" y="1574"/>
                    <a:pt x="3454" y="2085"/>
                  </a:cubicBezTo>
                  <a:cubicBezTo>
                    <a:pt x="3454" y="2166"/>
                    <a:pt x="3516" y="2228"/>
                    <a:pt x="3699" y="2248"/>
                  </a:cubicBezTo>
                  <a:cubicBezTo>
                    <a:pt x="3291" y="2412"/>
                    <a:pt x="3475" y="3331"/>
                    <a:pt x="4108" y="3188"/>
                  </a:cubicBezTo>
                  <a:cubicBezTo>
                    <a:pt x="3965" y="3147"/>
                    <a:pt x="3659" y="2309"/>
                    <a:pt x="4537" y="2371"/>
                  </a:cubicBezTo>
                  <a:cubicBezTo>
                    <a:pt x="4926" y="2412"/>
                    <a:pt x="5273" y="2657"/>
                    <a:pt x="5416" y="3025"/>
                  </a:cubicBezTo>
                  <a:cubicBezTo>
                    <a:pt x="5620" y="3638"/>
                    <a:pt x="5089" y="4169"/>
                    <a:pt x="4864" y="4148"/>
                  </a:cubicBezTo>
                  <a:cubicBezTo>
                    <a:pt x="5232" y="3740"/>
                    <a:pt x="4680" y="3352"/>
                    <a:pt x="4333" y="3495"/>
                  </a:cubicBezTo>
                  <a:cubicBezTo>
                    <a:pt x="3883" y="3658"/>
                    <a:pt x="3802" y="4618"/>
                    <a:pt x="4660" y="4843"/>
                  </a:cubicBezTo>
                  <a:cubicBezTo>
                    <a:pt x="5579" y="5068"/>
                    <a:pt x="6376" y="4148"/>
                    <a:pt x="6295" y="3270"/>
                  </a:cubicBezTo>
                  <a:cubicBezTo>
                    <a:pt x="6356" y="2493"/>
                    <a:pt x="5763" y="1696"/>
                    <a:pt x="5150" y="1267"/>
                  </a:cubicBezTo>
                  <a:cubicBezTo>
                    <a:pt x="3311" y="0"/>
                    <a:pt x="1983" y="1594"/>
                    <a:pt x="1" y="1104"/>
                  </a:cubicBezTo>
                  <a:cubicBezTo>
                    <a:pt x="798" y="2269"/>
                    <a:pt x="1738" y="2207"/>
                    <a:pt x="2759"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2183225" y="1486875"/>
              <a:ext cx="88925" cy="95025"/>
            </a:xfrm>
            <a:custGeom>
              <a:avLst/>
              <a:gdLst/>
              <a:ahLst/>
              <a:cxnLst/>
              <a:rect l="l" t="t" r="r" b="b"/>
              <a:pathLst>
                <a:path w="3557" h="3801" extrusionOk="0">
                  <a:moveTo>
                    <a:pt x="1697" y="1226"/>
                  </a:moveTo>
                  <a:cubicBezTo>
                    <a:pt x="2065" y="654"/>
                    <a:pt x="1636" y="0"/>
                    <a:pt x="1145" y="0"/>
                  </a:cubicBezTo>
                  <a:cubicBezTo>
                    <a:pt x="818" y="21"/>
                    <a:pt x="410" y="204"/>
                    <a:pt x="430" y="777"/>
                  </a:cubicBezTo>
                  <a:cubicBezTo>
                    <a:pt x="430" y="920"/>
                    <a:pt x="553" y="1042"/>
                    <a:pt x="696" y="1042"/>
                  </a:cubicBezTo>
                  <a:cubicBezTo>
                    <a:pt x="859" y="1042"/>
                    <a:pt x="961" y="920"/>
                    <a:pt x="961" y="777"/>
                  </a:cubicBezTo>
                  <a:cubicBezTo>
                    <a:pt x="961" y="674"/>
                    <a:pt x="920" y="613"/>
                    <a:pt x="859" y="552"/>
                  </a:cubicBezTo>
                  <a:cubicBezTo>
                    <a:pt x="1472" y="225"/>
                    <a:pt x="1881" y="1431"/>
                    <a:pt x="1" y="1901"/>
                  </a:cubicBezTo>
                  <a:cubicBezTo>
                    <a:pt x="1881" y="2370"/>
                    <a:pt x="1472" y="3597"/>
                    <a:pt x="859" y="3249"/>
                  </a:cubicBezTo>
                  <a:cubicBezTo>
                    <a:pt x="920" y="3208"/>
                    <a:pt x="961" y="3127"/>
                    <a:pt x="961" y="3045"/>
                  </a:cubicBezTo>
                  <a:cubicBezTo>
                    <a:pt x="961" y="2881"/>
                    <a:pt x="859" y="2779"/>
                    <a:pt x="696" y="2779"/>
                  </a:cubicBezTo>
                  <a:cubicBezTo>
                    <a:pt x="553" y="2779"/>
                    <a:pt x="430" y="2881"/>
                    <a:pt x="430" y="3045"/>
                  </a:cubicBezTo>
                  <a:cubicBezTo>
                    <a:pt x="410" y="3597"/>
                    <a:pt x="818" y="3801"/>
                    <a:pt x="1145" y="3801"/>
                  </a:cubicBezTo>
                  <a:cubicBezTo>
                    <a:pt x="1636" y="3801"/>
                    <a:pt x="2065" y="3147"/>
                    <a:pt x="1697" y="2575"/>
                  </a:cubicBezTo>
                  <a:cubicBezTo>
                    <a:pt x="2392" y="2595"/>
                    <a:pt x="3005" y="2350"/>
                    <a:pt x="3556" y="1901"/>
                  </a:cubicBezTo>
                  <a:cubicBezTo>
                    <a:pt x="3005" y="1451"/>
                    <a:pt x="2392" y="1206"/>
                    <a:pt x="1697" y="1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2208250" y="1524675"/>
              <a:ext cx="19450" cy="19425"/>
            </a:xfrm>
            <a:custGeom>
              <a:avLst/>
              <a:gdLst/>
              <a:ahLst/>
              <a:cxnLst/>
              <a:rect l="l" t="t" r="r" b="b"/>
              <a:pathLst>
                <a:path w="778" h="777" extrusionOk="0">
                  <a:moveTo>
                    <a:pt x="1" y="389"/>
                  </a:moveTo>
                  <a:cubicBezTo>
                    <a:pt x="1" y="613"/>
                    <a:pt x="164" y="777"/>
                    <a:pt x="389" y="777"/>
                  </a:cubicBezTo>
                  <a:cubicBezTo>
                    <a:pt x="593" y="777"/>
                    <a:pt x="777" y="613"/>
                    <a:pt x="777" y="389"/>
                  </a:cubicBezTo>
                  <a:cubicBezTo>
                    <a:pt x="777" y="184"/>
                    <a:pt x="593" y="0"/>
                    <a:pt x="389" y="0"/>
                  </a:cubicBezTo>
                  <a:cubicBezTo>
                    <a:pt x="164" y="0"/>
                    <a:pt x="1" y="184"/>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2280775" y="1521100"/>
              <a:ext cx="66925" cy="27100"/>
            </a:xfrm>
            <a:custGeom>
              <a:avLst/>
              <a:gdLst/>
              <a:ahLst/>
              <a:cxnLst/>
              <a:rect l="l" t="t" r="r" b="b"/>
              <a:pathLst>
                <a:path w="2677" h="1084" extrusionOk="0">
                  <a:moveTo>
                    <a:pt x="2677" y="532"/>
                  </a:moveTo>
                  <a:cubicBezTo>
                    <a:pt x="2125" y="388"/>
                    <a:pt x="1594" y="225"/>
                    <a:pt x="1124" y="0"/>
                  </a:cubicBezTo>
                  <a:cubicBezTo>
                    <a:pt x="817" y="225"/>
                    <a:pt x="429" y="409"/>
                    <a:pt x="0" y="532"/>
                  </a:cubicBezTo>
                  <a:cubicBezTo>
                    <a:pt x="429" y="654"/>
                    <a:pt x="797" y="838"/>
                    <a:pt x="1124" y="1083"/>
                  </a:cubicBezTo>
                  <a:cubicBezTo>
                    <a:pt x="1594" y="838"/>
                    <a:pt x="2125" y="675"/>
                    <a:pt x="2677"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2299175" y="1552775"/>
              <a:ext cx="126725" cy="159400"/>
            </a:xfrm>
            <a:custGeom>
              <a:avLst/>
              <a:gdLst/>
              <a:ahLst/>
              <a:cxnLst/>
              <a:rect l="l" t="t" r="r" b="b"/>
              <a:pathLst>
                <a:path w="5069" h="6376" extrusionOk="0">
                  <a:moveTo>
                    <a:pt x="3270" y="82"/>
                  </a:moveTo>
                  <a:cubicBezTo>
                    <a:pt x="2473" y="21"/>
                    <a:pt x="1696" y="613"/>
                    <a:pt x="1267" y="1247"/>
                  </a:cubicBezTo>
                  <a:cubicBezTo>
                    <a:pt x="0" y="3086"/>
                    <a:pt x="1594" y="4414"/>
                    <a:pt x="1104" y="6376"/>
                  </a:cubicBezTo>
                  <a:cubicBezTo>
                    <a:pt x="2269" y="5599"/>
                    <a:pt x="2207" y="4659"/>
                    <a:pt x="1451" y="3617"/>
                  </a:cubicBezTo>
                  <a:cubicBezTo>
                    <a:pt x="1758" y="3699"/>
                    <a:pt x="2064" y="3637"/>
                    <a:pt x="2289" y="3392"/>
                  </a:cubicBezTo>
                  <a:cubicBezTo>
                    <a:pt x="491" y="3208"/>
                    <a:pt x="1574" y="1042"/>
                    <a:pt x="2575" y="858"/>
                  </a:cubicBezTo>
                  <a:cubicBezTo>
                    <a:pt x="2228" y="1083"/>
                    <a:pt x="2044" y="1390"/>
                    <a:pt x="1921" y="1594"/>
                  </a:cubicBezTo>
                  <a:cubicBezTo>
                    <a:pt x="1717" y="1941"/>
                    <a:pt x="1574" y="2902"/>
                    <a:pt x="2085" y="2943"/>
                  </a:cubicBezTo>
                  <a:cubicBezTo>
                    <a:pt x="2166" y="2943"/>
                    <a:pt x="2228" y="2881"/>
                    <a:pt x="2248" y="2697"/>
                  </a:cubicBezTo>
                  <a:cubicBezTo>
                    <a:pt x="2412" y="3106"/>
                    <a:pt x="3331" y="2902"/>
                    <a:pt x="3188" y="2289"/>
                  </a:cubicBezTo>
                  <a:cubicBezTo>
                    <a:pt x="3147" y="2411"/>
                    <a:pt x="2309" y="2718"/>
                    <a:pt x="2371" y="1860"/>
                  </a:cubicBezTo>
                  <a:cubicBezTo>
                    <a:pt x="2412" y="1451"/>
                    <a:pt x="2657" y="1104"/>
                    <a:pt x="3025" y="981"/>
                  </a:cubicBezTo>
                  <a:cubicBezTo>
                    <a:pt x="3638" y="756"/>
                    <a:pt x="4169" y="1308"/>
                    <a:pt x="4148" y="1533"/>
                  </a:cubicBezTo>
                  <a:cubicBezTo>
                    <a:pt x="3740" y="1165"/>
                    <a:pt x="3352" y="1717"/>
                    <a:pt x="3495" y="2044"/>
                  </a:cubicBezTo>
                  <a:cubicBezTo>
                    <a:pt x="3658" y="2493"/>
                    <a:pt x="4618" y="2595"/>
                    <a:pt x="4843" y="1737"/>
                  </a:cubicBezTo>
                  <a:cubicBezTo>
                    <a:pt x="5068" y="797"/>
                    <a:pt x="4148" y="0"/>
                    <a:pt x="3270" y="8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2299175" y="1357100"/>
              <a:ext cx="126725" cy="159425"/>
            </a:xfrm>
            <a:custGeom>
              <a:avLst/>
              <a:gdLst/>
              <a:ahLst/>
              <a:cxnLst/>
              <a:rect l="l" t="t" r="r" b="b"/>
              <a:pathLst>
                <a:path w="5069" h="6377" extrusionOk="0">
                  <a:moveTo>
                    <a:pt x="1267" y="5130"/>
                  </a:moveTo>
                  <a:cubicBezTo>
                    <a:pt x="1696" y="5743"/>
                    <a:pt x="2473" y="6335"/>
                    <a:pt x="3270" y="6295"/>
                  </a:cubicBezTo>
                  <a:cubicBezTo>
                    <a:pt x="4148" y="6376"/>
                    <a:pt x="5068" y="5579"/>
                    <a:pt x="4843" y="4639"/>
                  </a:cubicBezTo>
                  <a:cubicBezTo>
                    <a:pt x="4618" y="3781"/>
                    <a:pt x="3658" y="3863"/>
                    <a:pt x="3495" y="4312"/>
                  </a:cubicBezTo>
                  <a:cubicBezTo>
                    <a:pt x="3352" y="4660"/>
                    <a:pt x="3740" y="5212"/>
                    <a:pt x="4148" y="4844"/>
                  </a:cubicBezTo>
                  <a:cubicBezTo>
                    <a:pt x="4169" y="5069"/>
                    <a:pt x="3638" y="5620"/>
                    <a:pt x="3025" y="5395"/>
                  </a:cubicBezTo>
                  <a:cubicBezTo>
                    <a:pt x="2636" y="5252"/>
                    <a:pt x="2412" y="4926"/>
                    <a:pt x="2371" y="4517"/>
                  </a:cubicBezTo>
                  <a:cubicBezTo>
                    <a:pt x="2309" y="3659"/>
                    <a:pt x="3147" y="3965"/>
                    <a:pt x="3188" y="4088"/>
                  </a:cubicBezTo>
                  <a:cubicBezTo>
                    <a:pt x="3331" y="3454"/>
                    <a:pt x="2412" y="3270"/>
                    <a:pt x="2248" y="3679"/>
                  </a:cubicBezTo>
                  <a:cubicBezTo>
                    <a:pt x="2228" y="3495"/>
                    <a:pt x="2166" y="3434"/>
                    <a:pt x="2085" y="3434"/>
                  </a:cubicBezTo>
                  <a:cubicBezTo>
                    <a:pt x="1574" y="3475"/>
                    <a:pt x="1717" y="4435"/>
                    <a:pt x="1921" y="4782"/>
                  </a:cubicBezTo>
                  <a:cubicBezTo>
                    <a:pt x="2044" y="4987"/>
                    <a:pt x="2228" y="5293"/>
                    <a:pt x="2575" y="5518"/>
                  </a:cubicBezTo>
                  <a:cubicBezTo>
                    <a:pt x="1574" y="5334"/>
                    <a:pt x="491" y="3168"/>
                    <a:pt x="2289" y="2984"/>
                  </a:cubicBezTo>
                  <a:cubicBezTo>
                    <a:pt x="2044" y="2739"/>
                    <a:pt x="1758" y="2678"/>
                    <a:pt x="1431" y="2760"/>
                  </a:cubicBezTo>
                  <a:cubicBezTo>
                    <a:pt x="2207" y="1717"/>
                    <a:pt x="2269" y="777"/>
                    <a:pt x="1104" y="1"/>
                  </a:cubicBezTo>
                  <a:cubicBezTo>
                    <a:pt x="1594" y="1963"/>
                    <a:pt x="0" y="3291"/>
                    <a:pt x="1267" y="513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20"/>
          <p:cNvGrpSpPr/>
          <p:nvPr/>
        </p:nvGrpSpPr>
        <p:grpSpPr>
          <a:xfrm>
            <a:off x="8107184" y="228604"/>
            <a:ext cx="808211" cy="815624"/>
            <a:chOff x="373600" y="1318800"/>
            <a:chExt cx="389800" cy="393375"/>
          </a:xfrm>
        </p:grpSpPr>
        <p:sp>
          <p:nvSpPr>
            <p:cNvPr id="861" name="Google Shape;861;p20"/>
            <p:cNvSpPr/>
            <p:nvPr/>
          </p:nvSpPr>
          <p:spPr>
            <a:xfrm>
              <a:off x="503350" y="1434750"/>
              <a:ext cx="95550" cy="88925"/>
            </a:xfrm>
            <a:custGeom>
              <a:avLst/>
              <a:gdLst/>
              <a:ahLst/>
              <a:cxnLst/>
              <a:rect l="l" t="t" r="r" b="b"/>
              <a:pathLst>
                <a:path w="3822" h="3557" extrusionOk="0">
                  <a:moveTo>
                    <a:pt x="3801" y="1145"/>
                  </a:moveTo>
                  <a:cubicBezTo>
                    <a:pt x="3801" y="818"/>
                    <a:pt x="3597" y="410"/>
                    <a:pt x="3045" y="430"/>
                  </a:cubicBezTo>
                  <a:cubicBezTo>
                    <a:pt x="2902" y="430"/>
                    <a:pt x="2780" y="553"/>
                    <a:pt x="2780" y="696"/>
                  </a:cubicBezTo>
                  <a:cubicBezTo>
                    <a:pt x="2780" y="859"/>
                    <a:pt x="2902" y="961"/>
                    <a:pt x="3045" y="961"/>
                  </a:cubicBezTo>
                  <a:cubicBezTo>
                    <a:pt x="3127" y="961"/>
                    <a:pt x="3209" y="920"/>
                    <a:pt x="3250" y="859"/>
                  </a:cubicBezTo>
                  <a:cubicBezTo>
                    <a:pt x="3597" y="1472"/>
                    <a:pt x="2391" y="1881"/>
                    <a:pt x="1901" y="1"/>
                  </a:cubicBezTo>
                  <a:cubicBezTo>
                    <a:pt x="1431" y="1881"/>
                    <a:pt x="225" y="1472"/>
                    <a:pt x="552" y="859"/>
                  </a:cubicBezTo>
                  <a:cubicBezTo>
                    <a:pt x="614" y="920"/>
                    <a:pt x="695" y="961"/>
                    <a:pt x="777" y="961"/>
                  </a:cubicBezTo>
                  <a:cubicBezTo>
                    <a:pt x="920" y="961"/>
                    <a:pt x="1043" y="859"/>
                    <a:pt x="1043" y="696"/>
                  </a:cubicBezTo>
                  <a:cubicBezTo>
                    <a:pt x="1043" y="553"/>
                    <a:pt x="920" y="430"/>
                    <a:pt x="777" y="430"/>
                  </a:cubicBezTo>
                  <a:cubicBezTo>
                    <a:pt x="225" y="410"/>
                    <a:pt x="21" y="818"/>
                    <a:pt x="21" y="1145"/>
                  </a:cubicBezTo>
                  <a:cubicBezTo>
                    <a:pt x="1" y="1636"/>
                    <a:pt x="675" y="2065"/>
                    <a:pt x="1227" y="1697"/>
                  </a:cubicBezTo>
                  <a:cubicBezTo>
                    <a:pt x="1206" y="2392"/>
                    <a:pt x="1451" y="3005"/>
                    <a:pt x="1901" y="3556"/>
                  </a:cubicBezTo>
                  <a:cubicBezTo>
                    <a:pt x="2371" y="3005"/>
                    <a:pt x="2616" y="2392"/>
                    <a:pt x="2596" y="1697"/>
                  </a:cubicBezTo>
                  <a:cubicBezTo>
                    <a:pt x="3148" y="2065"/>
                    <a:pt x="3822" y="1636"/>
                    <a:pt x="3801" y="114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541675" y="1409725"/>
              <a:ext cx="18925" cy="19450"/>
            </a:xfrm>
            <a:custGeom>
              <a:avLst/>
              <a:gdLst/>
              <a:ahLst/>
              <a:cxnLst/>
              <a:rect l="l" t="t" r="r" b="b"/>
              <a:pathLst>
                <a:path w="757" h="778" extrusionOk="0">
                  <a:moveTo>
                    <a:pt x="0" y="389"/>
                  </a:moveTo>
                  <a:cubicBezTo>
                    <a:pt x="0" y="593"/>
                    <a:pt x="164" y="777"/>
                    <a:pt x="368" y="777"/>
                  </a:cubicBezTo>
                  <a:cubicBezTo>
                    <a:pt x="593" y="777"/>
                    <a:pt x="756" y="593"/>
                    <a:pt x="756" y="389"/>
                  </a:cubicBezTo>
                  <a:cubicBezTo>
                    <a:pt x="756" y="185"/>
                    <a:pt x="593" y="1"/>
                    <a:pt x="368" y="1"/>
                  </a:cubicBezTo>
                  <a:cubicBezTo>
                    <a:pt x="164" y="1"/>
                    <a:pt x="0" y="185"/>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537575" y="1337200"/>
              <a:ext cx="27100" cy="66925"/>
            </a:xfrm>
            <a:custGeom>
              <a:avLst/>
              <a:gdLst/>
              <a:ahLst/>
              <a:cxnLst/>
              <a:rect l="l" t="t" r="r" b="b"/>
              <a:pathLst>
                <a:path w="1084" h="2677" extrusionOk="0">
                  <a:moveTo>
                    <a:pt x="1084" y="1124"/>
                  </a:moveTo>
                  <a:cubicBezTo>
                    <a:pt x="839" y="817"/>
                    <a:pt x="655" y="450"/>
                    <a:pt x="532" y="0"/>
                  </a:cubicBezTo>
                  <a:cubicBezTo>
                    <a:pt x="409" y="450"/>
                    <a:pt x="226" y="817"/>
                    <a:pt x="1" y="1124"/>
                  </a:cubicBezTo>
                  <a:cubicBezTo>
                    <a:pt x="226" y="1594"/>
                    <a:pt x="389" y="2125"/>
                    <a:pt x="532" y="2677"/>
                  </a:cubicBezTo>
                  <a:cubicBezTo>
                    <a:pt x="675" y="2125"/>
                    <a:pt x="839" y="1594"/>
                    <a:pt x="1084" y="112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373600" y="1318800"/>
              <a:ext cx="158900" cy="126725"/>
            </a:xfrm>
            <a:custGeom>
              <a:avLst/>
              <a:gdLst/>
              <a:ahLst/>
              <a:cxnLst/>
              <a:rect l="l" t="t" r="r" b="b"/>
              <a:pathLst>
                <a:path w="6356" h="5069" extrusionOk="0">
                  <a:moveTo>
                    <a:pt x="6294" y="3270"/>
                  </a:moveTo>
                  <a:cubicBezTo>
                    <a:pt x="6335" y="2473"/>
                    <a:pt x="5742" y="1696"/>
                    <a:pt x="5129" y="1267"/>
                  </a:cubicBezTo>
                  <a:cubicBezTo>
                    <a:pt x="3290" y="0"/>
                    <a:pt x="1962" y="1594"/>
                    <a:pt x="0" y="1104"/>
                  </a:cubicBezTo>
                  <a:cubicBezTo>
                    <a:pt x="777" y="2269"/>
                    <a:pt x="1717" y="2207"/>
                    <a:pt x="2739" y="1451"/>
                  </a:cubicBezTo>
                  <a:cubicBezTo>
                    <a:pt x="2677" y="1758"/>
                    <a:pt x="2739" y="2064"/>
                    <a:pt x="2984" y="2289"/>
                  </a:cubicBezTo>
                  <a:cubicBezTo>
                    <a:pt x="3168" y="491"/>
                    <a:pt x="5334" y="1574"/>
                    <a:pt x="5518" y="2575"/>
                  </a:cubicBezTo>
                  <a:cubicBezTo>
                    <a:pt x="5293" y="2228"/>
                    <a:pt x="4986" y="2044"/>
                    <a:pt x="4782" y="1921"/>
                  </a:cubicBezTo>
                  <a:cubicBezTo>
                    <a:pt x="4435" y="1717"/>
                    <a:pt x="3454" y="1574"/>
                    <a:pt x="3433" y="2085"/>
                  </a:cubicBezTo>
                  <a:cubicBezTo>
                    <a:pt x="3433" y="2166"/>
                    <a:pt x="3495" y="2228"/>
                    <a:pt x="3679" y="2248"/>
                  </a:cubicBezTo>
                  <a:cubicBezTo>
                    <a:pt x="3270" y="2412"/>
                    <a:pt x="3454" y="3331"/>
                    <a:pt x="4087" y="3188"/>
                  </a:cubicBezTo>
                  <a:cubicBezTo>
                    <a:pt x="3944" y="3147"/>
                    <a:pt x="3658" y="2309"/>
                    <a:pt x="4516" y="2371"/>
                  </a:cubicBezTo>
                  <a:cubicBezTo>
                    <a:pt x="4925" y="2412"/>
                    <a:pt x="5252" y="2657"/>
                    <a:pt x="5395" y="3025"/>
                  </a:cubicBezTo>
                  <a:cubicBezTo>
                    <a:pt x="5620" y="3638"/>
                    <a:pt x="5068" y="4169"/>
                    <a:pt x="4843" y="4148"/>
                  </a:cubicBezTo>
                  <a:cubicBezTo>
                    <a:pt x="5211" y="3740"/>
                    <a:pt x="4659" y="3352"/>
                    <a:pt x="4312" y="3495"/>
                  </a:cubicBezTo>
                  <a:cubicBezTo>
                    <a:pt x="3862" y="3658"/>
                    <a:pt x="3781" y="4618"/>
                    <a:pt x="4639" y="4843"/>
                  </a:cubicBezTo>
                  <a:cubicBezTo>
                    <a:pt x="5558" y="5068"/>
                    <a:pt x="6355" y="4148"/>
                    <a:pt x="6274" y="327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569250" y="1318800"/>
              <a:ext cx="159425" cy="126200"/>
            </a:xfrm>
            <a:custGeom>
              <a:avLst/>
              <a:gdLst/>
              <a:ahLst/>
              <a:cxnLst/>
              <a:rect l="l" t="t" r="r" b="b"/>
              <a:pathLst>
                <a:path w="6377" h="5048" extrusionOk="0">
                  <a:moveTo>
                    <a:pt x="1717" y="4843"/>
                  </a:moveTo>
                  <a:cubicBezTo>
                    <a:pt x="2575" y="4618"/>
                    <a:pt x="2494" y="3658"/>
                    <a:pt x="2044" y="3495"/>
                  </a:cubicBezTo>
                  <a:cubicBezTo>
                    <a:pt x="1717" y="3352"/>
                    <a:pt x="1165" y="3740"/>
                    <a:pt x="1513" y="4148"/>
                  </a:cubicBezTo>
                  <a:cubicBezTo>
                    <a:pt x="1308" y="4169"/>
                    <a:pt x="757" y="3638"/>
                    <a:pt x="982" y="3025"/>
                  </a:cubicBezTo>
                  <a:cubicBezTo>
                    <a:pt x="1104" y="2636"/>
                    <a:pt x="1451" y="2412"/>
                    <a:pt x="1840" y="2371"/>
                  </a:cubicBezTo>
                  <a:cubicBezTo>
                    <a:pt x="2718" y="2309"/>
                    <a:pt x="2412" y="3147"/>
                    <a:pt x="2289" y="3188"/>
                  </a:cubicBezTo>
                  <a:cubicBezTo>
                    <a:pt x="2902" y="3331"/>
                    <a:pt x="3107" y="2412"/>
                    <a:pt x="2678" y="2248"/>
                  </a:cubicBezTo>
                  <a:cubicBezTo>
                    <a:pt x="2861" y="2228"/>
                    <a:pt x="2943" y="2166"/>
                    <a:pt x="2923" y="2085"/>
                  </a:cubicBezTo>
                  <a:cubicBezTo>
                    <a:pt x="2902" y="1574"/>
                    <a:pt x="1942" y="1717"/>
                    <a:pt x="1595" y="1921"/>
                  </a:cubicBezTo>
                  <a:cubicBezTo>
                    <a:pt x="1390" y="2044"/>
                    <a:pt x="1084" y="2228"/>
                    <a:pt x="859" y="2575"/>
                  </a:cubicBezTo>
                  <a:cubicBezTo>
                    <a:pt x="1043" y="1574"/>
                    <a:pt x="3188" y="491"/>
                    <a:pt x="3372" y="2289"/>
                  </a:cubicBezTo>
                  <a:cubicBezTo>
                    <a:pt x="3638" y="2044"/>
                    <a:pt x="3699" y="1758"/>
                    <a:pt x="3617" y="1431"/>
                  </a:cubicBezTo>
                  <a:cubicBezTo>
                    <a:pt x="4660" y="2207"/>
                    <a:pt x="5600" y="2269"/>
                    <a:pt x="6376" y="1104"/>
                  </a:cubicBezTo>
                  <a:cubicBezTo>
                    <a:pt x="4394" y="1594"/>
                    <a:pt x="3066" y="0"/>
                    <a:pt x="1247" y="1267"/>
                  </a:cubicBezTo>
                  <a:cubicBezTo>
                    <a:pt x="614" y="1696"/>
                    <a:pt x="21" y="2473"/>
                    <a:pt x="82" y="3270"/>
                  </a:cubicBezTo>
                  <a:cubicBezTo>
                    <a:pt x="1" y="4148"/>
                    <a:pt x="798" y="5048"/>
                    <a:pt x="1717" y="482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558525" y="1486875"/>
              <a:ext cx="88925" cy="95550"/>
            </a:xfrm>
            <a:custGeom>
              <a:avLst/>
              <a:gdLst/>
              <a:ahLst/>
              <a:cxnLst/>
              <a:rect l="l" t="t" r="r" b="b"/>
              <a:pathLst>
                <a:path w="3557" h="3822" extrusionOk="0">
                  <a:moveTo>
                    <a:pt x="2861" y="2779"/>
                  </a:moveTo>
                  <a:cubicBezTo>
                    <a:pt x="2718" y="2779"/>
                    <a:pt x="2596" y="2902"/>
                    <a:pt x="2596" y="3045"/>
                  </a:cubicBezTo>
                  <a:cubicBezTo>
                    <a:pt x="2596" y="3127"/>
                    <a:pt x="2637" y="3208"/>
                    <a:pt x="2698" y="3249"/>
                  </a:cubicBezTo>
                  <a:cubicBezTo>
                    <a:pt x="2105" y="3597"/>
                    <a:pt x="1697" y="2391"/>
                    <a:pt x="3556" y="1901"/>
                  </a:cubicBezTo>
                  <a:cubicBezTo>
                    <a:pt x="1697" y="1431"/>
                    <a:pt x="2105" y="225"/>
                    <a:pt x="2698" y="552"/>
                  </a:cubicBezTo>
                  <a:cubicBezTo>
                    <a:pt x="2637" y="613"/>
                    <a:pt x="2596" y="695"/>
                    <a:pt x="2596" y="777"/>
                  </a:cubicBezTo>
                  <a:cubicBezTo>
                    <a:pt x="2596" y="920"/>
                    <a:pt x="2718" y="1042"/>
                    <a:pt x="2861" y="1042"/>
                  </a:cubicBezTo>
                  <a:cubicBezTo>
                    <a:pt x="3004" y="1042"/>
                    <a:pt x="3127" y="920"/>
                    <a:pt x="3127" y="777"/>
                  </a:cubicBezTo>
                  <a:cubicBezTo>
                    <a:pt x="3147" y="225"/>
                    <a:pt x="2739" y="21"/>
                    <a:pt x="2412" y="21"/>
                  </a:cubicBezTo>
                  <a:cubicBezTo>
                    <a:pt x="1921" y="0"/>
                    <a:pt x="1492" y="654"/>
                    <a:pt x="1860" y="1226"/>
                  </a:cubicBezTo>
                  <a:cubicBezTo>
                    <a:pt x="1186" y="1206"/>
                    <a:pt x="552" y="1451"/>
                    <a:pt x="1" y="1901"/>
                  </a:cubicBezTo>
                  <a:cubicBezTo>
                    <a:pt x="552" y="2370"/>
                    <a:pt x="1165" y="2595"/>
                    <a:pt x="1860" y="2595"/>
                  </a:cubicBezTo>
                  <a:cubicBezTo>
                    <a:pt x="1492" y="3147"/>
                    <a:pt x="1921" y="3821"/>
                    <a:pt x="2412" y="3801"/>
                  </a:cubicBezTo>
                  <a:cubicBezTo>
                    <a:pt x="2739" y="3801"/>
                    <a:pt x="3147" y="3597"/>
                    <a:pt x="3127" y="3045"/>
                  </a:cubicBezTo>
                  <a:cubicBezTo>
                    <a:pt x="3127" y="2902"/>
                    <a:pt x="3004" y="2779"/>
                    <a:pt x="2861" y="277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653550" y="1524675"/>
              <a:ext cx="18925" cy="19425"/>
            </a:xfrm>
            <a:custGeom>
              <a:avLst/>
              <a:gdLst/>
              <a:ahLst/>
              <a:cxnLst/>
              <a:rect l="l" t="t" r="r" b="b"/>
              <a:pathLst>
                <a:path w="757" h="777" extrusionOk="0">
                  <a:moveTo>
                    <a:pt x="0" y="389"/>
                  </a:moveTo>
                  <a:cubicBezTo>
                    <a:pt x="0" y="613"/>
                    <a:pt x="164" y="777"/>
                    <a:pt x="389" y="777"/>
                  </a:cubicBezTo>
                  <a:cubicBezTo>
                    <a:pt x="593" y="777"/>
                    <a:pt x="756" y="613"/>
                    <a:pt x="756" y="389"/>
                  </a:cubicBezTo>
                  <a:cubicBezTo>
                    <a:pt x="756" y="184"/>
                    <a:pt x="593" y="0"/>
                    <a:pt x="389" y="0"/>
                  </a:cubicBezTo>
                  <a:cubicBezTo>
                    <a:pt x="164" y="0"/>
                    <a:pt x="0" y="184"/>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678575" y="1521100"/>
              <a:ext cx="66425" cy="27100"/>
            </a:xfrm>
            <a:custGeom>
              <a:avLst/>
              <a:gdLst/>
              <a:ahLst/>
              <a:cxnLst/>
              <a:rect l="l" t="t" r="r" b="b"/>
              <a:pathLst>
                <a:path w="2657" h="1084" extrusionOk="0">
                  <a:moveTo>
                    <a:pt x="1" y="532"/>
                  </a:moveTo>
                  <a:cubicBezTo>
                    <a:pt x="552" y="675"/>
                    <a:pt x="1063" y="838"/>
                    <a:pt x="1554" y="1083"/>
                  </a:cubicBezTo>
                  <a:cubicBezTo>
                    <a:pt x="1860" y="838"/>
                    <a:pt x="2228" y="654"/>
                    <a:pt x="2657" y="532"/>
                  </a:cubicBezTo>
                  <a:cubicBezTo>
                    <a:pt x="2228" y="409"/>
                    <a:pt x="1860" y="225"/>
                    <a:pt x="1554" y="0"/>
                  </a:cubicBezTo>
                  <a:cubicBezTo>
                    <a:pt x="1063" y="225"/>
                    <a:pt x="552" y="388"/>
                    <a:pt x="1"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637200" y="1552775"/>
              <a:ext cx="126200" cy="159400"/>
            </a:xfrm>
            <a:custGeom>
              <a:avLst/>
              <a:gdLst/>
              <a:ahLst/>
              <a:cxnLst/>
              <a:rect l="l" t="t" r="r" b="b"/>
              <a:pathLst>
                <a:path w="5048" h="6376" extrusionOk="0">
                  <a:moveTo>
                    <a:pt x="3801" y="1247"/>
                  </a:moveTo>
                  <a:cubicBezTo>
                    <a:pt x="3372" y="613"/>
                    <a:pt x="2575" y="21"/>
                    <a:pt x="1799" y="82"/>
                  </a:cubicBezTo>
                  <a:cubicBezTo>
                    <a:pt x="899" y="0"/>
                    <a:pt x="0" y="797"/>
                    <a:pt x="225" y="1717"/>
                  </a:cubicBezTo>
                  <a:cubicBezTo>
                    <a:pt x="430" y="2575"/>
                    <a:pt x="1390" y="2493"/>
                    <a:pt x="1574" y="2044"/>
                  </a:cubicBezTo>
                  <a:cubicBezTo>
                    <a:pt x="1696" y="1717"/>
                    <a:pt x="1329" y="1165"/>
                    <a:pt x="899" y="1512"/>
                  </a:cubicBezTo>
                  <a:cubicBezTo>
                    <a:pt x="899" y="1308"/>
                    <a:pt x="1410" y="756"/>
                    <a:pt x="2044" y="981"/>
                  </a:cubicBezTo>
                  <a:cubicBezTo>
                    <a:pt x="2412" y="1104"/>
                    <a:pt x="2657" y="1451"/>
                    <a:pt x="2677" y="1839"/>
                  </a:cubicBezTo>
                  <a:cubicBezTo>
                    <a:pt x="2759" y="2718"/>
                    <a:pt x="1921" y="2411"/>
                    <a:pt x="1860" y="2289"/>
                  </a:cubicBezTo>
                  <a:cubicBezTo>
                    <a:pt x="1737" y="2902"/>
                    <a:pt x="2657" y="3106"/>
                    <a:pt x="2820" y="2677"/>
                  </a:cubicBezTo>
                  <a:cubicBezTo>
                    <a:pt x="2820" y="2861"/>
                    <a:pt x="2902" y="2943"/>
                    <a:pt x="2984" y="2922"/>
                  </a:cubicBezTo>
                  <a:cubicBezTo>
                    <a:pt x="3474" y="2902"/>
                    <a:pt x="3331" y="1941"/>
                    <a:pt x="3127" y="1594"/>
                  </a:cubicBezTo>
                  <a:cubicBezTo>
                    <a:pt x="3004" y="1390"/>
                    <a:pt x="2841" y="1083"/>
                    <a:pt x="2493" y="858"/>
                  </a:cubicBezTo>
                  <a:cubicBezTo>
                    <a:pt x="3474" y="1042"/>
                    <a:pt x="4578" y="3188"/>
                    <a:pt x="2759" y="3372"/>
                  </a:cubicBezTo>
                  <a:cubicBezTo>
                    <a:pt x="3004" y="3637"/>
                    <a:pt x="3290" y="3699"/>
                    <a:pt x="3617" y="3617"/>
                  </a:cubicBezTo>
                  <a:cubicBezTo>
                    <a:pt x="2841" y="4659"/>
                    <a:pt x="2779" y="5599"/>
                    <a:pt x="3944" y="6376"/>
                  </a:cubicBezTo>
                  <a:cubicBezTo>
                    <a:pt x="3454" y="4393"/>
                    <a:pt x="5048" y="3086"/>
                    <a:pt x="3801" y="124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637200" y="1356600"/>
              <a:ext cx="126200" cy="159400"/>
            </a:xfrm>
            <a:custGeom>
              <a:avLst/>
              <a:gdLst/>
              <a:ahLst/>
              <a:cxnLst/>
              <a:rect l="l" t="t" r="r" b="b"/>
              <a:pathLst>
                <a:path w="5048" h="6376" extrusionOk="0">
                  <a:moveTo>
                    <a:pt x="3617" y="2780"/>
                  </a:moveTo>
                  <a:cubicBezTo>
                    <a:pt x="3290" y="2698"/>
                    <a:pt x="3004" y="2759"/>
                    <a:pt x="2759" y="3004"/>
                  </a:cubicBezTo>
                  <a:cubicBezTo>
                    <a:pt x="4557" y="3188"/>
                    <a:pt x="3474" y="5354"/>
                    <a:pt x="2473" y="5538"/>
                  </a:cubicBezTo>
                  <a:cubicBezTo>
                    <a:pt x="2820" y="5313"/>
                    <a:pt x="3004" y="5007"/>
                    <a:pt x="3127" y="4802"/>
                  </a:cubicBezTo>
                  <a:cubicBezTo>
                    <a:pt x="3331" y="4455"/>
                    <a:pt x="3474" y="3474"/>
                    <a:pt x="2963" y="3454"/>
                  </a:cubicBezTo>
                  <a:cubicBezTo>
                    <a:pt x="2882" y="3454"/>
                    <a:pt x="2820" y="3515"/>
                    <a:pt x="2800" y="3699"/>
                  </a:cubicBezTo>
                  <a:cubicBezTo>
                    <a:pt x="2657" y="3290"/>
                    <a:pt x="1737" y="3474"/>
                    <a:pt x="1860" y="4108"/>
                  </a:cubicBezTo>
                  <a:cubicBezTo>
                    <a:pt x="1901" y="3965"/>
                    <a:pt x="2759" y="3679"/>
                    <a:pt x="2677" y="4537"/>
                  </a:cubicBezTo>
                  <a:cubicBezTo>
                    <a:pt x="2636" y="4946"/>
                    <a:pt x="2412" y="5272"/>
                    <a:pt x="2023" y="5415"/>
                  </a:cubicBezTo>
                  <a:cubicBezTo>
                    <a:pt x="1410" y="5640"/>
                    <a:pt x="879" y="5089"/>
                    <a:pt x="899" y="4864"/>
                  </a:cubicBezTo>
                  <a:cubicBezTo>
                    <a:pt x="1329" y="5232"/>
                    <a:pt x="1696" y="4680"/>
                    <a:pt x="1553" y="4332"/>
                  </a:cubicBezTo>
                  <a:cubicBezTo>
                    <a:pt x="1390" y="3883"/>
                    <a:pt x="430" y="3801"/>
                    <a:pt x="225" y="4659"/>
                  </a:cubicBezTo>
                  <a:cubicBezTo>
                    <a:pt x="0" y="5599"/>
                    <a:pt x="899" y="6376"/>
                    <a:pt x="1778" y="6315"/>
                  </a:cubicBezTo>
                  <a:cubicBezTo>
                    <a:pt x="2575" y="6355"/>
                    <a:pt x="3352" y="5763"/>
                    <a:pt x="3781" y="5150"/>
                  </a:cubicBezTo>
                  <a:cubicBezTo>
                    <a:pt x="5048" y="3311"/>
                    <a:pt x="3454" y="1983"/>
                    <a:pt x="3944" y="0"/>
                  </a:cubicBezTo>
                  <a:cubicBezTo>
                    <a:pt x="2779" y="797"/>
                    <a:pt x="2841" y="1737"/>
                    <a:pt x="3617" y="275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031"/>
        <p:cNvGrpSpPr/>
        <p:nvPr/>
      </p:nvGrpSpPr>
      <p:grpSpPr>
        <a:xfrm>
          <a:off x="0" y="0"/>
          <a:ext cx="0" cy="0"/>
          <a:chOff x="0" y="0"/>
          <a:chExt cx="0" cy="0"/>
        </a:xfrm>
      </p:grpSpPr>
      <p:pic>
        <p:nvPicPr>
          <p:cNvPr id="1032" name="Google Shape;1032;p24"/>
          <p:cNvPicPr preferRelativeResize="0"/>
          <p:nvPr/>
        </p:nvPicPr>
        <p:blipFill rotWithShape="1">
          <a:blip r:embed="rId2">
            <a:alphaModFix amt="13000"/>
          </a:blip>
          <a:srcRect r="10152"/>
          <a:stretch/>
        </p:blipFill>
        <p:spPr>
          <a:xfrm>
            <a:off x="0" y="0"/>
            <a:ext cx="9144003" cy="5143500"/>
          </a:xfrm>
          <a:prstGeom prst="rect">
            <a:avLst/>
          </a:prstGeom>
          <a:noFill/>
          <a:ln>
            <a:noFill/>
          </a:ln>
        </p:spPr>
      </p:pic>
      <p:grpSp>
        <p:nvGrpSpPr>
          <p:cNvPr id="1033" name="Google Shape;1033;p24"/>
          <p:cNvGrpSpPr/>
          <p:nvPr/>
        </p:nvGrpSpPr>
        <p:grpSpPr>
          <a:xfrm>
            <a:off x="228628" y="4099198"/>
            <a:ext cx="809300" cy="815624"/>
            <a:chOff x="-2299175" y="3971650"/>
            <a:chExt cx="390325" cy="393375"/>
          </a:xfrm>
        </p:grpSpPr>
        <p:sp>
          <p:nvSpPr>
            <p:cNvPr id="1034" name="Google Shape;1034;p24"/>
            <p:cNvSpPr/>
            <p:nvPr/>
          </p:nvSpPr>
          <p:spPr>
            <a:xfrm>
              <a:off x="-2134175" y="4160150"/>
              <a:ext cx="95050" cy="88900"/>
            </a:xfrm>
            <a:custGeom>
              <a:avLst/>
              <a:gdLst/>
              <a:ahLst/>
              <a:cxnLst/>
              <a:rect l="l" t="t" r="r" b="b"/>
              <a:pathLst>
                <a:path w="3802" h="3556" extrusionOk="0">
                  <a:moveTo>
                    <a:pt x="3250" y="2697"/>
                  </a:moveTo>
                  <a:cubicBezTo>
                    <a:pt x="3209" y="2636"/>
                    <a:pt x="3127" y="2595"/>
                    <a:pt x="3045" y="2595"/>
                  </a:cubicBezTo>
                  <a:cubicBezTo>
                    <a:pt x="2882" y="2595"/>
                    <a:pt x="2759" y="2718"/>
                    <a:pt x="2759" y="2861"/>
                  </a:cubicBezTo>
                  <a:cubicBezTo>
                    <a:pt x="2759" y="3004"/>
                    <a:pt x="2882" y="3127"/>
                    <a:pt x="3045" y="3127"/>
                  </a:cubicBezTo>
                  <a:cubicBezTo>
                    <a:pt x="3597" y="3147"/>
                    <a:pt x="3801" y="2738"/>
                    <a:pt x="3801" y="2411"/>
                  </a:cubicBezTo>
                  <a:cubicBezTo>
                    <a:pt x="3801" y="1921"/>
                    <a:pt x="3147" y="1492"/>
                    <a:pt x="2575" y="1860"/>
                  </a:cubicBezTo>
                  <a:cubicBezTo>
                    <a:pt x="2596" y="1185"/>
                    <a:pt x="2350" y="552"/>
                    <a:pt x="1901" y="0"/>
                  </a:cubicBezTo>
                  <a:cubicBezTo>
                    <a:pt x="1451" y="552"/>
                    <a:pt x="1206" y="1165"/>
                    <a:pt x="1227" y="1860"/>
                  </a:cubicBezTo>
                  <a:cubicBezTo>
                    <a:pt x="654" y="1492"/>
                    <a:pt x="1" y="1921"/>
                    <a:pt x="1" y="2411"/>
                  </a:cubicBezTo>
                  <a:cubicBezTo>
                    <a:pt x="1" y="2738"/>
                    <a:pt x="205" y="3147"/>
                    <a:pt x="757" y="3127"/>
                  </a:cubicBezTo>
                  <a:cubicBezTo>
                    <a:pt x="920" y="3127"/>
                    <a:pt x="1022" y="3004"/>
                    <a:pt x="1022" y="2861"/>
                  </a:cubicBezTo>
                  <a:cubicBezTo>
                    <a:pt x="1022" y="2718"/>
                    <a:pt x="920" y="2595"/>
                    <a:pt x="757" y="2595"/>
                  </a:cubicBezTo>
                  <a:cubicBezTo>
                    <a:pt x="675" y="2595"/>
                    <a:pt x="593" y="2636"/>
                    <a:pt x="552" y="2697"/>
                  </a:cubicBezTo>
                  <a:cubicBezTo>
                    <a:pt x="205" y="2105"/>
                    <a:pt x="1431" y="1696"/>
                    <a:pt x="1901" y="3556"/>
                  </a:cubicBezTo>
                  <a:cubicBezTo>
                    <a:pt x="2371" y="1696"/>
                    <a:pt x="3577" y="2105"/>
                    <a:pt x="3250" y="269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4"/>
            <p:cNvSpPr/>
            <p:nvPr/>
          </p:nvSpPr>
          <p:spPr>
            <a:xfrm>
              <a:off x="-2096375" y="4255150"/>
              <a:ext cx="19450" cy="18925"/>
            </a:xfrm>
            <a:custGeom>
              <a:avLst/>
              <a:gdLst/>
              <a:ahLst/>
              <a:cxnLst/>
              <a:rect l="l" t="t" r="r" b="b"/>
              <a:pathLst>
                <a:path w="778" h="757" extrusionOk="0">
                  <a:moveTo>
                    <a:pt x="777" y="369"/>
                  </a:moveTo>
                  <a:cubicBezTo>
                    <a:pt x="777" y="164"/>
                    <a:pt x="593" y="1"/>
                    <a:pt x="389" y="1"/>
                  </a:cubicBezTo>
                  <a:cubicBezTo>
                    <a:pt x="185" y="1"/>
                    <a:pt x="1" y="164"/>
                    <a:pt x="1" y="369"/>
                  </a:cubicBezTo>
                  <a:cubicBezTo>
                    <a:pt x="1" y="593"/>
                    <a:pt x="185" y="757"/>
                    <a:pt x="389" y="757"/>
                  </a:cubicBezTo>
                  <a:cubicBezTo>
                    <a:pt x="593" y="757"/>
                    <a:pt x="777" y="593"/>
                    <a:pt x="777" y="3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a:off x="-2099950" y="4280200"/>
              <a:ext cx="26600" cy="66425"/>
            </a:xfrm>
            <a:custGeom>
              <a:avLst/>
              <a:gdLst/>
              <a:ahLst/>
              <a:cxnLst/>
              <a:rect l="l" t="t" r="r" b="b"/>
              <a:pathLst>
                <a:path w="1064" h="2657" extrusionOk="0">
                  <a:moveTo>
                    <a:pt x="1" y="1553"/>
                  </a:moveTo>
                  <a:cubicBezTo>
                    <a:pt x="225" y="1860"/>
                    <a:pt x="409" y="2227"/>
                    <a:pt x="532" y="2657"/>
                  </a:cubicBezTo>
                  <a:cubicBezTo>
                    <a:pt x="655" y="2227"/>
                    <a:pt x="838" y="1860"/>
                    <a:pt x="1063" y="1553"/>
                  </a:cubicBezTo>
                  <a:cubicBezTo>
                    <a:pt x="838" y="1063"/>
                    <a:pt x="675" y="531"/>
                    <a:pt x="532" y="0"/>
                  </a:cubicBezTo>
                  <a:cubicBezTo>
                    <a:pt x="389" y="531"/>
                    <a:pt x="225" y="1063"/>
                    <a:pt x="1" y="155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a:off x="-2068275" y="4238800"/>
              <a:ext cx="159425" cy="126225"/>
            </a:xfrm>
            <a:custGeom>
              <a:avLst/>
              <a:gdLst/>
              <a:ahLst/>
              <a:cxnLst/>
              <a:rect l="l" t="t" r="r" b="b"/>
              <a:pathLst>
                <a:path w="6377" h="5049" extrusionOk="0">
                  <a:moveTo>
                    <a:pt x="3617" y="3618"/>
                  </a:moveTo>
                  <a:cubicBezTo>
                    <a:pt x="3699" y="3291"/>
                    <a:pt x="3617" y="3005"/>
                    <a:pt x="3372" y="2760"/>
                  </a:cubicBezTo>
                  <a:cubicBezTo>
                    <a:pt x="3188" y="4558"/>
                    <a:pt x="1043" y="3475"/>
                    <a:pt x="859" y="2473"/>
                  </a:cubicBezTo>
                  <a:cubicBezTo>
                    <a:pt x="1084" y="2821"/>
                    <a:pt x="1370" y="3005"/>
                    <a:pt x="1574" y="3127"/>
                  </a:cubicBezTo>
                  <a:cubicBezTo>
                    <a:pt x="1942" y="3332"/>
                    <a:pt x="2902" y="3475"/>
                    <a:pt x="2923" y="2964"/>
                  </a:cubicBezTo>
                  <a:cubicBezTo>
                    <a:pt x="2923" y="2882"/>
                    <a:pt x="2861" y="2821"/>
                    <a:pt x="2677" y="2800"/>
                  </a:cubicBezTo>
                  <a:cubicBezTo>
                    <a:pt x="3086" y="2657"/>
                    <a:pt x="2902" y="1738"/>
                    <a:pt x="2269" y="1860"/>
                  </a:cubicBezTo>
                  <a:cubicBezTo>
                    <a:pt x="2412" y="1901"/>
                    <a:pt x="2718" y="2760"/>
                    <a:pt x="1840" y="2678"/>
                  </a:cubicBezTo>
                  <a:cubicBezTo>
                    <a:pt x="1451" y="2637"/>
                    <a:pt x="1104" y="2412"/>
                    <a:pt x="981" y="2024"/>
                  </a:cubicBezTo>
                  <a:cubicBezTo>
                    <a:pt x="757" y="1411"/>
                    <a:pt x="1308" y="880"/>
                    <a:pt x="1513" y="900"/>
                  </a:cubicBezTo>
                  <a:cubicBezTo>
                    <a:pt x="1145" y="1329"/>
                    <a:pt x="1717" y="1697"/>
                    <a:pt x="2044" y="1554"/>
                  </a:cubicBezTo>
                  <a:cubicBezTo>
                    <a:pt x="2494" y="1390"/>
                    <a:pt x="2575" y="430"/>
                    <a:pt x="1717" y="226"/>
                  </a:cubicBezTo>
                  <a:cubicBezTo>
                    <a:pt x="798" y="1"/>
                    <a:pt x="1" y="900"/>
                    <a:pt x="82" y="1779"/>
                  </a:cubicBezTo>
                  <a:cubicBezTo>
                    <a:pt x="21" y="2576"/>
                    <a:pt x="614" y="3373"/>
                    <a:pt x="1227" y="3781"/>
                  </a:cubicBezTo>
                  <a:cubicBezTo>
                    <a:pt x="3086" y="5048"/>
                    <a:pt x="4394" y="3454"/>
                    <a:pt x="6376" y="3945"/>
                  </a:cubicBezTo>
                  <a:cubicBezTo>
                    <a:pt x="5600" y="2780"/>
                    <a:pt x="4660" y="2841"/>
                    <a:pt x="3617" y="361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a:off x="-2264450" y="4238800"/>
              <a:ext cx="159925" cy="126225"/>
            </a:xfrm>
            <a:custGeom>
              <a:avLst/>
              <a:gdLst/>
              <a:ahLst/>
              <a:cxnLst/>
              <a:rect l="l" t="t" r="r" b="b"/>
              <a:pathLst>
                <a:path w="6397" h="5049" extrusionOk="0">
                  <a:moveTo>
                    <a:pt x="4660" y="226"/>
                  </a:moveTo>
                  <a:cubicBezTo>
                    <a:pt x="3802" y="430"/>
                    <a:pt x="3883" y="1390"/>
                    <a:pt x="4333" y="1574"/>
                  </a:cubicBezTo>
                  <a:cubicBezTo>
                    <a:pt x="4680" y="1697"/>
                    <a:pt x="5232" y="1329"/>
                    <a:pt x="4864" y="900"/>
                  </a:cubicBezTo>
                  <a:cubicBezTo>
                    <a:pt x="5089" y="880"/>
                    <a:pt x="5641" y="1411"/>
                    <a:pt x="5416" y="2024"/>
                  </a:cubicBezTo>
                  <a:cubicBezTo>
                    <a:pt x="5273" y="2412"/>
                    <a:pt x="4946" y="2637"/>
                    <a:pt x="4537" y="2678"/>
                  </a:cubicBezTo>
                  <a:cubicBezTo>
                    <a:pt x="3679" y="2760"/>
                    <a:pt x="3965" y="1901"/>
                    <a:pt x="4108" y="1860"/>
                  </a:cubicBezTo>
                  <a:cubicBezTo>
                    <a:pt x="3475" y="1738"/>
                    <a:pt x="3291" y="2657"/>
                    <a:pt x="3699" y="2800"/>
                  </a:cubicBezTo>
                  <a:cubicBezTo>
                    <a:pt x="3516" y="2821"/>
                    <a:pt x="3454" y="2882"/>
                    <a:pt x="3454" y="2964"/>
                  </a:cubicBezTo>
                  <a:cubicBezTo>
                    <a:pt x="3475" y="3475"/>
                    <a:pt x="4456" y="3332"/>
                    <a:pt x="4803" y="3127"/>
                  </a:cubicBezTo>
                  <a:cubicBezTo>
                    <a:pt x="5007" y="3005"/>
                    <a:pt x="5293" y="2821"/>
                    <a:pt x="5518" y="2473"/>
                  </a:cubicBezTo>
                  <a:cubicBezTo>
                    <a:pt x="5355" y="3475"/>
                    <a:pt x="3189" y="4558"/>
                    <a:pt x="3005" y="2760"/>
                  </a:cubicBezTo>
                  <a:cubicBezTo>
                    <a:pt x="2759" y="3005"/>
                    <a:pt x="2678" y="3291"/>
                    <a:pt x="2759" y="3618"/>
                  </a:cubicBezTo>
                  <a:cubicBezTo>
                    <a:pt x="1738" y="2841"/>
                    <a:pt x="798" y="2780"/>
                    <a:pt x="1" y="3945"/>
                  </a:cubicBezTo>
                  <a:cubicBezTo>
                    <a:pt x="1983" y="3454"/>
                    <a:pt x="3311" y="5048"/>
                    <a:pt x="5150" y="3781"/>
                  </a:cubicBezTo>
                  <a:cubicBezTo>
                    <a:pt x="5763" y="3373"/>
                    <a:pt x="6356" y="2576"/>
                    <a:pt x="6315" y="1799"/>
                  </a:cubicBezTo>
                  <a:cubicBezTo>
                    <a:pt x="6397" y="900"/>
                    <a:pt x="5600" y="1"/>
                    <a:pt x="4660" y="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4"/>
            <p:cNvSpPr/>
            <p:nvPr/>
          </p:nvSpPr>
          <p:spPr>
            <a:xfrm>
              <a:off x="-2183225" y="4101400"/>
              <a:ext cx="88925" cy="95550"/>
            </a:xfrm>
            <a:custGeom>
              <a:avLst/>
              <a:gdLst/>
              <a:ahLst/>
              <a:cxnLst/>
              <a:rect l="l" t="t" r="r" b="b"/>
              <a:pathLst>
                <a:path w="3557" h="3822" extrusionOk="0">
                  <a:moveTo>
                    <a:pt x="696" y="1063"/>
                  </a:moveTo>
                  <a:cubicBezTo>
                    <a:pt x="839" y="1063"/>
                    <a:pt x="961" y="940"/>
                    <a:pt x="961" y="777"/>
                  </a:cubicBezTo>
                  <a:cubicBezTo>
                    <a:pt x="961" y="695"/>
                    <a:pt x="920" y="613"/>
                    <a:pt x="859" y="572"/>
                  </a:cubicBezTo>
                  <a:cubicBezTo>
                    <a:pt x="1472" y="225"/>
                    <a:pt x="1881" y="1451"/>
                    <a:pt x="1" y="1921"/>
                  </a:cubicBezTo>
                  <a:cubicBezTo>
                    <a:pt x="1881" y="2391"/>
                    <a:pt x="1472" y="3617"/>
                    <a:pt x="859" y="3270"/>
                  </a:cubicBezTo>
                  <a:cubicBezTo>
                    <a:pt x="920" y="3208"/>
                    <a:pt x="961" y="3147"/>
                    <a:pt x="961" y="3045"/>
                  </a:cubicBezTo>
                  <a:cubicBezTo>
                    <a:pt x="961" y="2902"/>
                    <a:pt x="859" y="2779"/>
                    <a:pt x="696" y="2779"/>
                  </a:cubicBezTo>
                  <a:cubicBezTo>
                    <a:pt x="553" y="2779"/>
                    <a:pt x="430" y="2902"/>
                    <a:pt x="430" y="3045"/>
                  </a:cubicBezTo>
                  <a:cubicBezTo>
                    <a:pt x="410" y="3617"/>
                    <a:pt x="818" y="3801"/>
                    <a:pt x="1145" y="3821"/>
                  </a:cubicBezTo>
                  <a:cubicBezTo>
                    <a:pt x="1636" y="3821"/>
                    <a:pt x="2065" y="3167"/>
                    <a:pt x="1697" y="2595"/>
                  </a:cubicBezTo>
                  <a:cubicBezTo>
                    <a:pt x="2392" y="2616"/>
                    <a:pt x="3005" y="2371"/>
                    <a:pt x="3556" y="1921"/>
                  </a:cubicBezTo>
                  <a:cubicBezTo>
                    <a:pt x="3005" y="1451"/>
                    <a:pt x="2392" y="1226"/>
                    <a:pt x="1697" y="1226"/>
                  </a:cubicBezTo>
                  <a:cubicBezTo>
                    <a:pt x="2065" y="675"/>
                    <a:pt x="1636" y="0"/>
                    <a:pt x="1145" y="21"/>
                  </a:cubicBezTo>
                  <a:cubicBezTo>
                    <a:pt x="818" y="21"/>
                    <a:pt x="410" y="225"/>
                    <a:pt x="430" y="777"/>
                  </a:cubicBezTo>
                  <a:cubicBezTo>
                    <a:pt x="430" y="920"/>
                    <a:pt x="553" y="1042"/>
                    <a:pt x="696" y="104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a:off x="-2208250" y="4139700"/>
              <a:ext cx="19450" cy="19450"/>
            </a:xfrm>
            <a:custGeom>
              <a:avLst/>
              <a:gdLst/>
              <a:ahLst/>
              <a:cxnLst/>
              <a:rect l="l" t="t" r="r" b="b"/>
              <a:pathLst>
                <a:path w="778" h="778" extrusionOk="0">
                  <a:moveTo>
                    <a:pt x="1" y="389"/>
                  </a:moveTo>
                  <a:cubicBezTo>
                    <a:pt x="1" y="593"/>
                    <a:pt x="164" y="777"/>
                    <a:pt x="389" y="777"/>
                  </a:cubicBezTo>
                  <a:cubicBezTo>
                    <a:pt x="593" y="777"/>
                    <a:pt x="777" y="593"/>
                    <a:pt x="777" y="389"/>
                  </a:cubicBezTo>
                  <a:cubicBezTo>
                    <a:pt x="777" y="185"/>
                    <a:pt x="593" y="1"/>
                    <a:pt x="389" y="1"/>
                  </a:cubicBezTo>
                  <a:cubicBezTo>
                    <a:pt x="164" y="1"/>
                    <a:pt x="1" y="185"/>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2280775" y="4136125"/>
              <a:ext cx="66925" cy="26600"/>
            </a:xfrm>
            <a:custGeom>
              <a:avLst/>
              <a:gdLst/>
              <a:ahLst/>
              <a:cxnLst/>
              <a:rect l="l" t="t" r="r" b="b"/>
              <a:pathLst>
                <a:path w="2677" h="1064" extrusionOk="0">
                  <a:moveTo>
                    <a:pt x="2677" y="532"/>
                  </a:moveTo>
                  <a:cubicBezTo>
                    <a:pt x="2125" y="389"/>
                    <a:pt x="1594" y="226"/>
                    <a:pt x="1124" y="1"/>
                  </a:cubicBezTo>
                  <a:cubicBezTo>
                    <a:pt x="817" y="226"/>
                    <a:pt x="429" y="409"/>
                    <a:pt x="0" y="532"/>
                  </a:cubicBezTo>
                  <a:cubicBezTo>
                    <a:pt x="429" y="655"/>
                    <a:pt x="797" y="839"/>
                    <a:pt x="1124" y="1063"/>
                  </a:cubicBezTo>
                  <a:cubicBezTo>
                    <a:pt x="1594" y="839"/>
                    <a:pt x="2125" y="675"/>
                    <a:pt x="2677"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4"/>
            <p:cNvSpPr/>
            <p:nvPr/>
          </p:nvSpPr>
          <p:spPr>
            <a:xfrm>
              <a:off x="-2299175" y="3971650"/>
              <a:ext cx="126725" cy="159400"/>
            </a:xfrm>
            <a:custGeom>
              <a:avLst/>
              <a:gdLst/>
              <a:ahLst/>
              <a:cxnLst/>
              <a:rect l="l" t="t" r="r" b="b"/>
              <a:pathLst>
                <a:path w="5069" h="6376" extrusionOk="0">
                  <a:moveTo>
                    <a:pt x="1267" y="5149"/>
                  </a:moveTo>
                  <a:cubicBezTo>
                    <a:pt x="1696" y="5762"/>
                    <a:pt x="2473" y="6355"/>
                    <a:pt x="3270" y="6294"/>
                  </a:cubicBezTo>
                  <a:cubicBezTo>
                    <a:pt x="4148" y="6375"/>
                    <a:pt x="5068" y="5578"/>
                    <a:pt x="4843" y="4659"/>
                  </a:cubicBezTo>
                  <a:cubicBezTo>
                    <a:pt x="4618" y="3801"/>
                    <a:pt x="3658" y="3882"/>
                    <a:pt x="3495" y="4332"/>
                  </a:cubicBezTo>
                  <a:cubicBezTo>
                    <a:pt x="3352" y="4679"/>
                    <a:pt x="3740" y="5231"/>
                    <a:pt x="4148" y="4863"/>
                  </a:cubicBezTo>
                  <a:cubicBezTo>
                    <a:pt x="4169" y="5088"/>
                    <a:pt x="3638" y="5619"/>
                    <a:pt x="3025" y="5415"/>
                  </a:cubicBezTo>
                  <a:cubicBezTo>
                    <a:pt x="2636" y="5272"/>
                    <a:pt x="2412" y="4925"/>
                    <a:pt x="2371" y="4536"/>
                  </a:cubicBezTo>
                  <a:cubicBezTo>
                    <a:pt x="2309" y="3658"/>
                    <a:pt x="3147" y="3964"/>
                    <a:pt x="3188" y="4107"/>
                  </a:cubicBezTo>
                  <a:cubicBezTo>
                    <a:pt x="3331" y="3474"/>
                    <a:pt x="2412" y="3290"/>
                    <a:pt x="2248" y="3699"/>
                  </a:cubicBezTo>
                  <a:cubicBezTo>
                    <a:pt x="2228" y="3515"/>
                    <a:pt x="2166" y="3453"/>
                    <a:pt x="2085" y="3453"/>
                  </a:cubicBezTo>
                  <a:cubicBezTo>
                    <a:pt x="1574" y="3474"/>
                    <a:pt x="1717" y="4455"/>
                    <a:pt x="1921" y="4802"/>
                  </a:cubicBezTo>
                  <a:cubicBezTo>
                    <a:pt x="2044" y="5006"/>
                    <a:pt x="2228" y="5292"/>
                    <a:pt x="2575" y="5517"/>
                  </a:cubicBezTo>
                  <a:cubicBezTo>
                    <a:pt x="1574" y="5354"/>
                    <a:pt x="491" y="3188"/>
                    <a:pt x="2289" y="3004"/>
                  </a:cubicBezTo>
                  <a:cubicBezTo>
                    <a:pt x="2044" y="2759"/>
                    <a:pt x="1758" y="2677"/>
                    <a:pt x="1431" y="2759"/>
                  </a:cubicBezTo>
                  <a:cubicBezTo>
                    <a:pt x="2207" y="1737"/>
                    <a:pt x="2269" y="797"/>
                    <a:pt x="1104" y="0"/>
                  </a:cubicBezTo>
                  <a:cubicBezTo>
                    <a:pt x="1594" y="1982"/>
                    <a:pt x="0" y="3310"/>
                    <a:pt x="1267" y="514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4"/>
            <p:cNvSpPr/>
            <p:nvPr/>
          </p:nvSpPr>
          <p:spPr>
            <a:xfrm>
              <a:off x="-2299175" y="4167800"/>
              <a:ext cx="126725" cy="159425"/>
            </a:xfrm>
            <a:custGeom>
              <a:avLst/>
              <a:gdLst/>
              <a:ahLst/>
              <a:cxnLst/>
              <a:rect l="l" t="t" r="r" b="b"/>
              <a:pathLst>
                <a:path w="5069" h="6377" extrusionOk="0">
                  <a:moveTo>
                    <a:pt x="1451" y="3617"/>
                  </a:moveTo>
                  <a:cubicBezTo>
                    <a:pt x="1758" y="3699"/>
                    <a:pt x="2064" y="3617"/>
                    <a:pt x="2289" y="3372"/>
                  </a:cubicBezTo>
                  <a:cubicBezTo>
                    <a:pt x="491" y="3188"/>
                    <a:pt x="1574" y="1043"/>
                    <a:pt x="2575" y="859"/>
                  </a:cubicBezTo>
                  <a:cubicBezTo>
                    <a:pt x="2228" y="1084"/>
                    <a:pt x="2044" y="1370"/>
                    <a:pt x="1921" y="1574"/>
                  </a:cubicBezTo>
                  <a:cubicBezTo>
                    <a:pt x="1717" y="1921"/>
                    <a:pt x="1574" y="2902"/>
                    <a:pt x="2085" y="2923"/>
                  </a:cubicBezTo>
                  <a:cubicBezTo>
                    <a:pt x="2166" y="2923"/>
                    <a:pt x="2228" y="2861"/>
                    <a:pt x="2248" y="2677"/>
                  </a:cubicBezTo>
                  <a:cubicBezTo>
                    <a:pt x="2412" y="3086"/>
                    <a:pt x="3331" y="2902"/>
                    <a:pt x="3188" y="2269"/>
                  </a:cubicBezTo>
                  <a:cubicBezTo>
                    <a:pt x="3147" y="2412"/>
                    <a:pt x="2309" y="2718"/>
                    <a:pt x="2371" y="1840"/>
                  </a:cubicBezTo>
                  <a:cubicBezTo>
                    <a:pt x="2412" y="1451"/>
                    <a:pt x="2657" y="1104"/>
                    <a:pt x="3025" y="961"/>
                  </a:cubicBezTo>
                  <a:cubicBezTo>
                    <a:pt x="3638" y="757"/>
                    <a:pt x="4169" y="1288"/>
                    <a:pt x="4148" y="1513"/>
                  </a:cubicBezTo>
                  <a:cubicBezTo>
                    <a:pt x="3740" y="1145"/>
                    <a:pt x="3352" y="1697"/>
                    <a:pt x="3495" y="2044"/>
                  </a:cubicBezTo>
                  <a:cubicBezTo>
                    <a:pt x="3658" y="2494"/>
                    <a:pt x="4618" y="2575"/>
                    <a:pt x="4843" y="1717"/>
                  </a:cubicBezTo>
                  <a:cubicBezTo>
                    <a:pt x="5068" y="798"/>
                    <a:pt x="4148" y="1"/>
                    <a:pt x="3270" y="82"/>
                  </a:cubicBezTo>
                  <a:cubicBezTo>
                    <a:pt x="2473" y="21"/>
                    <a:pt x="1696" y="614"/>
                    <a:pt x="1267" y="1227"/>
                  </a:cubicBezTo>
                  <a:cubicBezTo>
                    <a:pt x="0" y="3066"/>
                    <a:pt x="1594" y="4394"/>
                    <a:pt x="1104" y="6376"/>
                  </a:cubicBezTo>
                  <a:cubicBezTo>
                    <a:pt x="2269" y="5579"/>
                    <a:pt x="2207" y="4639"/>
                    <a:pt x="1431" y="361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4"/>
          <p:cNvGrpSpPr/>
          <p:nvPr/>
        </p:nvGrpSpPr>
        <p:grpSpPr>
          <a:xfrm>
            <a:off x="8107184" y="4099198"/>
            <a:ext cx="808211" cy="815624"/>
            <a:chOff x="373600" y="3971650"/>
            <a:chExt cx="389800" cy="393375"/>
          </a:xfrm>
        </p:grpSpPr>
        <p:sp>
          <p:nvSpPr>
            <p:cNvPr id="1045" name="Google Shape;1045;p24"/>
            <p:cNvSpPr/>
            <p:nvPr/>
          </p:nvSpPr>
          <p:spPr>
            <a:xfrm>
              <a:off x="503350" y="4160150"/>
              <a:ext cx="95550" cy="88900"/>
            </a:xfrm>
            <a:custGeom>
              <a:avLst/>
              <a:gdLst/>
              <a:ahLst/>
              <a:cxnLst/>
              <a:rect l="l" t="t" r="r" b="b"/>
              <a:pathLst>
                <a:path w="3822" h="3556" extrusionOk="0">
                  <a:moveTo>
                    <a:pt x="3250" y="2697"/>
                  </a:moveTo>
                  <a:cubicBezTo>
                    <a:pt x="3209" y="2636"/>
                    <a:pt x="3127" y="2595"/>
                    <a:pt x="3045" y="2595"/>
                  </a:cubicBezTo>
                  <a:cubicBezTo>
                    <a:pt x="2902" y="2595"/>
                    <a:pt x="2780" y="2718"/>
                    <a:pt x="2780" y="2861"/>
                  </a:cubicBezTo>
                  <a:cubicBezTo>
                    <a:pt x="2780" y="3004"/>
                    <a:pt x="2902" y="3127"/>
                    <a:pt x="3045" y="3127"/>
                  </a:cubicBezTo>
                  <a:cubicBezTo>
                    <a:pt x="3597" y="3147"/>
                    <a:pt x="3801" y="2738"/>
                    <a:pt x="3801" y="2411"/>
                  </a:cubicBezTo>
                  <a:cubicBezTo>
                    <a:pt x="3822" y="1921"/>
                    <a:pt x="3148" y="1492"/>
                    <a:pt x="2596" y="1860"/>
                  </a:cubicBezTo>
                  <a:cubicBezTo>
                    <a:pt x="2596" y="1185"/>
                    <a:pt x="2371" y="552"/>
                    <a:pt x="1901" y="0"/>
                  </a:cubicBezTo>
                  <a:cubicBezTo>
                    <a:pt x="1451" y="552"/>
                    <a:pt x="1206" y="1165"/>
                    <a:pt x="1227" y="1860"/>
                  </a:cubicBezTo>
                  <a:cubicBezTo>
                    <a:pt x="655" y="1492"/>
                    <a:pt x="1" y="1921"/>
                    <a:pt x="1" y="2411"/>
                  </a:cubicBezTo>
                  <a:cubicBezTo>
                    <a:pt x="21" y="2738"/>
                    <a:pt x="225" y="3147"/>
                    <a:pt x="777" y="3127"/>
                  </a:cubicBezTo>
                  <a:cubicBezTo>
                    <a:pt x="920" y="3127"/>
                    <a:pt x="1043" y="3004"/>
                    <a:pt x="1043" y="2861"/>
                  </a:cubicBezTo>
                  <a:cubicBezTo>
                    <a:pt x="1043" y="2718"/>
                    <a:pt x="920" y="2595"/>
                    <a:pt x="777" y="2595"/>
                  </a:cubicBezTo>
                  <a:cubicBezTo>
                    <a:pt x="675" y="2595"/>
                    <a:pt x="614" y="2636"/>
                    <a:pt x="552" y="2697"/>
                  </a:cubicBezTo>
                  <a:cubicBezTo>
                    <a:pt x="225" y="2105"/>
                    <a:pt x="1431" y="1696"/>
                    <a:pt x="1901" y="3556"/>
                  </a:cubicBezTo>
                  <a:cubicBezTo>
                    <a:pt x="2371" y="1696"/>
                    <a:pt x="3597" y="2105"/>
                    <a:pt x="3250" y="269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4"/>
            <p:cNvSpPr/>
            <p:nvPr/>
          </p:nvSpPr>
          <p:spPr>
            <a:xfrm>
              <a:off x="541150" y="4255150"/>
              <a:ext cx="19450" cy="18925"/>
            </a:xfrm>
            <a:custGeom>
              <a:avLst/>
              <a:gdLst/>
              <a:ahLst/>
              <a:cxnLst/>
              <a:rect l="l" t="t" r="r" b="b"/>
              <a:pathLst>
                <a:path w="778" h="757" extrusionOk="0">
                  <a:moveTo>
                    <a:pt x="777" y="369"/>
                  </a:moveTo>
                  <a:cubicBezTo>
                    <a:pt x="777" y="164"/>
                    <a:pt x="614" y="1"/>
                    <a:pt x="389" y="1"/>
                  </a:cubicBezTo>
                  <a:cubicBezTo>
                    <a:pt x="185" y="1"/>
                    <a:pt x="1" y="164"/>
                    <a:pt x="1" y="369"/>
                  </a:cubicBezTo>
                  <a:cubicBezTo>
                    <a:pt x="1" y="593"/>
                    <a:pt x="185" y="757"/>
                    <a:pt x="389" y="757"/>
                  </a:cubicBezTo>
                  <a:cubicBezTo>
                    <a:pt x="614" y="757"/>
                    <a:pt x="777" y="593"/>
                    <a:pt x="777" y="3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4"/>
            <p:cNvSpPr/>
            <p:nvPr/>
          </p:nvSpPr>
          <p:spPr>
            <a:xfrm>
              <a:off x="537575" y="4280200"/>
              <a:ext cx="27100" cy="66425"/>
            </a:xfrm>
            <a:custGeom>
              <a:avLst/>
              <a:gdLst/>
              <a:ahLst/>
              <a:cxnLst/>
              <a:rect l="l" t="t" r="r" b="b"/>
              <a:pathLst>
                <a:path w="1084" h="2657" extrusionOk="0">
                  <a:moveTo>
                    <a:pt x="1" y="1553"/>
                  </a:moveTo>
                  <a:cubicBezTo>
                    <a:pt x="226" y="1860"/>
                    <a:pt x="409" y="2227"/>
                    <a:pt x="532" y="2657"/>
                  </a:cubicBezTo>
                  <a:cubicBezTo>
                    <a:pt x="655" y="2227"/>
                    <a:pt x="839" y="1860"/>
                    <a:pt x="1084" y="1553"/>
                  </a:cubicBezTo>
                  <a:cubicBezTo>
                    <a:pt x="839" y="1063"/>
                    <a:pt x="675" y="531"/>
                    <a:pt x="532" y="0"/>
                  </a:cubicBezTo>
                  <a:cubicBezTo>
                    <a:pt x="389" y="531"/>
                    <a:pt x="226" y="1063"/>
                    <a:pt x="1" y="155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4"/>
            <p:cNvSpPr/>
            <p:nvPr/>
          </p:nvSpPr>
          <p:spPr>
            <a:xfrm>
              <a:off x="373600" y="4238800"/>
              <a:ext cx="159400" cy="126225"/>
            </a:xfrm>
            <a:custGeom>
              <a:avLst/>
              <a:gdLst/>
              <a:ahLst/>
              <a:cxnLst/>
              <a:rect l="l" t="t" r="r" b="b"/>
              <a:pathLst>
                <a:path w="6376" h="5049" extrusionOk="0">
                  <a:moveTo>
                    <a:pt x="4639" y="226"/>
                  </a:moveTo>
                  <a:cubicBezTo>
                    <a:pt x="3781" y="430"/>
                    <a:pt x="3862" y="1390"/>
                    <a:pt x="4312" y="1574"/>
                  </a:cubicBezTo>
                  <a:cubicBezTo>
                    <a:pt x="4659" y="1697"/>
                    <a:pt x="5211" y="1329"/>
                    <a:pt x="4843" y="900"/>
                  </a:cubicBezTo>
                  <a:cubicBezTo>
                    <a:pt x="5068" y="880"/>
                    <a:pt x="5620" y="1411"/>
                    <a:pt x="5395" y="2024"/>
                  </a:cubicBezTo>
                  <a:cubicBezTo>
                    <a:pt x="5252" y="2412"/>
                    <a:pt x="4925" y="2637"/>
                    <a:pt x="4516" y="2678"/>
                  </a:cubicBezTo>
                  <a:cubicBezTo>
                    <a:pt x="3658" y="2760"/>
                    <a:pt x="3965" y="1901"/>
                    <a:pt x="4087" y="1860"/>
                  </a:cubicBezTo>
                  <a:cubicBezTo>
                    <a:pt x="3454" y="1738"/>
                    <a:pt x="3270" y="2657"/>
                    <a:pt x="3679" y="2800"/>
                  </a:cubicBezTo>
                  <a:cubicBezTo>
                    <a:pt x="3495" y="2821"/>
                    <a:pt x="3433" y="2882"/>
                    <a:pt x="3433" y="2964"/>
                  </a:cubicBezTo>
                  <a:cubicBezTo>
                    <a:pt x="3474" y="3475"/>
                    <a:pt x="4435" y="3332"/>
                    <a:pt x="4782" y="3127"/>
                  </a:cubicBezTo>
                  <a:cubicBezTo>
                    <a:pt x="4986" y="3005"/>
                    <a:pt x="5293" y="2821"/>
                    <a:pt x="5518" y="2473"/>
                  </a:cubicBezTo>
                  <a:cubicBezTo>
                    <a:pt x="5334" y="3475"/>
                    <a:pt x="3168" y="4558"/>
                    <a:pt x="2984" y="2760"/>
                  </a:cubicBezTo>
                  <a:cubicBezTo>
                    <a:pt x="2739" y="3005"/>
                    <a:pt x="2677" y="3291"/>
                    <a:pt x="2759" y="3618"/>
                  </a:cubicBezTo>
                  <a:cubicBezTo>
                    <a:pt x="1717" y="2841"/>
                    <a:pt x="777" y="2780"/>
                    <a:pt x="0" y="3945"/>
                  </a:cubicBezTo>
                  <a:cubicBezTo>
                    <a:pt x="1962" y="3454"/>
                    <a:pt x="3290" y="5048"/>
                    <a:pt x="5129" y="3781"/>
                  </a:cubicBezTo>
                  <a:cubicBezTo>
                    <a:pt x="5742" y="3373"/>
                    <a:pt x="6355" y="2576"/>
                    <a:pt x="6294" y="1799"/>
                  </a:cubicBezTo>
                  <a:cubicBezTo>
                    <a:pt x="6376" y="900"/>
                    <a:pt x="5579" y="1"/>
                    <a:pt x="4639" y="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4"/>
            <p:cNvSpPr/>
            <p:nvPr/>
          </p:nvSpPr>
          <p:spPr>
            <a:xfrm>
              <a:off x="569250" y="4238800"/>
              <a:ext cx="159425" cy="126225"/>
            </a:xfrm>
            <a:custGeom>
              <a:avLst/>
              <a:gdLst/>
              <a:ahLst/>
              <a:cxnLst/>
              <a:rect l="l" t="t" r="r" b="b"/>
              <a:pathLst>
                <a:path w="6377" h="5049" extrusionOk="0">
                  <a:moveTo>
                    <a:pt x="3617" y="3618"/>
                  </a:moveTo>
                  <a:cubicBezTo>
                    <a:pt x="3699" y="3291"/>
                    <a:pt x="3638" y="3005"/>
                    <a:pt x="3372" y="2760"/>
                  </a:cubicBezTo>
                  <a:cubicBezTo>
                    <a:pt x="3209" y="4558"/>
                    <a:pt x="1043" y="3475"/>
                    <a:pt x="859" y="2473"/>
                  </a:cubicBezTo>
                  <a:cubicBezTo>
                    <a:pt x="1084" y="2821"/>
                    <a:pt x="1390" y="3005"/>
                    <a:pt x="1595" y="3127"/>
                  </a:cubicBezTo>
                  <a:cubicBezTo>
                    <a:pt x="1942" y="3332"/>
                    <a:pt x="2902" y="3475"/>
                    <a:pt x="2923" y="2964"/>
                  </a:cubicBezTo>
                  <a:cubicBezTo>
                    <a:pt x="2943" y="2882"/>
                    <a:pt x="2861" y="2821"/>
                    <a:pt x="2678" y="2800"/>
                  </a:cubicBezTo>
                  <a:cubicBezTo>
                    <a:pt x="3107" y="2657"/>
                    <a:pt x="2902" y="1738"/>
                    <a:pt x="2289" y="1860"/>
                  </a:cubicBezTo>
                  <a:cubicBezTo>
                    <a:pt x="2412" y="1901"/>
                    <a:pt x="2718" y="2760"/>
                    <a:pt x="1840" y="2678"/>
                  </a:cubicBezTo>
                  <a:cubicBezTo>
                    <a:pt x="1451" y="2637"/>
                    <a:pt x="1104" y="2412"/>
                    <a:pt x="982" y="2024"/>
                  </a:cubicBezTo>
                  <a:cubicBezTo>
                    <a:pt x="757" y="1411"/>
                    <a:pt x="1308" y="880"/>
                    <a:pt x="1533" y="900"/>
                  </a:cubicBezTo>
                  <a:cubicBezTo>
                    <a:pt x="1165" y="1329"/>
                    <a:pt x="1717" y="1697"/>
                    <a:pt x="2044" y="1554"/>
                  </a:cubicBezTo>
                  <a:cubicBezTo>
                    <a:pt x="2494" y="1390"/>
                    <a:pt x="2596" y="430"/>
                    <a:pt x="1717" y="226"/>
                  </a:cubicBezTo>
                  <a:cubicBezTo>
                    <a:pt x="798" y="1"/>
                    <a:pt x="1" y="900"/>
                    <a:pt x="82" y="1779"/>
                  </a:cubicBezTo>
                  <a:cubicBezTo>
                    <a:pt x="21" y="2576"/>
                    <a:pt x="614" y="3373"/>
                    <a:pt x="1247" y="3781"/>
                  </a:cubicBezTo>
                  <a:cubicBezTo>
                    <a:pt x="3086" y="5048"/>
                    <a:pt x="4414" y="3454"/>
                    <a:pt x="6376" y="3945"/>
                  </a:cubicBezTo>
                  <a:cubicBezTo>
                    <a:pt x="5600" y="2780"/>
                    <a:pt x="4660" y="2841"/>
                    <a:pt x="3617" y="361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4"/>
            <p:cNvSpPr/>
            <p:nvPr/>
          </p:nvSpPr>
          <p:spPr>
            <a:xfrm>
              <a:off x="558525" y="4101900"/>
              <a:ext cx="88925" cy="95050"/>
            </a:xfrm>
            <a:custGeom>
              <a:avLst/>
              <a:gdLst/>
              <a:ahLst/>
              <a:cxnLst/>
              <a:rect l="l" t="t" r="r" b="b"/>
              <a:pathLst>
                <a:path w="3557" h="3802" extrusionOk="0">
                  <a:moveTo>
                    <a:pt x="1860" y="2575"/>
                  </a:moveTo>
                  <a:cubicBezTo>
                    <a:pt x="1492" y="3147"/>
                    <a:pt x="1921" y="3801"/>
                    <a:pt x="2412" y="3801"/>
                  </a:cubicBezTo>
                  <a:cubicBezTo>
                    <a:pt x="2739" y="3801"/>
                    <a:pt x="3147" y="3597"/>
                    <a:pt x="3127" y="3045"/>
                  </a:cubicBezTo>
                  <a:cubicBezTo>
                    <a:pt x="3127" y="2882"/>
                    <a:pt x="3004" y="2759"/>
                    <a:pt x="2861" y="2759"/>
                  </a:cubicBezTo>
                  <a:cubicBezTo>
                    <a:pt x="2718" y="2759"/>
                    <a:pt x="2596" y="2882"/>
                    <a:pt x="2596" y="3045"/>
                  </a:cubicBezTo>
                  <a:cubicBezTo>
                    <a:pt x="2596" y="3127"/>
                    <a:pt x="2637" y="3209"/>
                    <a:pt x="2698" y="3250"/>
                  </a:cubicBezTo>
                  <a:cubicBezTo>
                    <a:pt x="2105" y="3597"/>
                    <a:pt x="1676" y="2371"/>
                    <a:pt x="3556" y="1901"/>
                  </a:cubicBezTo>
                  <a:cubicBezTo>
                    <a:pt x="1676" y="1431"/>
                    <a:pt x="2105" y="205"/>
                    <a:pt x="2698" y="552"/>
                  </a:cubicBezTo>
                  <a:cubicBezTo>
                    <a:pt x="2637" y="614"/>
                    <a:pt x="2596" y="675"/>
                    <a:pt x="2596" y="777"/>
                  </a:cubicBezTo>
                  <a:cubicBezTo>
                    <a:pt x="2596" y="920"/>
                    <a:pt x="2718" y="1043"/>
                    <a:pt x="2861" y="1043"/>
                  </a:cubicBezTo>
                  <a:cubicBezTo>
                    <a:pt x="3004" y="1043"/>
                    <a:pt x="3127" y="920"/>
                    <a:pt x="3127" y="777"/>
                  </a:cubicBezTo>
                  <a:cubicBezTo>
                    <a:pt x="3147" y="205"/>
                    <a:pt x="2739" y="21"/>
                    <a:pt x="2412" y="1"/>
                  </a:cubicBezTo>
                  <a:cubicBezTo>
                    <a:pt x="1921" y="1"/>
                    <a:pt x="1492" y="655"/>
                    <a:pt x="1860" y="1227"/>
                  </a:cubicBezTo>
                  <a:cubicBezTo>
                    <a:pt x="1165" y="1206"/>
                    <a:pt x="552" y="1451"/>
                    <a:pt x="1" y="1901"/>
                  </a:cubicBezTo>
                  <a:cubicBezTo>
                    <a:pt x="552" y="2371"/>
                    <a:pt x="1165" y="2596"/>
                    <a:pt x="1860" y="259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4"/>
            <p:cNvSpPr/>
            <p:nvPr/>
          </p:nvSpPr>
          <p:spPr>
            <a:xfrm>
              <a:off x="653550" y="4139700"/>
              <a:ext cx="18925" cy="19450"/>
            </a:xfrm>
            <a:custGeom>
              <a:avLst/>
              <a:gdLst/>
              <a:ahLst/>
              <a:cxnLst/>
              <a:rect l="l" t="t" r="r" b="b"/>
              <a:pathLst>
                <a:path w="757" h="778" extrusionOk="0">
                  <a:moveTo>
                    <a:pt x="0" y="389"/>
                  </a:moveTo>
                  <a:cubicBezTo>
                    <a:pt x="0" y="593"/>
                    <a:pt x="164" y="777"/>
                    <a:pt x="389" y="777"/>
                  </a:cubicBezTo>
                  <a:cubicBezTo>
                    <a:pt x="593" y="777"/>
                    <a:pt x="756" y="593"/>
                    <a:pt x="756" y="389"/>
                  </a:cubicBezTo>
                  <a:cubicBezTo>
                    <a:pt x="756" y="185"/>
                    <a:pt x="593" y="1"/>
                    <a:pt x="389" y="1"/>
                  </a:cubicBezTo>
                  <a:cubicBezTo>
                    <a:pt x="164" y="1"/>
                    <a:pt x="0" y="185"/>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4"/>
            <p:cNvSpPr/>
            <p:nvPr/>
          </p:nvSpPr>
          <p:spPr>
            <a:xfrm>
              <a:off x="678575" y="4136125"/>
              <a:ext cx="66425" cy="26600"/>
            </a:xfrm>
            <a:custGeom>
              <a:avLst/>
              <a:gdLst/>
              <a:ahLst/>
              <a:cxnLst/>
              <a:rect l="l" t="t" r="r" b="b"/>
              <a:pathLst>
                <a:path w="2657" h="1064" extrusionOk="0">
                  <a:moveTo>
                    <a:pt x="1" y="532"/>
                  </a:moveTo>
                  <a:cubicBezTo>
                    <a:pt x="552" y="675"/>
                    <a:pt x="1063" y="839"/>
                    <a:pt x="1554" y="1063"/>
                  </a:cubicBezTo>
                  <a:cubicBezTo>
                    <a:pt x="1860" y="839"/>
                    <a:pt x="2228" y="655"/>
                    <a:pt x="2657" y="532"/>
                  </a:cubicBezTo>
                  <a:cubicBezTo>
                    <a:pt x="2228" y="409"/>
                    <a:pt x="1860" y="226"/>
                    <a:pt x="1554" y="1"/>
                  </a:cubicBezTo>
                  <a:cubicBezTo>
                    <a:pt x="1063" y="226"/>
                    <a:pt x="552" y="389"/>
                    <a:pt x="1"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4"/>
            <p:cNvSpPr/>
            <p:nvPr/>
          </p:nvSpPr>
          <p:spPr>
            <a:xfrm>
              <a:off x="637200" y="3971650"/>
              <a:ext cx="126200" cy="159400"/>
            </a:xfrm>
            <a:custGeom>
              <a:avLst/>
              <a:gdLst/>
              <a:ahLst/>
              <a:cxnLst/>
              <a:rect l="l" t="t" r="r" b="b"/>
              <a:pathLst>
                <a:path w="5048" h="6376" extrusionOk="0">
                  <a:moveTo>
                    <a:pt x="1799" y="6294"/>
                  </a:moveTo>
                  <a:cubicBezTo>
                    <a:pt x="2575" y="6355"/>
                    <a:pt x="3372" y="5762"/>
                    <a:pt x="3801" y="5149"/>
                  </a:cubicBezTo>
                  <a:cubicBezTo>
                    <a:pt x="5048" y="3310"/>
                    <a:pt x="3454" y="1982"/>
                    <a:pt x="3944" y="0"/>
                  </a:cubicBezTo>
                  <a:cubicBezTo>
                    <a:pt x="2779" y="797"/>
                    <a:pt x="2841" y="1737"/>
                    <a:pt x="3617" y="2759"/>
                  </a:cubicBezTo>
                  <a:cubicBezTo>
                    <a:pt x="3290" y="2677"/>
                    <a:pt x="3004" y="2759"/>
                    <a:pt x="2759" y="3004"/>
                  </a:cubicBezTo>
                  <a:cubicBezTo>
                    <a:pt x="4557" y="3188"/>
                    <a:pt x="3474" y="5333"/>
                    <a:pt x="2473" y="5517"/>
                  </a:cubicBezTo>
                  <a:cubicBezTo>
                    <a:pt x="2820" y="5292"/>
                    <a:pt x="3004" y="5006"/>
                    <a:pt x="3127" y="4802"/>
                  </a:cubicBezTo>
                  <a:cubicBezTo>
                    <a:pt x="3331" y="4434"/>
                    <a:pt x="3474" y="3474"/>
                    <a:pt x="2963" y="3453"/>
                  </a:cubicBezTo>
                  <a:cubicBezTo>
                    <a:pt x="2882" y="3453"/>
                    <a:pt x="2820" y="3515"/>
                    <a:pt x="2820" y="3699"/>
                  </a:cubicBezTo>
                  <a:cubicBezTo>
                    <a:pt x="2657" y="3290"/>
                    <a:pt x="1737" y="3474"/>
                    <a:pt x="1860" y="4107"/>
                  </a:cubicBezTo>
                  <a:cubicBezTo>
                    <a:pt x="1901" y="3964"/>
                    <a:pt x="2759" y="3658"/>
                    <a:pt x="2677" y="4536"/>
                  </a:cubicBezTo>
                  <a:cubicBezTo>
                    <a:pt x="2636" y="4925"/>
                    <a:pt x="2412" y="5272"/>
                    <a:pt x="2023" y="5395"/>
                  </a:cubicBezTo>
                  <a:cubicBezTo>
                    <a:pt x="1410" y="5619"/>
                    <a:pt x="879" y="5068"/>
                    <a:pt x="899" y="4863"/>
                  </a:cubicBezTo>
                  <a:cubicBezTo>
                    <a:pt x="1329" y="5231"/>
                    <a:pt x="1696" y="4659"/>
                    <a:pt x="1574" y="4332"/>
                  </a:cubicBezTo>
                  <a:cubicBezTo>
                    <a:pt x="1390" y="3882"/>
                    <a:pt x="430" y="3801"/>
                    <a:pt x="225" y="4659"/>
                  </a:cubicBezTo>
                  <a:cubicBezTo>
                    <a:pt x="0" y="5578"/>
                    <a:pt x="899" y="6375"/>
                    <a:pt x="1778" y="629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4"/>
            <p:cNvSpPr/>
            <p:nvPr/>
          </p:nvSpPr>
          <p:spPr>
            <a:xfrm>
              <a:off x="637200" y="4167800"/>
              <a:ext cx="126200" cy="159425"/>
            </a:xfrm>
            <a:custGeom>
              <a:avLst/>
              <a:gdLst/>
              <a:ahLst/>
              <a:cxnLst/>
              <a:rect l="l" t="t" r="r" b="b"/>
              <a:pathLst>
                <a:path w="5048" h="6377" extrusionOk="0">
                  <a:moveTo>
                    <a:pt x="3801" y="1227"/>
                  </a:moveTo>
                  <a:cubicBezTo>
                    <a:pt x="3372" y="614"/>
                    <a:pt x="2575" y="21"/>
                    <a:pt x="1799" y="82"/>
                  </a:cubicBezTo>
                  <a:cubicBezTo>
                    <a:pt x="899" y="1"/>
                    <a:pt x="0" y="798"/>
                    <a:pt x="225" y="1717"/>
                  </a:cubicBezTo>
                  <a:cubicBezTo>
                    <a:pt x="430" y="2575"/>
                    <a:pt x="1390" y="2494"/>
                    <a:pt x="1574" y="2044"/>
                  </a:cubicBezTo>
                  <a:cubicBezTo>
                    <a:pt x="1696" y="1717"/>
                    <a:pt x="1329" y="1145"/>
                    <a:pt x="899" y="1513"/>
                  </a:cubicBezTo>
                  <a:cubicBezTo>
                    <a:pt x="899" y="1288"/>
                    <a:pt x="1410" y="757"/>
                    <a:pt x="2044" y="961"/>
                  </a:cubicBezTo>
                  <a:cubicBezTo>
                    <a:pt x="2412" y="1104"/>
                    <a:pt x="2657" y="1451"/>
                    <a:pt x="2677" y="1840"/>
                  </a:cubicBezTo>
                  <a:cubicBezTo>
                    <a:pt x="2759" y="2718"/>
                    <a:pt x="1921" y="2412"/>
                    <a:pt x="1860" y="2269"/>
                  </a:cubicBezTo>
                  <a:cubicBezTo>
                    <a:pt x="1737" y="2902"/>
                    <a:pt x="2657" y="3086"/>
                    <a:pt x="2820" y="2677"/>
                  </a:cubicBezTo>
                  <a:cubicBezTo>
                    <a:pt x="2820" y="2861"/>
                    <a:pt x="2902" y="2923"/>
                    <a:pt x="2984" y="2923"/>
                  </a:cubicBezTo>
                  <a:cubicBezTo>
                    <a:pt x="3474" y="2902"/>
                    <a:pt x="3331" y="1921"/>
                    <a:pt x="3127" y="1574"/>
                  </a:cubicBezTo>
                  <a:cubicBezTo>
                    <a:pt x="3004" y="1370"/>
                    <a:pt x="2841" y="1084"/>
                    <a:pt x="2493" y="859"/>
                  </a:cubicBezTo>
                  <a:cubicBezTo>
                    <a:pt x="3474" y="1043"/>
                    <a:pt x="4578" y="3188"/>
                    <a:pt x="2759" y="3372"/>
                  </a:cubicBezTo>
                  <a:cubicBezTo>
                    <a:pt x="3004" y="3617"/>
                    <a:pt x="3290" y="3699"/>
                    <a:pt x="3617" y="3617"/>
                  </a:cubicBezTo>
                  <a:cubicBezTo>
                    <a:pt x="2841" y="4639"/>
                    <a:pt x="2779" y="5579"/>
                    <a:pt x="3944" y="6376"/>
                  </a:cubicBezTo>
                  <a:cubicBezTo>
                    <a:pt x="3454" y="4394"/>
                    <a:pt x="5048" y="3066"/>
                    <a:pt x="3801" y="122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4"/>
          <p:cNvGrpSpPr/>
          <p:nvPr/>
        </p:nvGrpSpPr>
        <p:grpSpPr>
          <a:xfrm>
            <a:off x="228628" y="228604"/>
            <a:ext cx="809300" cy="815624"/>
            <a:chOff x="-2299175" y="1318800"/>
            <a:chExt cx="390325" cy="393375"/>
          </a:xfrm>
        </p:grpSpPr>
        <p:sp>
          <p:nvSpPr>
            <p:cNvPr id="1056" name="Google Shape;1056;p24"/>
            <p:cNvSpPr/>
            <p:nvPr/>
          </p:nvSpPr>
          <p:spPr>
            <a:xfrm>
              <a:off x="-2134175" y="1434750"/>
              <a:ext cx="95550" cy="88925"/>
            </a:xfrm>
            <a:custGeom>
              <a:avLst/>
              <a:gdLst/>
              <a:ahLst/>
              <a:cxnLst/>
              <a:rect l="l" t="t" r="r" b="b"/>
              <a:pathLst>
                <a:path w="3822" h="3557" extrusionOk="0">
                  <a:moveTo>
                    <a:pt x="3045" y="430"/>
                  </a:moveTo>
                  <a:cubicBezTo>
                    <a:pt x="2882" y="430"/>
                    <a:pt x="2780" y="553"/>
                    <a:pt x="2780" y="696"/>
                  </a:cubicBezTo>
                  <a:cubicBezTo>
                    <a:pt x="2780" y="859"/>
                    <a:pt x="2882" y="961"/>
                    <a:pt x="3045" y="961"/>
                  </a:cubicBezTo>
                  <a:cubicBezTo>
                    <a:pt x="3127" y="961"/>
                    <a:pt x="3209" y="920"/>
                    <a:pt x="3250" y="859"/>
                  </a:cubicBezTo>
                  <a:cubicBezTo>
                    <a:pt x="3597" y="1472"/>
                    <a:pt x="2371" y="1881"/>
                    <a:pt x="1901" y="1"/>
                  </a:cubicBezTo>
                  <a:cubicBezTo>
                    <a:pt x="1431" y="1881"/>
                    <a:pt x="225" y="1472"/>
                    <a:pt x="552" y="859"/>
                  </a:cubicBezTo>
                  <a:cubicBezTo>
                    <a:pt x="614" y="920"/>
                    <a:pt x="675" y="961"/>
                    <a:pt x="777" y="961"/>
                  </a:cubicBezTo>
                  <a:cubicBezTo>
                    <a:pt x="920" y="961"/>
                    <a:pt x="1043" y="859"/>
                    <a:pt x="1043" y="696"/>
                  </a:cubicBezTo>
                  <a:cubicBezTo>
                    <a:pt x="1043" y="553"/>
                    <a:pt x="920" y="430"/>
                    <a:pt x="777" y="430"/>
                  </a:cubicBezTo>
                  <a:cubicBezTo>
                    <a:pt x="225" y="410"/>
                    <a:pt x="21" y="818"/>
                    <a:pt x="1" y="1145"/>
                  </a:cubicBezTo>
                  <a:cubicBezTo>
                    <a:pt x="1" y="1636"/>
                    <a:pt x="654" y="2065"/>
                    <a:pt x="1227" y="1697"/>
                  </a:cubicBezTo>
                  <a:cubicBezTo>
                    <a:pt x="1206" y="2392"/>
                    <a:pt x="1451" y="3005"/>
                    <a:pt x="1901" y="3556"/>
                  </a:cubicBezTo>
                  <a:cubicBezTo>
                    <a:pt x="2371" y="3005"/>
                    <a:pt x="2596" y="2392"/>
                    <a:pt x="2596" y="1697"/>
                  </a:cubicBezTo>
                  <a:cubicBezTo>
                    <a:pt x="3147" y="2065"/>
                    <a:pt x="3822" y="1636"/>
                    <a:pt x="3801" y="1145"/>
                  </a:cubicBezTo>
                  <a:cubicBezTo>
                    <a:pt x="3801" y="818"/>
                    <a:pt x="3597" y="410"/>
                    <a:pt x="3045" y="43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4"/>
            <p:cNvSpPr/>
            <p:nvPr/>
          </p:nvSpPr>
          <p:spPr>
            <a:xfrm>
              <a:off x="-2096375" y="1409725"/>
              <a:ext cx="19450" cy="19450"/>
            </a:xfrm>
            <a:custGeom>
              <a:avLst/>
              <a:gdLst/>
              <a:ahLst/>
              <a:cxnLst/>
              <a:rect l="l" t="t" r="r" b="b"/>
              <a:pathLst>
                <a:path w="778" h="778" extrusionOk="0">
                  <a:moveTo>
                    <a:pt x="1" y="389"/>
                  </a:moveTo>
                  <a:cubicBezTo>
                    <a:pt x="1" y="593"/>
                    <a:pt x="185" y="777"/>
                    <a:pt x="389" y="777"/>
                  </a:cubicBezTo>
                  <a:cubicBezTo>
                    <a:pt x="614" y="777"/>
                    <a:pt x="777" y="593"/>
                    <a:pt x="777" y="389"/>
                  </a:cubicBezTo>
                  <a:cubicBezTo>
                    <a:pt x="777" y="185"/>
                    <a:pt x="614" y="1"/>
                    <a:pt x="389" y="1"/>
                  </a:cubicBezTo>
                  <a:cubicBezTo>
                    <a:pt x="185" y="1"/>
                    <a:pt x="1" y="185"/>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4"/>
            <p:cNvSpPr/>
            <p:nvPr/>
          </p:nvSpPr>
          <p:spPr>
            <a:xfrm>
              <a:off x="-2099950" y="1337200"/>
              <a:ext cx="26600" cy="66925"/>
            </a:xfrm>
            <a:custGeom>
              <a:avLst/>
              <a:gdLst/>
              <a:ahLst/>
              <a:cxnLst/>
              <a:rect l="l" t="t" r="r" b="b"/>
              <a:pathLst>
                <a:path w="1064" h="2677" extrusionOk="0">
                  <a:moveTo>
                    <a:pt x="1063" y="1124"/>
                  </a:moveTo>
                  <a:cubicBezTo>
                    <a:pt x="838" y="817"/>
                    <a:pt x="655" y="450"/>
                    <a:pt x="532" y="0"/>
                  </a:cubicBezTo>
                  <a:cubicBezTo>
                    <a:pt x="409" y="450"/>
                    <a:pt x="225" y="817"/>
                    <a:pt x="1" y="1124"/>
                  </a:cubicBezTo>
                  <a:cubicBezTo>
                    <a:pt x="225" y="1594"/>
                    <a:pt x="389" y="2125"/>
                    <a:pt x="532" y="2677"/>
                  </a:cubicBezTo>
                  <a:cubicBezTo>
                    <a:pt x="675" y="2125"/>
                    <a:pt x="838" y="1594"/>
                    <a:pt x="1063" y="112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4"/>
            <p:cNvSpPr/>
            <p:nvPr/>
          </p:nvSpPr>
          <p:spPr>
            <a:xfrm>
              <a:off x="-2068275" y="1318800"/>
              <a:ext cx="159425" cy="126725"/>
            </a:xfrm>
            <a:custGeom>
              <a:avLst/>
              <a:gdLst/>
              <a:ahLst/>
              <a:cxnLst/>
              <a:rect l="l" t="t" r="r" b="b"/>
              <a:pathLst>
                <a:path w="6377" h="5069" extrusionOk="0">
                  <a:moveTo>
                    <a:pt x="1227" y="1267"/>
                  </a:moveTo>
                  <a:cubicBezTo>
                    <a:pt x="614" y="1696"/>
                    <a:pt x="21" y="2473"/>
                    <a:pt x="82" y="3270"/>
                  </a:cubicBezTo>
                  <a:cubicBezTo>
                    <a:pt x="1" y="4148"/>
                    <a:pt x="798" y="5068"/>
                    <a:pt x="1717" y="4823"/>
                  </a:cubicBezTo>
                  <a:cubicBezTo>
                    <a:pt x="2575" y="4618"/>
                    <a:pt x="2494" y="3658"/>
                    <a:pt x="2044" y="3495"/>
                  </a:cubicBezTo>
                  <a:cubicBezTo>
                    <a:pt x="1717" y="3352"/>
                    <a:pt x="1145" y="3719"/>
                    <a:pt x="1513" y="4148"/>
                  </a:cubicBezTo>
                  <a:cubicBezTo>
                    <a:pt x="1288" y="4169"/>
                    <a:pt x="757" y="3638"/>
                    <a:pt x="961" y="3025"/>
                  </a:cubicBezTo>
                  <a:cubicBezTo>
                    <a:pt x="1104" y="2636"/>
                    <a:pt x="1451" y="2412"/>
                    <a:pt x="1840" y="2371"/>
                  </a:cubicBezTo>
                  <a:cubicBezTo>
                    <a:pt x="2718" y="2309"/>
                    <a:pt x="2412" y="3147"/>
                    <a:pt x="2269" y="3188"/>
                  </a:cubicBezTo>
                  <a:cubicBezTo>
                    <a:pt x="2902" y="3331"/>
                    <a:pt x="3086" y="2412"/>
                    <a:pt x="2677" y="2248"/>
                  </a:cubicBezTo>
                  <a:cubicBezTo>
                    <a:pt x="2861" y="2228"/>
                    <a:pt x="2923" y="2166"/>
                    <a:pt x="2923" y="2085"/>
                  </a:cubicBezTo>
                  <a:cubicBezTo>
                    <a:pt x="2902" y="1574"/>
                    <a:pt x="1921" y="1717"/>
                    <a:pt x="1574" y="1921"/>
                  </a:cubicBezTo>
                  <a:cubicBezTo>
                    <a:pt x="1370" y="2044"/>
                    <a:pt x="1084" y="2228"/>
                    <a:pt x="859" y="2575"/>
                  </a:cubicBezTo>
                  <a:cubicBezTo>
                    <a:pt x="1043" y="1574"/>
                    <a:pt x="3188" y="491"/>
                    <a:pt x="3372" y="2289"/>
                  </a:cubicBezTo>
                  <a:cubicBezTo>
                    <a:pt x="3617" y="2044"/>
                    <a:pt x="3699" y="1758"/>
                    <a:pt x="3617" y="1431"/>
                  </a:cubicBezTo>
                  <a:cubicBezTo>
                    <a:pt x="4639" y="2207"/>
                    <a:pt x="5579" y="2269"/>
                    <a:pt x="6376" y="1104"/>
                  </a:cubicBezTo>
                  <a:cubicBezTo>
                    <a:pt x="4394" y="1594"/>
                    <a:pt x="3066" y="0"/>
                    <a:pt x="1227" y="126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4"/>
            <p:cNvSpPr/>
            <p:nvPr/>
          </p:nvSpPr>
          <p:spPr>
            <a:xfrm>
              <a:off x="-2264450" y="1318800"/>
              <a:ext cx="159425" cy="126725"/>
            </a:xfrm>
            <a:custGeom>
              <a:avLst/>
              <a:gdLst/>
              <a:ahLst/>
              <a:cxnLst/>
              <a:rect l="l" t="t" r="r" b="b"/>
              <a:pathLst>
                <a:path w="6377" h="5069" extrusionOk="0">
                  <a:moveTo>
                    <a:pt x="2759" y="1451"/>
                  </a:moveTo>
                  <a:cubicBezTo>
                    <a:pt x="2678" y="1758"/>
                    <a:pt x="2759" y="2064"/>
                    <a:pt x="3005" y="2289"/>
                  </a:cubicBezTo>
                  <a:cubicBezTo>
                    <a:pt x="3189" y="491"/>
                    <a:pt x="5355" y="1574"/>
                    <a:pt x="5518" y="2575"/>
                  </a:cubicBezTo>
                  <a:cubicBezTo>
                    <a:pt x="5293" y="2228"/>
                    <a:pt x="5007" y="2044"/>
                    <a:pt x="4803" y="1921"/>
                  </a:cubicBezTo>
                  <a:cubicBezTo>
                    <a:pt x="4456" y="1717"/>
                    <a:pt x="3475" y="1574"/>
                    <a:pt x="3454" y="2085"/>
                  </a:cubicBezTo>
                  <a:cubicBezTo>
                    <a:pt x="3454" y="2166"/>
                    <a:pt x="3516" y="2228"/>
                    <a:pt x="3699" y="2248"/>
                  </a:cubicBezTo>
                  <a:cubicBezTo>
                    <a:pt x="3291" y="2412"/>
                    <a:pt x="3475" y="3331"/>
                    <a:pt x="4108" y="3188"/>
                  </a:cubicBezTo>
                  <a:cubicBezTo>
                    <a:pt x="3965" y="3147"/>
                    <a:pt x="3659" y="2309"/>
                    <a:pt x="4537" y="2371"/>
                  </a:cubicBezTo>
                  <a:cubicBezTo>
                    <a:pt x="4926" y="2412"/>
                    <a:pt x="5273" y="2657"/>
                    <a:pt x="5416" y="3025"/>
                  </a:cubicBezTo>
                  <a:cubicBezTo>
                    <a:pt x="5620" y="3638"/>
                    <a:pt x="5089" y="4169"/>
                    <a:pt x="4864" y="4148"/>
                  </a:cubicBezTo>
                  <a:cubicBezTo>
                    <a:pt x="5232" y="3740"/>
                    <a:pt x="4680" y="3352"/>
                    <a:pt x="4333" y="3495"/>
                  </a:cubicBezTo>
                  <a:cubicBezTo>
                    <a:pt x="3883" y="3658"/>
                    <a:pt x="3802" y="4618"/>
                    <a:pt x="4660" y="4843"/>
                  </a:cubicBezTo>
                  <a:cubicBezTo>
                    <a:pt x="5579" y="5068"/>
                    <a:pt x="6376" y="4148"/>
                    <a:pt x="6295" y="3270"/>
                  </a:cubicBezTo>
                  <a:cubicBezTo>
                    <a:pt x="6356" y="2493"/>
                    <a:pt x="5763" y="1696"/>
                    <a:pt x="5150" y="1267"/>
                  </a:cubicBezTo>
                  <a:cubicBezTo>
                    <a:pt x="3311" y="0"/>
                    <a:pt x="1983" y="1594"/>
                    <a:pt x="1" y="1104"/>
                  </a:cubicBezTo>
                  <a:cubicBezTo>
                    <a:pt x="798" y="2269"/>
                    <a:pt x="1738" y="2207"/>
                    <a:pt x="2759"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4"/>
            <p:cNvSpPr/>
            <p:nvPr/>
          </p:nvSpPr>
          <p:spPr>
            <a:xfrm>
              <a:off x="-2183225" y="1486875"/>
              <a:ext cx="88925" cy="95025"/>
            </a:xfrm>
            <a:custGeom>
              <a:avLst/>
              <a:gdLst/>
              <a:ahLst/>
              <a:cxnLst/>
              <a:rect l="l" t="t" r="r" b="b"/>
              <a:pathLst>
                <a:path w="3557" h="3801" extrusionOk="0">
                  <a:moveTo>
                    <a:pt x="1697" y="1226"/>
                  </a:moveTo>
                  <a:cubicBezTo>
                    <a:pt x="2065" y="654"/>
                    <a:pt x="1636" y="0"/>
                    <a:pt x="1145" y="0"/>
                  </a:cubicBezTo>
                  <a:cubicBezTo>
                    <a:pt x="818" y="21"/>
                    <a:pt x="410" y="204"/>
                    <a:pt x="430" y="777"/>
                  </a:cubicBezTo>
                  <a:cubicBezTo>
                    <a:pt x="430" y="920"/>
                    <a:pt x="553" y="1042"/>
                    <a:pt x="696" y="1042"/>
                  </a:cubicBezTo>
                  <a:cubicBezTo>
                    <a:pt x="859" y="1042"/>
                    <a:pt x="961" y="920"/>
                    <a:pt x="961" y="777"/>
                  </a:cubicBezTo>
                  <a:cubicBezTo>
                    <a:pt x="961" y="674"/>
                    <a:pt x="920" y="613"/>
                    <a:pt x="859" y="552"/>
                  </a:cubicBezTo>
                  <a:cubicBezTo>
                    <a:pt x="1472" y="225"/>
                    <a:pt x="1881" y="1431"/>
                    <a:pt x="1" y="1901"/>
                  </a:cubicBezTo>
                  <a:cubicBezTo>
                    <a:pt x="1881" y="2370"/>
                    <a:pt x="1472" y="3597"/>
                    <a:pt x="859" y="3249"/>
                  </a:cubicBezTo>
                  <a:cubicBezTo>
                    <a:pt x="920" y="3208"/>
                    <a:pt x="961" y="3127"/>
                    <a:pt x="961" y="3045"/>
                  </a:cubicBezTo>
                  <a:cubicBezTo>
                    <a:pt x="961" y="2881"/>
                    <a:pt x="859" y="2779"/>
                    <a:pt x="696" y="2779"/>
                  </a:cubicBezTo>
                  <a:cubicBezTo>
                    <a:pt x="553" y="2779"/>
                    <a:pt x="430" y="2881"/>
                    <a:pt x="430" y="3045"/>
                  </a:cubicBezTo>
                  <a:cubicBezTo>
                    <a:pt x="410" y="3597"/>
                    <a:pt x="818" y="3801"/>
                    <a:pt x="1145" y="3801"/>
                  </a:cubicBezTo>
                  <a:cubicBezTo>
                    <a:pt x="1636" y="3801"/>
                    <a:pt x="2065" y="3147"/>
                    <a:pt x="1697" y="2575"/>
                  </a:cubicBezTo>
                  <a:cubicBezTo>
                    <a:pt x="2392" y="2595"/>
                    <a:pt x="3005" y="2350"/>
                    <a:pt x="3556" y="1901"/>
                  </a:cubicBezTo>
                  <a:cubicBezTo>
                    <a:pt x="3005" y="1451"/>
                    <a:pt x="2392" y="1206"/>
                    <a:pt x="1697" y="1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4"/>
            <p:cNvSpPr/>
            <p:nvPr/>
          </p:nvSpPr>
          <p:spPr>
            <a:xfrm>
              <a:off x="-2208250" y="1524675"/>
              <a:ext cx="19450" cy="19425"/>
            </a:xfrm>
            <a:custGeom>
              <a:avLst/>
              <a:gdLst/>
              <a:ahLst/>
              <a:cxnLst/>
              <a:rect l="l" t="t" r="r" b="b"/>
              <a:pathLst>
                <a:path w="778" h="777" extrusionOk="0">
                  <a:moveTo>
                    <a:pt x="1" y="389"/>
                  </a:moveTo>
                  <a:cubicBezTo>
                    <a:pt x="1" y="613"/>
                    <a:pt x="164" y="777"/>
                    <a:pt x="389" y="777"/>
                  </a:cubicBezTo>
                  <a:cubicBezTo>
                    <a:pt x="593" y="777"/>
                    <a:pt x="777" y="613"/>
                    <a:pt x="777" y="389"/>
                  </a:cubicBezTo>
                  <a:cubicBezTo>
                    <a:pt x="777" y="184"/>
                    <a:pt x="593" y="0"/>
                    <a:pt x="389" y="0"/>
                  </a:cubicBezTo>
                  <a:cubicBezTo>
                    <a:pt x="164" y="0"/>
                    <a:pt x="1" y="184"/>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4"/>
            <p:cNvSpPr/>
            <p:nvPr/>
          </p:nvSpPr>
          <p:spPr>
            <a:xfrm>
              <a:off x="-2280775" y="1521100"/>
              <a:ext cx="66925" cy="27100"/>
            </a:xfrm>
            <a:custGeom>
              <a:avLst/>
              <a:gdLst/>
              <a:ahLst/>
              <a:cxnLst/>
              <a:rect l="l" t="t" r="r" b="b"/>
              <a:pathLst>
                <a:path w="2677" h="1084" extrusionOk="0">
                  <a:moveTo>
                    <a:pt x="2677" y="532"/>
                  </a:moveTo>
                  <a:cubicBezTo>
                    <a:pt x="2125" y="388"/>
                    <a:pt x="1594" y="225"/>
                    <a:pt x="1124" y="0"/>
                  </a:cubicBezTo>
                  <a:cubicBezTo>
                    <a:pt x="817" y="225"/>
                    <a:pt x="429" y="409"/>
                    <a:pt x="0" y="532"/>
                  </a:cubicBezTo>
                  <a:cubicBezTo>
                    <a:pt x="429" y="654"/>
                    <a:pt x="797" y="838"/>
                    <a:pt x="1124" y="1083"/>
                  </a:cubicBezTo>
                  <a:cubicBezTo>
                    <a:pt x="1594" y="838"/>
                    <a:pt x="2125" y="675"/>
                    <a:pt x="2677"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4"/>
            <p:cNvSpPr/>
            <p:nvPr/>
          </p:nvSpPr>
          <p:spPr>
            <a:xfrm>
              <a:off x="-2299175" y="1552775"/>
              <a:ext cx="126725" cy="159400"/>
            </a:xfrm>
            <a:custGeom>
              <a:avLst/>
              <a:gdLst/>
              <a:ahLst/>
              <a:cxnLst/>
              <a:rect l="l" t="t" r="r" b="b"/>
              <a:pathLst>
                <a:path w="5069" h="6376" extrusionOk="0">
                  <a:moveTo>
                    <a:pt x="3270" y="82"/>
                  </a:moveTo>
                  <a:cubicBezTo>
                    <a:pt x="2473" y="21"/>
                    <a:pt x="1696" y="613"/>
                    <a:pt x="1267" y="1247"/>
                  </a:cubicBezTo>
                  <a:cubicBezTo>
                    <a:pt x="0" y="3086"/>
                    <a:pt x="1594" y="4414"/>
                    <a:pt x="1104" y="6376"/>
                  </a:cubicBezTo>
                  <a:cubicBezTo>
                    <a:pt x="2269" y="5599"/>
                    <a:pt x="2207" y="4659"/>
                    <a:pt x="1451" y="3617"/>
                  </a:cubicBezTo>
                  <a:cubicBezTo>
                    <a:pt x="1758" y="3699"/>
                    <a:pt x="2064" y="3637"/>
                    <a:pt x="2289" y="3392"/>
                  </a:cubicBezTo>
                  <a:cubicBezTo>
                    <a:pt x="491" y="3208"/>
                    <a:pt x="1574" y="1042"/>
                    <a:pt x="2575" y="858"/>
                  </a:cubicBezTo>
                  <a:cubicBezTo>
                    <a:pt x="2228" y="1083"/>
                    <a:pt x="2044" y="1390"/>
                    <a:pt x="1921" y="1594"/>
                  </a:cubicBezTo>
                  <a:cubicBezTo>
                    <a:pt x="1717" y="1941"/>
                    <a:pt x="1574" y="2902"/>
                    <a:pt x="2085" y="2943"/>
                  </a:cubicBezTo>
                  <a:cubicBezTo>
                    <a:pt x="2166" y="2943"/>
                    <a:pt x="2228" y="2881"/>
                    <a:pt x="2248" y="2697"/>
                  </a:cubicBezTo>
                  <a:cubicBezTo>
                    <a:pt x="2412" y="3106"/>
                    <a:pt x="3331" y="2902"/>
                    <a:pt x="3188" y="2289"/>
                  </a:cubicBezTo>
                  <a:cubicBezTo>
                    <a:pt x="3147" y="2411"/>
                    <a:pt x="2309" y="2718"/>
                    <a:pt x="2371" y="1860"/>
                  </a:cubicBezTo>
                  <a:cubicBezTo>
                    <a:pt x="2412" y="1451"/>
                    <a:pt x="2657" y="1104"/>
                    <a:pt x="3025" y="981"/>
                  </a:cubicBezTo>
                  <a:cubicBezTo>
                    <a:pt x="3638" y="756"/>
                    <a:pt x="4169" y="1308"/>
                    <a:pt x="4148" y="1533"/>
                  </a:cubicBezTo>
                  <a:cubicBezTo>
                    <a:pt x="3740" y="1165"/>
                    <a:pt x="3352" y="1717"/>
                    <a:pt x="3495" y="2044"/>
                  </a:cubicBezTo>
                  <a:cubicBezTo>
                    <a:pt x="3658" y="2493"/>
                    <a:pt x="4618" y="2595"/>
                    <a:pt x="4843" y="1737"/>
                  </a:cubicBezTo>
                  <a:cubicBezTo>
                    <a:pt x="5068" y="797"/>
                    <a:pt x="4148" y="0"/>
                    <a:pt x="3270" y="8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4"/>
            <p:cNvSpPr/>
            <p:nvPr/>
          </p:nvSpPr>
          <p:spPr>
            <a:xfrm>
              <a:off x="-2299175" y="1357100"/>
              <a:ext cx="126725" cy="159425"/>
            </a:xfrm>
            <a:custGeom>
              <a:avLst/>
              <a:gdLst/>
              <a:ahLst/>
              <a:cxnLst/>
              <a:rect l="l" t="t" r="r" b="b"/>
              <a:pathLst>
                <a:path w="5069" h="6377" extrusionOk="0">
                  <a:moveTo>
                    <a:pt x="1267" y="5130"/>
                  </a:moveTo>
                  <a:cubicBezTo>
                    <a:pt x="1696" y="5743"/>
                    <a:pt x="2473" y="6335"/>
                    <a:pt x="3270" y="6295"/>
                  </a:cubicBezTo>
                  <a:cubicBezTo>
                    <a:pt x="4148" y="6376"/>
                    <a:pt x="5068" y="5579"/>
                    <a:pt x="4843" y="4639"/>
                  </a:cubicBezTo>
                  <a:cubicBezTo>
                    <a:pt x="4618" y="3781"/>
                    <a:pt x="3658" y="3863"/>
                    <a:pt x="3495" y="4312"/>
                  </a:cubicBezTo>
                  <a:cubicBezTo>
                    <a:pt x="3352" y="4660"/>
                    <a:pt x="3740" y="5212"/>
                    <a:pt x="4148" y="4844"/>
                  </a:cubicBezTo>
                  <a:cubicBezTo>
                    <a:pt x="4169" y="5069"/>
                    <a:pt x="3638" y="5620"/>
                    <a:pt x="3025" y="5395"/>
                  </a:cubicBezTo>
                  <a:cubicBezTo>
                    <a:pt x="2636" y="5252"/>
                    <a:pt x="2412" y="4926"/>
                    <a:pt x="2371" y="4517"/>
                  </a:cubicBezTo>
                  <a:cubicBezTo>
                    <a:pt x="2309" y="3659"/>
                    <a:pt x="3147" y="3965"/>
                    <a:pt x="3188" y="4088"/>
                  </a:cubicBezTo>
                  <a:cubicBezTo>
                    <a:pt x="3331" y="3454"/>
                    <a:pt x="2412" y="3270"/>
                    <a:pt x="2248" y="3679"/>
                  </a:cubicBezTo>
                  <a:cubicBezTo>
                    <a:pt x="2228" y="3495"/>
                    <a:pt x="2166" y="3434"/>
                    <a:pt x="2085" y="3434"/>
                  </a:cubicBezTo>
                  <a:cubicBezTo>
                    <a:pt x="1574" y="3475"/>
                    <a:pt x="1717" y="4435"/>
                    <a:pt x="1921" y="4782"/>
                  </a:cubicBezTo>
                  <a:cubicBezTo>
                    <a:pt x="2044" y="4987"/>
                    <a:pt x="2228" y="5293"/>
                    <a:pt x="2575" y="5518"/>
                  </a:cubicBezTo>
                  <a:cubicBezTo>
                    <a:pt x="1574" y="5334"/>
                    <a:pt x="491" y="3168"/>
                    <a:pt x="2289" y="2984"/>
                  </a:cubicBezTo>
                  <a:cubicBezTo>
                    <a:pt x="2044" y="2739"/>
                    <a:pt x="1758" y="2678"/>
                    <a:pt x="1431" y="2760"/>
                  </a:cubicBezTo>
                  <a:cubicBezTo>
                    <a:pt x="2207" y="1717"/>
                    <a:pt x="2269" y="777"/>
                    <a:pt x="1104" y="1"/>
                  </a:cubicBezTo>
                  <a:cubicBezTo>
                    <a:pt x="1594" y="1963"/>
                    <a:pt x="0" y="3291"/>
                    <a:pt x="1267" y="513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24"/>
          <p:cNvGrpSpPr/>
          <p:nvPr/>
        </p:nvGrpSpPr>
        <p:grpSpPr>
          <a:xfrm>
            <a:off x="8107184" y="228604"/>
            <a:ext cx="808211" cy="815624"/>
            <a:chOff x="373600" y="1318800"/>
            <a:chExt cx="389800" cy="393375"/>
          </a:xfrm>
        </p:grpSpPr>
        <p:sp>
          <p:nvSpPr>
            <p:cNvPr id="1067" name="Google Shape;1067;p24"/>
            <p:cNvSpPr/>
            <p:nvPr/>
          </p:nvSpPr>
          <p:spPr>
            <a:xfrm>
              <a:off x="503350" y="1434750"/>
              <a:ext cx="95550" cy="88925"/>
            </a:xfrm>
            <a:custGeom>
              <a:avLst/>
              <a:gdLst/>
              <a:ahLst/>
              <a:cxnLst/>
              <a:rect l="l" t="t" r="r" b="b"/>
              <a:pathLst>
                <a:path w="3822" h="3557" extrusionOk="0">
                  <a:moveTo>
                    <a:pt x="3801" y="1145"/>
                  </a:moveTo>
                  <a:cubicBezTo>
                    <a:pt x="3801" y="818"/>
                    <a:pt x="3597" y="410"/>
                    <a:pt x="3045" y="430"/>
                  </a:cubicBezTo>
                  <a:cubicBezTo>
                    <a:pt x="2902" y="430"/>
                    <a:pt x="2780" y="553"/>
                    <a:pt x="2780" y="696"/>
                  </a:cubicBezTo>
                  <a:cubicBezTo>
                    <a:pt x="2780" y="859"/>
                    <a:pt x="2902" y="961"/>
                    <a:pt x="3045" y="961"/>
                  </a:cubicBezTo>
                  <a:cubicBezTo>
                    <a:pt x="3127" y="961"/>
                    <a:pt x="3209" y="920"/>
                    <a:pt x="3250" y="859"/>
                  </a:cubicBezTo>
                  <a:cubicBezTo>
                    <a:pt x="3597" y="1472"/>
                    <a:pt x="2391" y="1881"/>
                    <a:pt x="1901" y="1"/>
                  </a:cubicBezTo>
                  <a:cubicBezTo>
                    <a:pt x="1431" y="1881"/>
                    <a:pt x="225" y="1472"/>
                    <a:pt x="552" y="859"/>
                  </a:cubicBezTo>
                  <a:cubicBezTo>
                    <a:pt x="614" y="920"/>
                    <a:pt x="695" y="961"/>
                    <a:pt x="777" y="961"/>
                  </a:cubicBezTo>
                  <a:cubicBezTo>
                    <a:pt x="920" y="961"/>
                    <a:pt x="1043" y="859"/>
                    <a:pt x="1043" y="696"/>
                  </a:cubicBezTo>
                  <a:cubicBezTo>
                    <a:pt x="1043" y="553"/>
                    <a:pt x="920" y="430"/>
                    <a:pt x="777" y="430"/>
                  </a:cubicBezTo>
                  <a:cubicBezTo>
                    <a:pt x="225" y="410"/>
                    <a:pt x="21" y="818"/>
                    <a:pt x="21" y="1145"/>
                  </a:cubicBezTo>
                  <a:cubicBezTo>
                    <a:pt x="1" y="1636"/>
                    <a:pt x="675" y="2065"/>
                    <a:pt x="1227" y="1697"/>
                  </a:cubicBezTo>
                  <a:cubicBezTo>
                    <a:pt x="1206" y="2392"/>
                    <a:pt x="1451" y="3005"/>
                    <a:pt x="1901" y="3556"/>
                  </a:cubicBezTo>
                  <a:cubicBezTo>
                    <a:pt x="2371" y="3005"/>
                    <a:pt x="2616" y="2392"/>
                    <a:pt x="2596" y="1697"/>
                  </a:cubicBezTo>
                  <a:cubicBezTo>
                    <a:pt x="3148" y="2065"/>
                    <a:pt x="3822" y="1636"/>
                    <a:pt x="3801" y="114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4"/>
            <p:cNvSpPr/>
            <p:nvPr/>
          </p:nvSpPr>
          <p:spPr>
            <a:xfrm>
              <a:off x="541675" y="1409725"/>
              <a:ext cx="18925" cy="19450"/>
            </a:xfrm>
            <a:custGeom>
              <a:avLst/>
              <a:gdLst/>
              <a:ahLst/>
              <a:cxnLst/>
              <a:rect l="l" t="t" r="r" b="b"/>
              <a:pathLst>
                <a:path w="757" h="778" extrusionOk="0">
                  <a:moveTo>
                    <a:pt x="0" y="389"/>
                  </a:moveTo>
                  <a:cubicBezTo>
                    <a:pt x="0" y="593"/>
                    <a:pt x="164" y="777"/>
                    <a:pt x="368" y="777"/>
                  </a:cubicBezTo>
                  <a:cubicBezTo>
                    <a:pt x="593" y="777"/>
                    <a:pt x="756" y="593"/>
                    <a:pt x="756" y="389"/>
                  </a:cubicBezTo>
                  <a:cubicBezTo>
                    <a:pt x="756" y="185"/>
                    <a:pt x="593" y="1"/>
                    <a:pt x="368" y="1"/>
                  </a:cubicBezTo>
                  <a:cubicBezTo>
                    <a:pt x="164" y="1"/>
                    <a:pt x="0" y="185"/>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4"/>
            <p:cNvSpPr/>
            <p:nvPr/>
          </p:nvSpPr>
          <p:spPr>
            <a:xfrm>
              <a:off x="537575" y="1337200"/>
              <a:ext cx="27100" cy="66925"/>
            </a:xfrm>
            <a:custGeom>
              <a:avLst/>
              <a:gdLst/>
              <a:ahLst/>
              <a:cxnLst/>
              <a:rect l="l" t="t" r="r" b="b"/>
              <a:pathLst>
                <a:path w="1084" h="2677" extrusionOk="0">
                  <a:moveTo>
                    <a:pt x="1084" y="1124"/>
                  </a:moveTo>
                  <a:cubicBezTo>
                    <a:pt x="839" y="817"/>
                    <a:pt x="655" y="450"/>
                    <a:pt x="532" y="0"/>
                  </a:cubicBezTo>
                  <a:cubicBezTo>
                    <a:pt x="409" y="450"/>
                    <a:pt x="226" y="817"/>
                    <a:pt x="1" y="1124"/>
                  </a:cubicBezTo>
                  <a:cubicBezTo>
                    <a:pt x="226" y="1594"/>
                    <a:pt x="389" y="2125"/>
                    <a:pt x="532" y="2677"/>
                  </a:cubicBezTo>
                  <a:cubicBezTo>
                    <a:pt x="675" y="2125"/>
                    <a:pt x="839" y="1594"/>
                    <a:pt x="1084" y="112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373600" y="1318800"/>
              <a:ext cx="158900" cy="126725"/>
            </a:xfrm>
            <a:custGeom>
              <a:avLst/>
              <a:gdLst/>
              <a:ahLst/>
              <a:cxnLst/>
              <a:rect l="l" t="t" r="r" b="b"/>
              <a:pathLst>
                <a:path w="6356" h="5069" extrusionOk="0">
                  <a:moveTo>
                    <a:pt x="6294" y="3270"/>
                  </a:moveTo>
                  <a:cubicBezTo>
                    <a:pt x="6335" y="2473"/>
                    <a:pt x="5742" y="1696"/>
                    <a:pt x="5129" y="1267"/>
                  </a:cubicBezTo>
                  <a:cubicBezTo>
                    <a:pt x="3290" y="0"/>
                    <a:pt x="1962" y="1594"/>
                    <a:pt x="0" y="1104"/>
                  </a:cubicBezTo>
                  <a:cubicBezTo>
                    <a:pt x="777" y="2269"/>
                    <a:pt x="1717" y="2207"/>
                    <a:pt x="2739" y="1451"/>
                  </a:cubicBezTo>
                  <a:cubicBezTo>
                    <a:pt x="2677" y="1758"/>
                    <a:pt x="2739" y="2064"/>
                    <a:pt x="2984" y="2289"/>
                  </a:cubicBezTo>
                  <a:cubicBezTo>
                    <a:pt x="3168" y="491"/>
                    <a:pt x="5334" y="1574"/>
                    <a:pt x="5518" y="2575"/>
                  </a:cubicBezTo>
                  <a:cubicBezTo>
                    <a:pt x="5293" y="2228"/>
                    <a:pt x="4986" y="2044"/>
                    <a:pt x="4782" y="1921"/>
                  </a:cubicBezTo>
                  <a:cubicBezTo>
                    <a:pt x="4435" y="1717"/>
                    <a:pt x="3454" y="1574"/>
                    <a:pt x="3433" y="2085"/>
                  </a:cubicBezTo>
                  <a:cubicBezTo>
                    <a:pt x="3433" y="2166"/>
                    <a:pt x="3495" y="2228"/>
                    <a:pt x="3679" y="2248"/>
                  </a:cubicBezTo>
                  <a:cubicBezTo>
                    <a:pt x="3270" y="2412"/>
                    <a:pt x="3454" y="3331"/>
                    <a:pt x="4087" y="3188"/>
                  </a:cubicBezTo>
                  <a:cubicBezTo>
                    <a:pt x="3944" y="3147"/>
                    <a:pt x="3658" y="2309"/>
                    <a:pt x="4516" y="2371"/>
                  </a:cubicBezTo>
                  <a:cubicBezTo>
                    <a:pt x="4925" y="2412"/>
                    <a:pt x="5252" y="2657"/>
                    <a:pt x="5395" y="3025"/>
                  </a:cubicBezTo>
                  <a:cubicBezTo>
                    <a:pt x="5620" y="3638"/>
                    <a:pt x="5068" y="4169"/>
                    <a:pt x="4843" y="4148"/>
                  </a:cubicBezTo>
                  <a:cubicBezTo>
                    <a:pt x="5211" y="3740"/>
                    <a:pt x="4659" y="3352"/>
                    <a:pt x="4312" y="3495"/>
                  </a:cubicBezTo>
                  <a:cubicBezTo>
                    <a:pt x="3862" y="3658"/>
                    <a:pt x="3781" y="4618"/>
                    <a:pt x="4639" y="4843"/>
                  </a:cubicBezTo>
                  <a:cubicBezTo>
                    <a:pt x="5558" y="5068"/>
                    <a:pt x="6355" y="4148"/>
                    <a:pt x="6274" y="327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569250" y="1318800"/>
              <a:ext cx="159425" cy="126200"/>
            </a:xfrm>
            <a:custGeom>
              <a:avLst/>
              <a:gdLst/>
              <a:ahLst/>
              <a:cxnLst/>
              <a:rect l="l" t="t" r="r" b="b"/>
              <a:pathLst>
                <a:path w="6377" h="5048" extrusionOk="0">
                  <a:moveTo>
                    <a:pt x="1717" y="4843"/>
                  </a:moveTo>
                  <a:cubicBezTo>
                    <a:pt x="2575" y="4618"/>
                    <a:pt x="2494" y="3658"/>
                    <a:pt x="2044" y="3495"/>
                  </a:cubicBezTo>
                  <a:cubicBezTo>
                    <a:pt x="1717" y="3352"/>
                    <a:pt x="1165" y="3740"/>
                    <a:pt x="1513" y="4148"/>
                  </a:cubicBezTo>
                  <a:cubicBezTo>
                    <a:pt x="1308" y="4169"/>
                    <a:pt x="757" y="3638"/>
                    <a:pt x="982" y="3025"/>
                  </a:cubicBezTo>
                  <a:cubicBezTo>
                    <a:pt x="1104" y="2636"/>
                    <a:pt x="1451" y="2412"/>
                    <a:pt x="1840" y="2371"/>
                  </a:cubicBezTo>
                  <a:cubicBezTo>
                    <a:pt x="2718" y="2309"/>
                    <a:pt x="2412" y="3147"/>
                    <a:pt x="2289" y="3188"/>
                  </a:cubicBezTo>
                  <a:cubicBezTo>
                    <a:pt x="2902" y="3331"/>
                    <a:pt x="3107" y="2412"/>
                    <a:pt x="2678" y="2248"/>
                  </a:cubicBezTo>
                  <a:cubicBezTo>
                    <a:pt x="2861" y="2228"/>
                    <a:pt x="2943" y="2166"/>
                    <a:pt x="2923" y="2085"/>
                  </a:cubicBezTo>
                  <a:cubicBezTo>
                    <a:pt x="2902" y="1574"/>
                    <a:pt x="1942" y="1717"/>
                    <a:pt x="1595" y="1921"/>
                  </a:cubicBezTo>
                  <a:cubicBezTo>
                    <a:pt x="1390" y="2044"/>
                    <a:pt x="1084" y="2228"/>
                    <a:pt x="859" y="2575"/>
                  </a:cubicBezTo>
                  <a:cubicBezTo>
                    <a:pt x="1043" y="1574"/>
                    <a:pt x="3188" y="491"/>
                    <a:pt x="3372" y="2289"/>
                  </a:cubicBezTo>
                  <a:cubicBezTo>
                    <a:pt x="3638" y="2044"/>
                    <a:pt x="3699" y="1758"/>
                    <a:pt x="3617" y="1431"/>
                  </a:cubicBezTo>
                  <a:cubicBezTo>
                    <a:pt x="4660" y="2207"/>
                    <a:pt x="5600" y="2269"/>
                    <a:pt x="6376" y="1104"/>
                  </a:cubicBezTo>
                  <a:cubicBezTo>
                    <a:pt x="4394" y="1594"/>
                    <a:pt x="3066" y="0"/>
                    <a:pt x="1247" y="1267"/>
                  </a:cubicBezTo>
                  <a:cubicBezTo>
                    <a:pt x="614" y="1696"/>
                    <a:pt x="21" y="2473"/>
                    <a:pt x="82" y="3270"/>
                  </a:cubicBezTo>
                  <a:cubicBezTo>
                    <a:pt x="1" y="4148"/>
                    <a:pt x="798" y="5048"/>
                    <a:pt x="1717" y="482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558525" y="1486875"/>
              <a:ext cx="88925" cy="95550"/>
            </a:xfrm>
            <a:custGeom>
              <a:avLst/>
              <a:gdLst/>
              <a:ahLst/>
              <a:cxnLst/>
              <a:rect l="l" t="t" r="r" b="b"/>
              <a:pathLst>
                <a:path w="3557" h="3822" extrusionOk="0">
                  <a:moveTo>
                    <a:pt x="2861" y="2779"/>
                  </a:moveTo>
                  <a:cubicBezTo>
                    <a:pt x="2718" y="2779"/>
                    <a:pt x="2596" y="2902"/>
                    <a:pt x="2596" y="3045"/>
                  </a:cubicBezTo>
                  <a:cubicBezTo>
                    <a:pt x="2596" y="3127"/>
                    <a:pt x="2637" y="3208"/>
                    <a:pt x="2698" y="3249"/>
                  </a:cubicBezTo>
                  <a:cubicBezTo>
                    <a:pt x="2105" y="3597"/>
                    <a:pt x="1697" y="2391"/>
                    <a:pt x="3556" y="1901"/>
                  </a:cubicBezTo>
                  <a:cubicBezTo>
                    <a:pt x="1697" y="1431"/>
                    <a:pt x="2105" y="225"/>
                    <a:pt x="2698" y="552"/>
                  </a:cubicBezTo>
                  <a:cubicBezTo>
                    <a:pt x="2637" y="613"/>
                    <a:pt x="2596" y="695"/>
                    <a:pt x="2596" y="777"/>
                  </a:cubicBezTo>
                  <a:cubicBezTo>
                    <a:pt x="2596" y="920"/>
                    <a:pt x="2718" y="1042"/>
                    <a:pt x="2861" y="1042"/>
                  </a:cubicBezTo>
                  <a:cubicBezTo>
                    <a:pt x="3004" y="1042"/>
                    <a:pt x="3127" y="920"/>
                    <a:pt x="3127" y="777"/>
                  </a:cubicBezTo>
                  <a:cubicBezTo>
                    <a:pt x="3147" y="225"/>
                    <a:pt x="2739" y="21"/>
                    <a:pt x="2412" y="21"/>
                  </a:cubicBezTo>
                  <a:cubicBezTo>
                    <a:pt x="1921" y="0"/>
                    <a:pt x="1492" y="654"/>
                    <a:pt x="1860" y="1226"/>
                  </a:cubicBezTo>
                  <a:cubicBezTo>
                    <a:pt x="1186" y="1206"/>
                    <a:pt x="552" y="1451"/>
                    <a:pt x="1" y="1901"/>
                  </a:cubicBezTo>
                  <a:cubicBezTo>
                    <a:pt x="552" y="2370"/>
                    <a:pt x="1165" y="2595"/>
                    <a:pt x="1860" y="2595"/>
                  </a:cubicBezTo>
                  <a:cubicBezTo>
                    <a:pt x="1492" y="3147"/>
                    <a:pt x="1921" y="3821"/>
                    <a:pt x="2412" y="3801"/>
                  </a:cubicBezTo>
                  <a:cubicBezTo>
                    <a:pt x="2739" y="3801"/>
                    <a:pt x="3147" y="3597"/>
                    <a:pt x="3127" y="3045"/>
                  </a:cubicBezTo>
                  <a:cubicBezTo>
                    <a:pt x="3127" y="2902"/>
                    <a:pt x="3004" y="2779"/>
                    <a:pt x="2861" y="277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653550" y="1524675"/>
              <a:ext cx="18925" cy="19425"/>
            </a:xfrm>
            <a:custGeom>
              <a:avLst/>
              <a:gdLst/>
              <a:ahLst/>
              <a:cxnLst/>
              <a:rect l="l" t="t" r="r" b="b"/>
              <a:pathLst>
                <a:path w="757" h="777" extrusionOk="0">
                  <a:moveTo>
                    <a:pt x="0" y="389"/>
                  </a:moveTo>
                  <a:cubicBezTo>
                    <a:pt x="0" y="613"/>
                    <a:pt x="164" y="777"/>
                    <a:pt x="389" y="777"/>
                  </a:cubicBezTo>
                  <a:cubicBezTo>
                    <a:pt x="593" y="777"/>
                    <a:pt x="756" y="613"/>
                    <a:pt x="756" y="389"/>
                  </a:cubicBezTo>
                  <a:cubicBezTo>
                    <a:pt x="756" y="184"/>
                    <a:pt x="593" y="0"/>
                    <a:pt x="389" y="0"/>
                  </a:cubicBezTo>
                  <a:cubicBezTo>
                    <a:pt x="164" y="0"/>
                    <a:pt x="0" y="184"/>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678575" y="1521100"/>
              <a:ext cx="66425" cy="27100"/>
            </a:xfrm>
            <a:custGeom>
              <a:avLst/>
              <a:gdLst/>
              <a:ahLst/>
              <a:cxnLst/>
              <a:rect l="l" t="t" r="r" b="b"/>
              <a:pathLst>
                <a:path w="2657" h="1084" extrusionOk="0">
                  <a:moveTo>
                    <a:pt x="1" y="532"/>
                  </a:moveTo>
                  <a:cubicBezTo>
                    <a:pt x="552" y="675"/>
                    <a:pt x="1063" y="838"/>
                    <a:pt x="1554" y="1083"/>
                  </a:cubicBezTo>
                  <a:cubicBezTo>
                    <a:pt x="1860" y="838"/>
                    <a:pt x="2228" y="654"/>
                    <a:pt x="2657" y="532"/>
                  </a:cubicBezTo>
                  <a:cubicBezTo>
                    <a:pt x="2228" y="409"/>
                    <a:pt x="1860" y="225"/>
                    <a:pt x="1554" y="0"/>
                  </a:cubicBezTo>
                  <a:cubicBezTo>
                    <a:pt x="1063" y="225"/>
                    <a:pt x="552" y="388"/>
                    <a:pt x="1"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637200" y="1552775"/>
              <a:ext cx="126200" cy="159400"/>
            </a:xfrm>
            <a:custGeom>
              <a:avLst/>
              <a:gdLst/>
              <a:ahLst/>
              <a:cxnLst/>
              <a:rect l="l" t="t" r="r" b="b"/>
              <a:pathLst>
                <a:path w="5048" h="6376" extrusionOk="0">
                  <a:moveTo>
                    <a:pt x="3801" y="1247"/>
                  </a:moveTo>
                  <a:cubicBezTo>
                    <a:pt x="3372" y="613"/>
                    <a:pt x="2575" y="21"/>
                    <a:pt x="1799" y="82"/>
                  </a:cubicBezTo>
                  <a:cubicBezTo>
                    <a:pt x="899" y="0"/>
                    <a:pt x="0" y="797"/>
                    <a:pt x="225" y="1717"/>
                  </a:cubicBezTo>
                  <a:cubicBezTo>
                    <a:pt x="430" y="2575"/>
                    <a:pt x="1390" y="2493"/>
                    <a:pt x="1574" y="2044"/>
                  </a:cubicBezTo>
                  <a:cubicBezTo>
                    <a:pt x="1696" y="1717"/>
                    <a:pt x="1329" y="1165"/>
                    <a:pt x="899" y="1512"/>
                  </a:cubicBezTo>
                  <a:cubicBezTo>
                    <a:pt x="899" y="1308"/>
                    <a:pt x="1410" y="756"/>
                    <a:pt x="2044" y="981"/>
                  </a:cubicBezTo>
                  <a:cubicBezTo>
                    <a:pt x="2412" y="1104"/>
                    <a:pt x="2657" y="1451"/>
                    <a:pt x="2677" y="1839"/>
                  </a:cubicBezTo>
                  <a:cubicBezTo>
                    <a:pt x="2759" y="2718"/>
                    <a:pt x="1921" y="2411"/>
                    <a:pt x="1860" y="2289"/>
                  </a:cubicBezTo>
                  <a:cubicBezTo>
                    <a:pt x="1737" y="2902"/>
                    <a:pt x="2657" y="3106"/>
                    <a:pt x="2820" y="2677"/>
                  </a:cubicBezTo>
                  <a:cubicBezTo>
                    <a:pt x="2820" y="2861"/>
                    <a:pt x="2902" y="2943"/>
                    <a:pt x="2984" y="2922"/>
                  </a:cubicBezTo>
                  <a:cubicBezTo>
                    <a:pt x="3474" y="2902"/>
                    <a:pt x="3331" y="1941"/>
                    <a:pt x="3127" y="1594"/>
                  </a:cubicBezTo>
                  <a:cubicBezTo>
                    <a:pt x="3004" y="1390"/>
                    <a:pt x="2841" y="1083"/>
                    <a:pt x="2493" y="858"/>
                  </a:cubicBezTo>
                  <a:cubicBezTo>
                    <a:pt x="3474" y="1042"/>
                    <a:pt x="4578" y="3188"/>
                    <a:pt x="2759" y="3372"/>
                  </a:cubicBezTo>
                  <a:cubicBezTo>
                    <a:pt x="3004" y="3637"/>
                    <a:pt x="3290" y="3699"/>
                    <a:pt x="3617" y="3617"/>
                  </a:cubicBezTo>
                  <a:cubicBezTo>
                    <a:pt x="2841" y="4659"/>
                    <a:pt x="2779" y="5599"/>
                    <a:pt x="3944" y="6376"/>
                  </a:cubicBezTo>
                  <a:cubicBezTo>
                    <a:pt x="3454" y="4393"/>
                    <a:pt x="5048" y="3086"/>
                    <a:pt x="3801" y="124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4"/>
            <p:cNvSpPr/>
            <p:nvPr/>
          </p:nvSpPr>
          <p:spPr>
            <a:xfrm>
              <a:off x="637200" y="1356600"/>
              <a:ext cx="126200" cy="159400"/>
            </a:xfrm>
            <a:custGeom>
              <a:avLst/>
              <a:gdLst/>
              <a:ahLst/>
              <a:cxnLst/>
              <a:rect l="l" t="t" r="r" b="b"/>
              <a:pathLst>
                <a:path w="5048" h="6376" extrusionOk="0">
                  <a:moveTo>
                    <a:pt x="3617" y="2780"/>
                  </a:moveTo>
                  <a:cubicBezTo>
                    <a:pt x="3290" y="2698"/>
                    <a:pt x="3004" y="2759"/>
                    <a:pt x="2759" y="3004"/>
                  </a:cubicBezTo>
                  <a:cubicBezTo>
                    <a:pt x="4557" y="3188"/>
                    <a:pt x="3474" y="5354"/>
                    <a:pt x="2473" y="5538"/>
                  </a:cubicBezTo>
                  <a:cubicBezTo>
                    <a:pt x="2820" y="5313"/>
                    <a:pt x="3004" y="5007"/>
                    <a:pt x="3127" y="4802"/>
                  </a:cubicBezTo>
                  <a:cubicBezTo>
                    <a:pt x="3331" y="4455"/>
                    <a:pt x="3474" y="3474"/>
                    <a:pt x="2963" y="3454"/>
                  </a:cubicBezTo>
                  <a:cubicBezTo>
                    <a:pt x="2882" y="3454"/>
                    <a:pt x="2820" y="3515"/>
                    <a:pt x="2800" y="3699"/>
                  </a:cubicBezTo>
                  <a:cubicBezTo>
                    <a:pt x="2657" y="3290"/>
                    <a:pt x="1737" y="3474"/>
                    <a:pt x="1860" y="4108"/>
                  </a:cubicBezTo>
                  <a:cubicBezTo>
                    <a:pt x="1901" y="3965"/>
                    <a:pt x="2759" y="3679"/>
                    <a:pt x="2677" y="4537"/>
                  </a:cubicBezTo>
                  <a:cubicBezTo>
                    <a:pt x="2636" y="4946"/>
                    <a:pt x="2412" y="5272"/>
                    <a:pt x="2023" y="5415"/>
                  </a:cubicBezTo>
                  <a:cubicBezTo>
                    <a:pt x="1410" y="5640"/>
                    <a:pt x="879" y="5089"/>
                    <a:pt x="899" y="4864"/>
                  </a:cubicBezTo>
                  <a:cubicBezTo>
                    <a:pt x="1329" y="5232"/>
                    <a:pt x="1696" y="4680"/>
                    <a:pt x="1553" y="4332"/>
                  </a:cubicBezTo>
                  <a:cubicBezTo>
                    <a:pt x="1390" y="3883"/>
                    <a:pt x="430" y="3801"/>
                    <a:pt x="225" y="4659"/>
                  </a:cubicBezTo>
                  <a:cubicBezTo>
                    <a:pt x="0" y="5599"/>
                    <a:pt x="899" y="6376"/>
                    <a:pt x="1778" y="6315"/>
                  </a:cubicBezTo>
                  <a:cubicBezTo>
                    <a:pt x="2575" y="6355"/>
                    <a:pt x="3352" y="5763"/>
                    <a:pt x="3781" y="5150"/>
                  </a:cubicBezTo>
                  <a:cubicBezTo>
                    <a:pt x="5048" y="3311"/>
                    <a:pt x="3454" y="1983"/>
                    <a:pt x="3944" y="0"/>
                  </a:cubicBezTo>
                  <a:cubicBezTo>
                    <a:pt x="2779" y="797"/>
                    <a:pt x="2841" y="1737"/>
                    <a:pt x="3617" y="275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077"/>
        <p:cNvGrpSpPr/>
        <p:nvPr/>
      </p:nvGrpSpPr>
      <p:grpSpPr>
        <a:xfrm>
          <a:off x="0" y="0"/>
          <a:ext cx="0" cy="0"/>
          <a:chOff x="0" y="0"/>
          <a:chExt cx="0" cy="0"/>
        </a:xfrm>
      </p:grpSpPr>
      <p:pic>
        <p:nvPicPr>
          <p:cNvPr id="1078" name="Google Shape;1078;p25"/>
          <p:cNvPicPr preferRelativeResize="0"/>
          <p:nvPr/>
        </p:nvPicPr>
        <p:blipFill rotWithShape="1">
          <a:blip r:embed="rId2">
            <a:alphaModFix amt="33000"/>
          </a:blip>
          <a:srcRect r="10152"/>
          <a:stretch/>
        </p:blipFill>
        <p:spPr>
          <a:xfrm>
            <a:off x="0" y="0"/>
            <a:ext cx="9144003" cy="5143500"/>
          </a:xfrm>
          <a:prstGeom prst="rect">
            <a:avLst/>
          </a:prstGeom>
          <a:noFill/>
          <a:ln>
            <a:noFill/>
          </a:ln>
        </p:spPr>
      </p:pic>
      <p:grpSp>
        <p:nvGrpSpPr>
          <p:cNvPr id="1079" name="Google Shape;1079;p25"/>
          <p:cNvGrpSpPr/>
          <p:nvPr/>
        </p:nvGrpSpPr>
        <p:grpSpPr>
          <a:xfrm>
            <a:off x="228628" y="4099198"/>
            <a:ext cx="809300" cy="815624"/>
            <a:chOff x="-2299175" y="3971650"/>
            <a:chExt cx="390325" cy="393375"/>
          </a:xfrm>
        </p:grpSpPr>
        <p:sp>
          <p:nvSpPr>
            <p:cNvPr id="1080" name="Google Shape;1080;p25"/>
            <p:cNvSpPr/>
            <p:nvPr/>
          </p:nvSpPr>
          <p:spPr>
            <a:xfrm>
              <a:off x="-2134175" y="4160150"/>
              <a:ext cx="95050" cy="88900"/>
            </a:xfrm>
            <a:custGeom>
              <a:avLst/>
              <a:gdLst/>
              <a:ahLst/>
              <a:cxnLst/>
              <a:rect l="l" t="t" r="r" b="b"/>
              <a:pathLst>
                <a:path w="3802" h="3556" extrusionOk="0">
                  <a:moveTo>
                    <a:pt x="3250" y="2697"/>
                  </a:moveTo>
                  <a:cubicBezTo>
                    <a:pt x="3209" y="2636"/>
                    <a:pt x="3127" y="2595"/>
                    <a:pt x="3045" y="2595"/>
                  </a:cubicBezTo>
                  <a:cubicBezTo>
                    <a:pt x="2882" y="2595"/>
                    <a:pt x="2759" y="2718"/>
                    <a:pt x="2759" y="2861"/>
                  </a:cubicBezTo>
                  <a:cubicBezTo>
                    <a:pt x="2759" y="3004"/>
                    <a:pt x="2882" y="3127"/>
                    <a:pt x="3045" y="3127"/>
                  </a:cubicBezTo>
                  <a:cubicBezTo>
                    <a:pt x="3597" y="3147"/>
                    <a:pt x="3801" y="2738"/>
                    <a:pt x="3801" y="2411"/>
                  </a:cubicBezTo>
                  <a:cubicBezTo>
                    <a:pt x="3801" y="1921"/>
                    <a:pt x="3147" y="1492"/>
                    <a:pt x="2575" y="1860"/>
                  </a:cubicBezTo>
                  <a:cubicBezTo>
                    <a:pt x="2596" y="1185"/>
                    <a:pt x="2350" y="552"/>
                    <a:pt x="1901" y="0"/>
                  </a:cubicBezTo>
                  <a:cubicBezTo>
                    <a:pt x="1451" y="552"/>
                    <a:pt x="1206" y="1165"/>
                    <a:pt x="1227" y="1860"/>
                  </a:cubicBezTo>
                  <a:cubicBezTo>
                    <a:pt x="654" y="1492"/>
                    <a:pt x="1" y="1921"/>
                    <a:pt x="1" y="2411"/>
                  </a:cubicBezTo>
                  <a:cubicBezTo>
                    <a:pt x="1" y="2738"/>
                    <a:pt x="205" y="3147"/>
                    <a:pt x="757" y="3127"/>
                  </a:cubicBezTo>
                  <a:cubicBezTo>
                    <a:pt x="920" y="3127"/>
                    <a:pt x="1022" y="3004"/>
                    <a:pt x="1022" y="2861"/>
                  </a:cubicBezTo>
                  <a:cubicBezTo>
                    <a:pt x="1022" y="2718"/>
                    <a:pt x="920" y="2595"/>
                    <a:pt x="757" y="2595"/>
                  </a:cubicBezTo>
                  <a:cubicBezTo>
                    <a:pt x="675" y="2595"/>
                    <a:pt x="593" y="2636"/>
                    <a:pt x="552" y="2697"/>
                  </a:cubicBezTo>
                  <a:cubicBezTo>
                    <a:pt x="205" y="2105"/>
                    <a:pt x="1431" y="1696"/>
                    <a:pt x="1901" y="3556"/>
                  </a:cubicBezTo>
                  <a:cubicBezTo>
                    <a:pt x="2371" y="1696"/>
                    <a:pt x="3577" y="2105"/>
                    <a:pt x="3250" y="269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5"/>
            <p:cNvSpPr/>
            <p:nvPr/>
          </p:nvSpPr>
          <p:spPr>
            <a:xfrm>
              <a:off x="-2096375" y="4255150"/>
              <a:ext cx="19450" cy="18925"/>
            </a:xfrm>
            <a:custGeom>
              <a:avLst/>
              <a:gdLst/>
              <a:ahLst/>
              <a:cxnLst/>
              <a:rect l="l" t="t" r="r" b="b"/>
              <a:pathLst>
                <a:path w="778" h="757" extrusionOk="0">
                  <a:moveTo>
                    <a:pt x="777" y="369"/>
                  </a:moveTo>
                  <a:cubicBezTo>
                    <a:pt x="777" y="164"/>
                    <a:pt x="593" y="1"/>
                    <a:pt x="389" y="1"/>
                  </a:cubicBezTo>
                  <a:cubicBezTo>
                    <a:pt x="185" y="1"/>
                    <a:pt x="1" y="164"/>
                    <a:pt x="1" y="369"/>
                  </a:cubicBezTo>
                  <a:cubicBezTo>
                    <a:pt x="1" y="593"/>
                    <a:pt x="185" y="757"/>
                    <a:pt x="389" y="757"/>
                  </a:cubicBezTo>
                  <a:cubicBezTo>
                    <a:pt x="593" y="757"/>
                    <a:pt x="777" y="593"/>
                    <a:pt x="777" y="3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2099950" y="4280200"/>
              <a:ext cx="26600" cy="66425"/>
            </a:xfrm>
            <a:custGeom>
              <a:avLst/>
              <a:gdLst/>
              <a:ahLst/>
              <a:cxnLst/>
              <a:rect l="l" t="t" r="r" b="b"/>
              <a:pathLst>
                <a:path w="1064" h="2657" extrusionOk="0">
                  <a:moveTo>
                    <a:pt x="1" y="1553"/>
                  </a:moveTo>
                  <a:cubicBezTo>
                    <a:pt x="225" y="1860"/>
                    <a:pt x="409" y="2227"/>
                    <a:pt x="532" y="2657"/>
                  </a:cubicBezTo>
                  <a:cubicBezTo>
                    <a:pt x="655" y="2227"/>
                    <a:pt x="838" y="1860"/>
                    <a:pt x="1063" y="1553"/>
                  </a:cubicBezTo>
                  <a:cubicBezTo>
                    <a:pt x="838" y="1063"/>
                    <a:pt x="675" y="531"/>
                    <a:pt x="532" y="0"/>
                  </a:cubicBezTo>
                  <a:cubicBezTo>
                    <a:pt x="389" y="531"/>
                    <a:pt x="225" y="1063"/>
                    <a:pt x="1" y="155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2068275" y="4238800"/>
              <a:ext cx="159425" cy="126225"/>
            </a:xfrm>
            <a:custGeom>
              <a:avLst/>
              <a:gdLst/>
              <a:ahLst/>
              <a:cxnLst/>
              <a:rect l="l" t="t" r="r" b="b"/>
              <a:pathLst>
                <a:path w="6377" h="5049" extrusionOk="0">
                  <a:moveTo>
                    <a:pt x="3617" y="3618"/>
                  </a:moveTo>
                  <a:cubicBezTo>
                    <a:pt x="3699" y="3291"/>
                    <a:pt x="3617" y="3005"/>
                    <a:pt x="3372" y="2760"/>
                  </a:cubicBezTo>
                  <a:cubicBezTo>
                    <a:pt x="3188" y="4558"/>
                    <a:pt x="1043" y="3475"/>
                    <a:pt x="859" y="2473"/>
                  </a:cubicBezTo>
                  <a:cubicBezTo>
                    <a:pt x="1084" y="2821"/>
                    <a:pt x="1370" y="3005"/>
                    <a:pt x="1574" y="3127"/>
                  </a:cubicBezTo>
                  <a:cubicBezTo>
                    <a:pt x="1942" y="3332"/>
                    <a:pt x="2902" y="3475"/>
                    <a:pt x="2923" y="2964"/>
                  </a:cubicBezTo>
                  <a:cubicBezTo>
                    <a:pt x="2923" y="2882"/>
                    <a:pt x="2861" y="2821"/>
                    <a:pt x="2677" y="2800"/>
                  </a:cubicBezTo>
                  <a:cubicBezTo>
                    <a:pt x="3086" y="2657"/>
                    <a:pt x="2902" y="1738"/>
                    <a:pt x="2269" y="1860"/>
                  </a:cubicBezTo>
                  <a:cubicBezTo>
                    <a:pt x="2412" y="1901"/>
                    <a:pt x="2718" y="2760"/>
                    <a:pt x="1840" y="2678"/>
                  </a:cubicBezTo>
                  <a:cubicBezTo>
                    <a:pt x="1451" y="2637"/>
                    <a:pt x="1104" y="2412"/>
                    <a:pt x="981" y="2024"/>
                  </a:cubicBezTo>
                  <a:cubicBezTo>
                    <a:pt x="757" y="1411"/>
                    <a:pt x="1308" y="880"/>
                    <a:pt x="1513" y="900"/>
                  </a:cubicBezTo>
                  <a:cubicBezTo>
                    <a:pt x="1145" y="1329"/>
                    <a:pt x="1717" y="1697"/>
                    <a:pt x="2044" y="1554"/>
                  </a:cubicBezTo>
                  <a:cubicBezTo>
                    <a:pt x="2494" y="1390"/>
                    <a:pt x="2575" y="430"/>
                    <a:pt x="1717" y="226"/>
                  </a:cubicBezTo>
                  <a:cubicBezTo>
                    <a:pt x="798" y="1"/>
                    <a:pt x="1" y="900"/>
                    <a:pt x="82" y="1779"/>
                  </a:cubicBezTo>
                  <a:cubicBezTo>
                    <a:pt x="21" y="2576"/>
                    <a:pt x="614" y="3373"/>
                    <a:pt x="1227" y="3781"/>
                  </a:cubicBezTo>
                  <a:cubicBezTo>
                    <a:pt x="3086" y="5048"/>
                    <a:pt x="4394" y="3454"/>
                    <a:pt x="6376" y="3945"/>
                  </a:cubicBezTo>
                  <a:cubicBezTo>
                    <a:pt x="5600" y="2780"/>
                    <a:pt x="4660" y="2841"/>
                    <a:pt x="3617" y="361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2264450" y="4238800"/>
              <a:ext cx="159925" cy="126225"/>
            </a:xfrm>
            <a:custGeom>
              <a:avLst/>
              <a:gdLst/>
              <a:ahLst/>
              <a:cxnLst/>
              <a:rect l="l" t="t" r="r" b="b"/>
              <a:pathLst>
                <a:path w="6397" h="5049" extrusionOk="0">
                  <a:moveTo>
                    <a:pt x="4660" y="226"/>
                  </a:moveTo>
                  <a:cubicBezTo>
                    <a:pt x="3802" y="430"/>
                    <a:pt x="3883" y="1390"/>
                    <a:pt x="4333" y="1574"/>
                  </a:cubicBezTo>
                  <a:cubicBezTo>
                    <a:pt x="4680" y="1697"/>
                    <a:pt x="5232" y="1329"/>
                    <a:pt x="4864" y="900"/>
                  </a:cubicBezTo>
                  <a:cubicBezTo>
                    <a:pt x="5089" y="880"/>
                    <a:pt x="5641" y="1411"/>
                    <a:pt x="5416" y="2024"/>
                  </a:cubicBezTo>
                  <a:cubicBezTo>
                    <a:pt x="5273" y="2412"/>
                    <a:pt x="4946" y="2637"/>
                    <a:pt x="4537" y="2678"/>
                  </a:cubicBezTo>
                  <a:cubicBezTo>
                    <a:pt x="3679" y="2760"/>
                    <a:pt x="3965" y="1901"/>
                    <a:pt x="4108" y="1860"/>
                  </a:cubicBezTo>
                  <a:cubicBezTo>
                    <a:pt x="3475" y="1738"/>
                    <a:pt x="3291" y="2657"/>
                    <a:pt x="3699" y="2800"/>
                  </a:cubicBezTo>
                  <a:cubicBezTo>
                    <a:pt x="3516" y="2821"/>
                    <a:pt x="3454" y="2882"/>
                    <a:pt x="3454" y="2964"/>
                  </a:cubicBezTo>
                  <a:cubicBezTo>
                    <a:pt x="3475" y="3475"/>
                    <a:pt x="4456" y="3332"/>
                    <a:pt x="4803" y="3127"/>
                  </a:cubicBezTo>
                  <a:cubicBezTo>
                    <a:pt x="5007" y="3005"/>
                    <a:pt x="5293" y="2821"/>
                    <a:pt x="5518" y="2473"/>
                  </a:cubicBezTo>
                  <a:cubicBezTo>
                    <a:pt x="5355" y="3475"/>
                    <a:pt x="3189" y="4558"/>
                    <a:pt x="3005" y="2760"/>
                  </a:cubicBezTo>
                  <a:cubicBezTo>
                    <a:pt x="2759" y="3005"/>
                    <a:pt x="2678" y="3291"/>
                    <a:pt x="2759" y="3618"/>
                  </a:cubicBezTo>
                  <a:cubicBezTo>
                    <a:pt x="1738" y="2841"/>
                    <a:pt x="798" y="2780"/>
                    <a:pt x="1" y="3945"/>
                  </a:cubicBezTo>
                  <a:cubicBezTo>
                    <a:pt x="1983" y="3454"/>
                    <a:pt x="3311" y="5048"/>
                    <a:pt x="5150" y="3781"/>
                  </a:cubicBezTo>
                  <a:cubicBezTo>
                    <a:pt x="5763" y="3373"/>
                    <a:pt x="6356" y="2576"/>
                    <a:pt x="6315" y="1799"/>
                  </a:cubicBezTo>
                  <a:cubicBezTo>
                    <a:pt x="6397" y="900"/>
                    <a:pt x="5600" y="1"/>
                    <a:pt x="4660" y="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2183225" y="4101400"/>
              <a:ext cx="88925" cy="95550"/>
            </a:xfrm>
            <a:custGeom>
              <a:avLst/>
              <a:gdLst/>
              <a:ahLst/>
              <a:cxnLst/>
              <a:rect l="l" t="t" r="r" b="b"/>
              <a:pathLst>
                <a:path w="3557" h="3822" extrusionOk="0">
                  <a:moveTo>
                    <a:pt x="696" y="1063"/>
                  </a:moveTo>
                  <a:cubicBezTo>
                    <a:pt x="839" y="1063"/>
                    <a:pt x="961" y="940"/>
                    <a:pt x="961" y="777"/>
                  </a:cubicBezTo>
                  <a:cubicBezTo>
                    <a:pt x="961" y="695"/>
                    <a:pt x="920" y="613"/>
                    <a:pt x="859" y="572"/>
                  </a:cubicBezTo>
                  <a:cubicBezTo>
                    <a:pt x="1472" y="225"/>
                    <a:pt x="1881" y="1451"/>
                    <a:pt x="1" y="1921"/>
                  </a:cubicBezTo>
                  <a:cubicBezTo>
                    <a:pt x="1881" y="2391"/>
                    <a:pt x="1472" y="3617"/>
                    <a:pt x="859" y="3270"/>
                  </a:cubicBezTo>
                  <a:cubicBezTo>
                    <a:pt x="920" y="3208"/>
                    <a:pt x="961" y="3147"/>
                    <a:pt x="961" y="3045"/>
                  </a:cubicBezTo>
                  <a:cubicBezTo>
                    <a:pt x="961" y="2902"/>
                    <a:pt x="859" y="2779"/>
                    <a:pt x="696" y="2779"/>
                  </a:cubicBezTo>
                  <a:cubicBezTo>
                    <a:pt x="553" y="2779"/>
                    <a:pt x="430" y="2902"/>
                    <a:pt x="430" y="3045"/>
                  </a:cubicBezTo>
                  <a:cubicBezTo>
                    <a:pt x="410" y="3617"/>
                    <a:pt x="818" y="3801"/>
                    <a:pt x="1145" y="3821"/>
                  </a:cubicBezTo>
                  <a:cubicBezTo>
                    <a:pt x="1636" y="3821"/>
                    <a:pt x="2065" y="3167"/>
                    <a:pt x="1697" y="2595"/>
                  </a:cubicBezTo>
                  <a:cubicBezTo>
                    <a:pt x="2392" y="2616"/>
                    <a:pt x="3005" y="2371"/>
                    <a:pt x="3556" y="1921"/>
                  </a:cubicBezTo>
                  <a:cubicBezTo>
                    <a:pt x="3005" y="1451"/>
                    <a:pt x="2392" y="1226"/>
                    <a:pt x="1697" y="1226"/>
                  </a:cubicBezTo>
                  <a:cubicBezTo>
                    <a:pt x="2065" y="675"/>
                    <a:pt x="1636" y="0"/>
                    <a:pt x="1145" y="21"/>
                  </a:cubicBezTo>
                  <a:cubicBezTo>
                    <a:pt x="818" y="21"/>
                    <a:pt x="410" y="225"/>
                    <a:pt x="430" y="777"/>
                  </a:cubicBezTo>
                  <a:cubicBezTo>
                    <a:pt x="430" y="920"/>
                    <a:pt x="553" y="1042"/>
                    <a:pt x="696" y="104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2208250" y="4139700"/>
              <a:ext cx="19450" cy="19450"/>
            </a:xfrm>
            <a:custGeom>
              <a:avLst/>
              <a:gdLst/>
              <a:ahLst/>
              <a:cxnLst/>
              <a:rect l="l" t="t" r="r" b="b"/>
              <a:pathLst>
                <a:path w="778" h="778" extrusionOk="0">
                  <a:moveTo>
                    <a:pt x="1" y="389"/>
                  </a:moveTo>
                  <a:cubicBezTo>
                    <a:pt x="1" y="593"/>
                    <a:pt x="164" y="777"/>
                    <a:pt x="389" y="777"/>
                  </a:cubicBezTo>
                  <a:cubicBezTo>
                    <a:pt x="593" y="777"/>
                    <a:pt x="777" y="593"/>
                    <a:pt x="777" y="389"/>
                  </a:cubicBezTo>
                  <a:cubicBezTo>
                    <a:pt x="777" y="185"/>
                    <a:pt x="593" y="1"/>
                    <a:pt x="389" y="1"/>
                  </a:cubicBezTo>
                  <a:cubicBezTo>
                    <a:pt x="164" y="1"/>
                    <a:pt x="1" y="185"/>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5"/>
            <p:cNvSpPr/>
            <p:nvPr/>
          </p:nvSpPr>
          <p:spPr>
            <a:xfrm>
              <a:off x="-2280775" y="4136125"/>
              <a:ext cx="66925" cy="26600"/>
            </a:xfrm>
            <a:custGeom>
              <a:avLst/>
              <a:gdLst/>
              <a:ahLst/>
              <a:cxnLst/>
              <a:rect l="l" t="t" r="r" b="b"/>
              <a:pathLst>
                <a:path w="2677" h="1064" extrusionOk="0">
                  <a:moveTo>
                    <a:pt x="2677" y="532"/>
                  </a:moveTo>
                  <a:cubicBezTo>
                    <a:pt x="2125" y="389"/>
                    <a:pt x="1594" y="226"/>
                    <a:pt x="1124" y="1"/>
                  </a:cubicBezTo>
                  <a:cubicBezTo>
                    <a:pt x="817" y="226"/>
                    <a:pt x="429" y="409"/>
                    <a:pt x="0" y="532"/>
                  </a:cubicBezTo>
                  <a:cubicBezTo>
                    <a:pt x="429" y="655"/>
                    <a:pt x="797" y="839"/>
                    <a:pt x="1124" y="1063"/>
                  </a:cubicBezTo>
                  <a:cubicBezTo>
                    <a:pt x="1594" y="839"/>
                    <a:pt x="2125" y="675"/>
                    <a:pt x="2677"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5"/>
            <p:cNvSpPr/>
            <p:nvPr/>
          </p:nvSpPr>
          <p:spPr>
            <a:xfrm>
              <a:off x="-2299175" y="3971650"/>
              <a:ext cx="126725" cy="159400"/>
            </a:xfrm>
            <a:custGeom>
              <a:avLst/>
              <a:gdLst/>
              <a:ahLst/>
              <a:cxnLst/>
              <a:rect l="l" t="t" r="r" b="b"/>
              <a:pathLst>
                <a:path w="5069" h="6376" extrusionOk="0">
                  <a:moveTo>
                    <a:pt x="1267" y="5149"/>
                  </a:moveTo>
                  <a:cubicBezTo>
                    <a:pt x="1696" y="5762"/>
                    <a:pt x="2473" y="6355"/>
                    <a:pt x="3270" y="6294"/>
                  </a:cubicBezTo>
                  <a:cubicBezTo>
                    <a:pt x="4148" y="6375"/>
                    <a:pt x="5068" y="5578"/>
                    <a:pt x="4843" y="4659"/>
                  </a:cubicBezTo>
                  <a:cubicBezTo>
                    <a:pt x="4618" y="3801"/>
                    <a:pt x="3658" y="3882"/>
                    <a:pt x="3495" y="4332"/>
                  </a:cubicBezTo>
                  <a:cubicBezTo>
                    <a:pt x="3352" y="4679"/>
                    <a:pt x="3740" y="5231"/>
                    <a:pt x="4148" y="4863"/>
                  </a:cubicBezTo>
                  <a:cubicBezTo>
                    <a:pt x="4169" y="5088"/>
                    <a:pt x="3638" y="5619"/>
                    <a:pt x="3025" y="5415"/>
                  </a:cubicBezTo>
                  <a:cubicBezTo>
                    <a:pt x="2636" y="5272"/>
                    <a:pt x="2412" y="4925"/>
                    <a:pt x="2371" y="4536"/>
                  </a:cubicBezTo>
                  <a:cubicBezTo>
                    <a:pt x="2309" y="3658"/>
                    <a:pt x="3147" y="3964"/>
                    <a:pt x="3188" y="4107"/>
                  </a:cubicBezTo>
                  <a:cubicBezTo>
                    <a:pt x="3331" y="3474"/>
                    <a:pt x="2412" y="3290"/>
                    <a:pt x="2248" y="3699"/>
                  </a:cubicBezTo>
                  <a:cubicBezTo>
                    <a:pt x="2228" y="3515"/>
                    <a:pt x="2166" y="3453"/>
                    <a:pt x="2085" y="3453"/>
                  </a:cubicBezTo>
                  <a:cubicBezTo>
                    <a:pt x="1574" y="3474"/>
                    <a:pt x="1717" y="4455"/>
                    <a:pt x="1921" y="4802"/>
                  </a:cubicBezTo>
                  <a:cubicBezTo>
                    <a:pt x="2044" y="5006"/>
                    <a:pt x="2228" y="5292"/>
                    <a:pt x="2575" y="5517"/>
                  </a:cubicBezTo>
                  <a:cubicBezTo>
                    <a:pt x="1574" y="5354"/>
                    <a:pt x="491" y="3188"/>
                    <a:pt x="2289" y="3004"/>
                  </a:cubicBezTo>
                  <a:cubicBezTo>
                    <a:pt x="2044" y="2759"/>
                    <a:pt x="1758" y="2677"/>
                    <a:pt x="1431" y="2759"/>
                  </a:cubicBezTo>
                  <a:cubicBezTo>
                    <a:pt x="2207" y="1737"/>
                    <a:pt x="2269" y="797"/>
                    <a:pt x="1104" y="0"/>
                  </a:cubicBezTo>
                  <a:cubicBezTo>
                    <a:pt x="1594" y="1982"/>
                    <a:pt x="0" y="3310"/>
                    <a:pt x="1267" y="514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5"/>
            <p:cNvSpPr/>
            <p:nvPr/>
          </p:nvSpPr>
          <p:spPr>
            <a:xfrm>
              <a:off x="-2299175" y="4167800"/>
              <a:ext cx="126725" cy="159425"/>
            </a:xfrm>
            <a:custGeom>
              <a:avLst/>
              <a:gdLst/>
              <a:ahLst/>
              <a:cxnLst/>
              <a:rect l="l" t="t" r="r" b="b"/>
              <a:pathLst>
                <a:path w="5069" h="6377" extrusionOk="0">
                  <a:moveTo>
                    <a:pt x="1451" y="3617"/>
                  </a:moveTo>
                  <a:cubicBezTo>
                    <a:pt x="1758" y="3699"/>
                    <a:pt x="2064" y="3617"/>
                    <a:pt x="2289" y="3372"/>
                  </a:cubicBezTo>
                  <a:cubicBezTo>
                    <a:pt x="491" y="3188"/>
                    <a:pt x="1574" y="1043"/>
                    <a:pt x="2575" y="859"/>
                  </a:cubicBezTo>
                  <a:cubicBezTo>
                    <a:pt x="2228" y="1084"/>
                    <a:pt x="2044" y="1370"/>
                    <a:pt x="1921" y="1574"/>
                  </a:cubicBezTo>
                  <a:cubicBezTo>
                    <a:pt x="1717" y="1921"/>
                    <a:pt x="1574" y="2902"/>
                    <a:pt x="2085" y="2923"/>
                  </a:cubicBezTo>
                  <a:cubicBezTo>
                    <a:pt x="2166" y="2923"/>
                    <a:pt x="2228" y="2861"/>
                    <a:pt x="2248" y="2677"/>
                  </a:cubicBezTo>
                  <a:cubicBezTo>
                    <a:pt x="2412" y="3086"/>
                    <a:pt x="3331" y="2902"/>
                    <a:pt x="3188" y="2269"/>
                  </a:cubicBezTo>
                  <a:cubicBezTo>
                    <a:pt x="3147" y="2412"/>
                    <a:pt x="2309" y="2718"/>
                    <a:pt x="2371" y="1840"/>
                  </a:cubicBezTo>
                  <a:cubicBezTo>
                    <a:pt x="2412" y="1451"/>
                    <a:pt x="2657" y="1104"/>
                    <a:pt x="3025" y="961"/>
                  </a:cubicBezTo>
                  <a:cubicBezTo>
                    <a:pt x="3638" y="757"/>
                    <a:pt x="4169" y="1288"/>
                    <a:pt x="4148" y="1513"/>
                  </a:cubicBezTo>
                  <a:cubicBezTo>
                    <a:pt x="3740" y="1145"/>
                    <a:pt x="3352" y="1697"/>
                    <a:pt x="3495" y="2044"/>
                  </a:cubicBezTo>
                  <a:cubicBezTo>
                    <a:pt x="3658" y="2494"/>
                    <a:pt x="4618" y="2575"/>
                    <a:pt x="4843" y="1717"/>
                  </a:cubicBezTo>
                  <a:cubicBezTo>
                    <a:pt x="5068" y="798"/>
                    <a:pt x="4148" y="1"/>
                    <a:pt x="3270" y="82"/>
                  </a:cubicBezTo>
                  <a:cubicBezTo>
                    <a:pt x="2473" y="21"/>
                    <a:pt x="1696" y="614"/>
                    <a:pt x="1267" y="1227"/>
                  </a:cubicBezTo>
                  <a:cubicBezTo>
                    <a:pt x="0" y="3066"/>
                    <a:pt x="1594" y="4394"/>
                    <a:pt x="1104" y="6376"/>
                  </a:cubicBezTo>
                  <a:cubicBezTo>
                    <a:pt x="2269" y="5579"/>
                    <a:pt x="2207" y="4639"/>
                    <a:pt x="1431" y="361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25"/>
          <p:cNvGrpSpPr/>
          <p:nvPr/>
        </p:nvGrpSpPr>
        <p:grpSpPr>
          <a:xfrm>
            <a:off x="8107184" y="4099198"/>
            <a:ext cx="808211" cy="815624"/>
            <a:chOff x="373600" y="3971650"/>
            <a:chExt cx="389800" cy="393375"/>
          </a:xfrm>
        </p:grpSpPr>
        <p:sp>
          <p:nvSpPr>
            <p:cNvPr id="1091" name="Google Shape;1091;p25"/>
            <p:cNvSpPr/>
            <p:nvPr/>
          </p:nvSpPr>
          <p:spPr>
            <a:xfrm>
              <a:off x="503350" y="4160150"/>
              <a:ext cx="95550" cy="88900"/>
            </a:xfrm>
            <a:custGeom>
              <a:avLst/>
              <a:gdLst/>
              <a:ahLst/>
              <a:cxnLst/>
              <a:rect l="l" t="t" r="r" b="b"/>
              <a:pathLst>
                <a:path w="3822" h="3556" extrusionOk="0">
                  <a:moveTo>
                    <a:pt x="3250" y="2697"/>
                  </a:moveTo>
                  <a:cubicBezTo>
                    <a:pt x="3209" y="2636"/>
                    <a:pt x="3127" y="2595"/>
                    <a:pt x="3045" y="2595"/>
                  </a:cubicBezTo>
                  <a:cubicBezTo>
                    <a:pt x="2902" y="2595"/>
                    <a:pt x="2780" y="2718"/>
                    <a:pt x="2780" y="2861"/>
                  </a:cubicBezTo>
                  <a:cubicBezTo>
                    <a:pt x="2780" y="3004"/>
                    <a:pt x="2902" y="3127"/>
                    <a:pt x="3045" y="3127"/>
                  </a:cubicBezTo>
                  <a:cubicBezTo>
                    <a:pt x="3597" y="3147"/>
                    <a:pt x="3801" y="2738"/>
                    <a:pt x="3801" y="2411"/>
                  </a:cubicBezTo>
                  <a:cubicBezTo>
                    <a:pt x="3822" y="1921"/>
                    <a:pt x="3148" y="1492"/>
                    <a:pt x="2596" y="1860"/>
                  </a:cubicBezTo>
                  <a:cubicBezTo>
                    <a:pt x="2596" y="1185"/>
                    <a:pt x="2371" y="552"/>
                    <a:pt x="1901" y="0"/>
                  </a:cubicBezTo>
                  <a:cubicBezTo>
                    <a:pt x="1451" y="552"/>
                    <a:pt x="1206" y="1165"/>
                    <a:pt x="1227" y="1860"/>
                  </a:cubicBezTo>
                  <a:cubicBezTo>
                    <a:pt x="655" y="1492"/>
                    <a:pt x="1" y="1921"/>
                    <a:pt x="1" y="2411"/>
                  </a:cubicBezTo>
                  <a:cubicBezTo>
                    <a:pt x="21" y="2738"/>
                    <a:pt x="225" y="3147"/>
                    <a:pt x="777" y="3127"/>
                  </a:cubicBezTo>
                  <a:cubicBezTo>
                    <a:pt x="920" y="3127"/>
                    <a:pt x="1043" y="3004"/>
                    <a:pt x="1043" y="2861"/>
                  </a:cubicBezTo>
                  <a:cubicBezTo>
                    <a:pt x="1043" y="2718"/>
                    <a:pt x="920" y="2595"/>
                    <a:pt x="777" y="2595"/>
                  </a:cubicBezTo>
                  <a:cubicBezTo>
                    <a:pt x="675" y="2595"/>
                    <a:pt x="614" y="2636"/>
                    <a:pt x="552" y="2697"/>
                  </a:cubicBezTo>
                  <a:cubicBezTo>
                    <a:pt x="225" y="2105"/>
                    <a:pt x="1431" y="1696"/>
                    <a:pt x="1901" y="3556"/>
                  </a:cubicBezTo>
                  <a:cubicBezTo>
                    <a:pt x="2371" y="1696"/>
                    <a:pt x="3597" y="2105"/>
                    <a:pt x="3250" y="269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541150" y="4255150"/>
              <a:ext cx="19450" cy="18925"/>
            </a:xfrm>
            <a:custGeom>
              <a:avLst/>
              <a:gdLst/>
              <a:ahLst/>
              <a:cxnLst/>
              <a:rect l="l" t="t" r="r" b="b"/>
              <a:pathLst>
                <a:path w="778" h="757" extrusionOk="0">
                  <a:moveTo>
                    <a:pt x="777" y="369"/>
                  </a:moveTo>
                  <a:cubicBezTo>
                    <a:pt x="777" y="164"/>
                    <a:pt x="614" y="1"/>
                    <a:pt x="389" y="1"/>
                  </a:cubicBezTo>
                  <a:cubicBezTo>
                    <a:pt x="185" y="1"/>
                    <a:pt x="1" y="164"/>
                    <a:pt x="1" y="369"/>
                  </a:cubicBezTo>
                  <a:cubicBezTo>
                    <a:pt x="1" y="593"/>
                    <a:pt x="185" y="757"/>
                    <a:pt x="389" y="757"/>
                  </a:cubicBezTo>
                  <a:cubicBezTo>
                    <a:pt x="614" y="757"/>
                    <a:pt x="777" y="593"/>
                    <a:pt x="777" y="3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537575" y="4280200"/>
              <a:ext cx="27100" cy="66425"/>
            </a:xfrm>
            <a:custGeom>
              <a:avLst/>
              <a:gdLst/>
              <a:ahLst/>
              <a:cxnLst/>
              <a:rect l="l" t="t" r="r" b="b"/>
              <a:pathLst>
                <a:path w="1084" h="2657" extrusionOk="0">
                  <a:moveTo>
                    <a:pt x="1" y="1553"/>
                  </a:moveTo>
                  <a:cubicBezTo>
                    <a:pt x="226" y="1860"/>
                    <a:pt x="409" y="2227"/>
                    <a:pt x="532" y="2657"/>
                  </a:cubicBezTo>
                  <a:cubicBezTo>
                    <a:pt x="655" y="2227"/>
                    <a:pt x="839" y="1860"/>
                    <a:pt x="1084" y="1553"/>
                  </a:cubicBezTo>
                  <a:cubicBezTo>
                    <a:pt x="839" y="1063"/>
                    <a:pt x="675" y="531"/>
                    <a:pt x="532" y="0"/>
                  </a:cubicBezTo>
                  <a:cubicBezTo>
                    <a:pt x="389" y="531"/>
                    <a:pt x="226" y="1063"/>
                    <a:pt x="1" y="155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373600" y="4238800"/>
              <a:ext cx="159400" cy="126225"/>
            </a:xfrm>
            <a:custGeom>
              <a:avLst/>
              <a:gdLst/>
              <a:ahLst/>
              <a:cxnLst/>
              <a:rect l="l" t="t" r="r" b="b"/>
              <a:pathLst>
                <a:path w="6376" h="5049" extrusionOk="0">
                  <a:moveTo>
                    <a:pt x="4639" y="226"/>
                  </a:moveTo>
                  <a:cubicBezTo>
                    <a:pt x="3781" y="430"/>
                    <a:pt x="3862" y="1390"/>
                    <a:pt x="4312" y="1574"/>
                  </a:cubicBezTo>
                  <a:cubicBezTo>
                    <a:pt x="4659" y="1697"/>
                    <a:pt x="5211" y="1329"/>
                    <a:pt x="4843" y="900"/>
                  </a:cubicBezTo>
                  <a:cubicBezTo>
                    <a:pt x="5068" y="880"/>
                    <a:pt x="5620" y="1411"/>
                    <a:pt x="5395" y="2024"/>
                  </a:cubicBezTo>
                  <a:cubicBezTo>
                    <a:pt x="5252" y="2412"/>
                    <a:pt x="4925" y="2637"/>
                    <a:pt x="4516" y="2678"/>
                  </a:cubicBezTo>
                  <a:cubicBezTo>
                    <a:pt x="3658" y="2760"/>
                    <a:pt x="3965" y="1901"/>
                    <a:pt x="4087" y="1860"/>
                  </a:cubicBezTo>
                  <a:cubicBezTo>
                    <a:pt x="3454" y="1738"/>
                    <a:pt x="3270" y="2657"/>
                    <a:pt x="3679" y="2800"/>
                  </a:cubicBezTo>
                  <a:cubicBezTo>
                    <a:pt x="3495" y="2821"/>
                    <a:pt x="3433" y="2882"/>
                    <a:pt x="3433" y="2964"/>
                  </a:cubicBezTo>
                  <a:cubicBezTo>
                    <a:pt x="3474" y="3475"/>
                    <a:pt x="4435" y="3332"/>
                    <a:pt x="4782" y="3127"/>
                  </a:cubicBezTo>
                  <a:cubicBezTo>
                    <a:pt x="4986" y="3005"/>
                    <a:pt x="5293" y="2821"/>
                    <a:pt x="5518" y="2473"/>
                  </a:cubicBezTo>
                  <a:cubicBezTo>
                    <a:pt x="5334" y="3475"/>
                    <a:pt x="3168" y="4558"/>
                    <a:pt x="2984" y="2760"/>
                  </a:cubicBezTo>
                  <a:cubicBezTo>
                    <a:pt x="2739" y="3005"/>
                    <a:pt x="2677" y="3291"/>
                    <a:pt x="2759" y="3618"/>
                  </a:cubicBezTo>
                  <a:cubicBezTo>
                    <a:pt x="1717" y="2841"/>
                    <a:pt x="777" y="2780"/>
                    <a:pt x="0" y="3945"/>
                  </a:cubicBezTo>
                  <a:cubicBezTo>
                    <a:pt x="1962" y="3454"/>
                    <a:pt x="3290" y="5048"/>
                    <a:pt x="5129" y="3781"/>
                  </a:cubicBezTo>
                  <a:cubicBezTo>
                    <a:pt x="5742" y="3373"/>
                    <a:pt x="6355" y="2576"/>
                    <a:pt x="6294" y="1799"/>
                  </a:cubicBezTo>
                  <a:cubicBezTo>
                    <a:pt x="6376" y="900"/>
                    <a:pt x="5579" y="1"/>
                    <a:pt x="4639" y="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569250" y="4238800"/>
              <a:ext cx="159425" cy="126225"/>
            </a:xfrm>
            <a:custGeom>
              <a:avLst/>
              <a:gdLst/>
              <a:ahLst/>
              <a:cxnLst/>
              <a:rect l="l" t="t" r="r" b="b"/>
              <a:pathLst>
                <a:path w="6377" h="5049" extrusionOk="0">
                  <a:moveTo>
                    <a:pt x="3617" y="3618"/>
                  </a:moveTo>
                  <a:cubicBezTo>
                    <a:pt x="3699" y="3291"/>
                    <a:pt x="3638" y="3005"/>
                    <a:pt x="3372" y="2760"/>
                  </a:cubicBezTo>
                  <a:cubicBezTo>
                    <a:pt x="3209" y="4558"/>
                    <a:pt x="1043" y="3475"/>
                    <a:pt x="859" y="2473"/>
                  </a:cubicBezTo>
                  <a:cubicBezTo>
                    <a:pt x="1084" y="2821"/>
                    <a:pt x="1390" y="3005"/>
                    <a:pt x="1595" y="3127"/>
                  </a:cubicBezTo>
                  <a:cubicBezTo>
                    <a:pt x="1942" y="3332"/>
                    <a:pt x="2902" y="3475"/>
                    <a:pt x="2923" y="2964"/>
                  </a:cubicBezTo>
                  <a:cubicBezTo>
                    <a:pt x="2943" y="2882"/>
                    <a:pt x="2861" y="2821"/>
                    <a:pt x="2678" y="2800"/>
                  </a:cubicBezTo>
                  <a:cubicBezTo>
                    <a:pt x="3107" y="2657"/>
                    <a:pt x="2902" y="1738"/>
                    <a:pt x="2289" y="1860"/>
                  </a:cubicBezTo>
                  <a:cubicBezTo>
                    <a:pt x="2412" y="1901"/>
                    <a:pt x="2718" y="2760"/>
                    <a:pt x="1840" y="2678"/>
                  </a:cubicBezTo>
                  <a:cubicBezTo>
                    <a:pt x="1451" y="2637"/>
                    <a:pt x="1104" y="2412"/>
                    <a:pt x="982" y="2024"/>
                  </a:cubicBezTo>
                  <a:cubicBezTo>
                    <a:pt x="757" y="1411"/>
                    <a:pt x="1308" y="880"/>
                    <a:pt x="1533" y="900"/>
                  </a:cubicBezTo>
                  <a:cubicBezTo>
                    <a:pt x="1165" y="1329"/>
                    <a:pt x="1717" y="1697"/>
                    <a:pt x="2044" y="1554"/>
                  </a:cubicBezTo>
                  <a:cubicBezTo>
                    <a:pt x="2494" y="1390"/>
                    <a:pt x="2596" y="430"/>
                    <a:pt x="1717" y="226"/>
                  </a:cubicBezTo>
                  <a:cubicBezTo>
                    <a:pt x="798" y="1"/>
                    <a:pt x="1" y="900"/>
                    <a:pt x="82" y="1779"/>
                  </a:cubicBezTo>
                  <a:cubicBezTo>
                    <a:pt x="21" y="2576"/>
                    <a:pt x="614" y="3373"/>
                    <a:pt x="1247" y="3781"/>
                  </a:cubicBezTo>
                  <a:cubicBezTo>
                    <a:pt x="3086" y="5048"/>
                    <a:pt x="4414" y="3454"/>
                    <a:pt x="6376" y="3945"/>
                  </a:cubicBezTo>
                  <a:cubicBezTo>
                    <a:pt x="5600" y="2780"/>
                    <a:pt x="4660" y="2841"/>
                    <a:pt x="3617" y="361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558525" y="4101900"/>
              <a:ext cx="88925" cy="95050"/>
            </a:xfrm>
            <a:custGeom>
              <a:avLst/>
              <a:gdLst/>
              <a:ahLst/>
              <a:cxnLst/>
              <a:rect l="l" t="t" r="r" b="b"/>
              <a:pathLst>
                <a:path w="3557" h="3802" extrusionOk="0">
                  <a:moveTo>
                    <a:pt x="1860" y="2575"/>
                  </a:moveTo>
                  <a:cubicBezTo>
                    <a:pt x="1492" y="3147"/>
                    <a:pt x="1921" y="3801"/>
                    <a:pt x="2412" y="3801"/>
                  </a:cubicBezTo>
                  <a:cubicBezTo>
                    <a:pt x="2739" y="3801"/>
                    <a:pt x="3147" y="3597"/>
                    <a:pt x="3127" y="3045"/>
                  </a:cubicBezTo>
                  <a:cubicBezTo>
                    <a:pt x="3127" y="2882"/>
                    <a:pt x="3004" y="2759"/>
                    <a:pt x="2861" y="2759"/>
                  </a:cubicBezTo>
                  <a:cubicBezTo>
                    <a:pt x="2718" y="2759"/>
                    <a:pt x="2596" y="2882"/>
                    <a:pt x="2596" y="3045"/>
                  </a:cubicBezTo>
                  <a:cubicBezTo>
                    <a:pt x="2596" y="3127"/>
                    <a:pt x="2637" y="3209"/>
                    <a:pt x="2698" y="3250"/>
                  </a:cubicBezTo>
                  <a:cubicBezTo>
                    <a:pt x="2105" y="3597"/>
                    <a:pt x="1676" y="2371"/>
                    <a:pt x="3556" y="1901"/>
                  </a:cubicBezTo>
                  <a:cubicBezTo>
                    <a:pt x="1676" y="1431"/>
                    <a:pt x="2105" y="205"/>
                    <a:pt x="2698" y="552"/>
                  </a:cubicBezTo>
                  <a:cubicBezTo>
                    <a:pt x="2637" y="614"/>
                    <a:pt x="2596" y="675"/>
                    <a:pt x="2596" y="777"/>
                  </a:cubicBezTo>
                  <a:cubicBezTo>
                    <a:pt x="2596" y="920"/>
                    <a:pt x="2718" y="1043"/>
                    <a:pt x="2861" y="1043"/>
                  </a:cubicBezTo>
                  <a:cubicBezTo>
                    <a:pt x="3004" y="1043"/>
                    <a:pt x="3127" y="920"/>
                    <a:pt x="3127" y="777"/>
                  </a:cubicBezTo>
                  <a:cubicBezTo>
                    <a:pt x="3147" y="205"/>
                    <a:pt x="2739" y="21"/>
                    <a:pt x="2412" y="1"/>
                  </a:cubicBezTo>
                  <a:cubicBezTo>
                    <a:pt x="1921" y="1"/>
                    <a:pt x="1492" y="655"/>
                    <a:pt x="1860" y="1227"/>
                  </a:cubicBezTo>
                  <a:cubicBezTo>
                    <a:pt x="1165" y="1206"/>
                    <a:pt x="552" y="1451"/>
                    <a:pt x="1" y="1901"/>
                  </a:cubicBezTo>
                  <a:cubicBezTo>
                    <a:pt x="552" y="2371"/>
                    <a:pt x="1165" y="2596"/>
                    <a:pt x="1860" y="259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653550" y="4139700"/>
              <a:ext cx="18925" cy="19450"/>
            </a:xfrm>
            <a:custGeom>
              <a:avLst/>
              <a:gdLst/>
              <a:ahLst/>
              <a:cxnLst/>
              <a:rect l="l" t="t" r="r" b="b"/>
              <a:pathLst>
                <a:path w="757" h="778" extrusionOk="0">
                  <a:moveTo>
                    <a:pt x="0" y="389"/>
                  </a:moveTo>
                  <a:cubicBezTo>
                    <a:pt x="0" y="593"/>
                    <a:pt x="164" y="777"/>
                    <a:pt x="389" y="777"/>
                  </a:cubicBezTo>
                  <a:cubicBezTo>
                    <a:pt x="593" y="777"/>
                    <a:pt x="756" y="593"/>
                    <a:pt x="756" y="389"/>
                  </a:cubicBezTo>
                  <a:cubicBezTo>
                    <a:pt x="756" y="185"/>
                    <a:pt x="593" y="1"/>
                    <a:pt x="389" y="1"/>
                  </a:cubicBezTo>
                  <a:cubicBezTo>
                    <a:pt x="164" y="1"/>
                    <a:pt x="0" y="185"/>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678575" y="4136125"/>
              <a:ext cx="66425" cy="26600"/>
            </a:xfrm>
            <a:custGeom>
              <a:avLst/>
              <a:gdLst/>
              <a:ahLst/>
              <a:cxnLst/>
              <a:rect l="l" t="t" r="r" b="b"/>
              <a:pathLst>
                <a:path w="2657" h="1064" extrusionOk="0">
                  <a:moveTo>
                    <a:pt x="1" y="532"/>
                  </a:moveTo>
                  <a:cubicBezTo>
                    <a:pt x="552" y="675"/>
                    <a:pt x="1063" y="839"/>
                    <a:pt x="1554" y="1063"/>
                  </a:cubicBezTo>
                  <a:cubicBezTo>
                    <a:pt x="1860" y="839"/>
                    <a:pt x="2228" y="655"/>
                    <a:pt x="2657" y="532"/>
                  </a:cubicBezTo>
                  <a:cubicBezTo>
                    <a:pt x="2228" y="409"/>
                    <a:pt x="1860" y="226"/>
                    <a:pt x="1554" y="1"/>
                  </a:cubicBezTo>
                  <a:cubicBezTo>
                    <a:pt x="1063" y="226"/>
                    <a:pt x="552" y="389"/>
                    <a:pt x="1"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637200" y="3971650"/>
              <a:ext cx="126200" cy="159400"/>
            </a:xfrm>
            <a:custGeom>
              <a:avLst/>
              <a:gdLst/>
              <a:ahLst/>
              <a:cxnLst/>
              <a:rect l="l" t="t" r="r" b="b"/>
              <a:pathLst>
                <a:path w="5048" h="6376" extrusionOk="0">
                  <a:moveTo>
                    <a:pt x="1799" y="6294"/>
                  </a:moveTo>
                  <a:cubicBezTo>
                    <a:pt x="2575" y="6355"/>
                    <a:pt x="3372" y="5762"/>
                    <a:pt x="3801" y="5149"/>
                  </a:cubicBezTo>
                  <a:cubicBezTo>
                    <a:pt x="5048" y="3310"/>
                    <a:pt x="3454" y="1982"/>
                    <a:pt x="3944" y="0"/>
                  </a:cubicBezTo>
                  <a:cubicBezTo>
                    <a:pt x="2779" y="797"/>
                    <a:pt x="2841" y="1737"/>
                    <a:pt x="3617" y="2759"/>
                  </a:cubicBezTo>
                  <a:cubicBezTo>
                    <a:pt x="3290" y="2677"/>
                    <a:pt x="3004" y="2759"/>
                    <a:pt x="2759" y="3004"/>
                  </a:cubicBezTo>
                  <a:cubicBezTo>
                    <a:pt x="4557" y="3188"/>
                    <a:pt x="3474" y="5333"/>
                    <a:pt x="2473" y="5517"/>
                  </a:cubicBezTo>
                  <a:cubicBezTo>
                    <a:pt x="2820" y="5292"/>
                    <a:pt x="3004" y="5006"/>
                    <a:pt x="3127" y="4802"/>
                  </a:cubicBezTo>
                  <a:cubicBezTo>
                    <a:pt x="3331" y="4434"/>
                    <a:pt x="3474" y="3474"/>
                    <a:pt x="2963" y="3453"/>
                  </a:cubicBezTo>
                  <a:cubicBezTo>
                    <a:pt x="2882" y="3453"/>
                    <a:pt x="2820" y="3515"/>
                    <a:pt x="2820" y="3699"/>
                  </a:cubicBezTo>
                  <a:cubicBezTo>
                    <a:pt x="2657" y="3290"/>
                    <a:pt x="1737" y="3474"/>
                    <a:pt x="1860" y="4107"/>
                  </a:cubicBezTo>
                  <a:cubicBezTo>
                    <a:pt x="1901" y="3964"/>
                    <a:pt x="2759" y="3658"/>
                    <a:pt x="2677" y="4536"/>
                  </a:cubicBezTo>
                  <a:cubicBezTo>
                    <a:pt x="2636" y="4925"/>
                    <a:pt x="2412" y="5272"/>
                    <a:pt x="2023" y="5395"/>
                  </a:cubicBezTo>
                  <a:cubicBezTo>
                    <a:pt x="1410" y="5619"/>
                    <a:pt x="879" y="5068"/>
                    <a:pt x="899" y="4863"/>
                  </a:cubicBezTo>
                  <a:cubicBezTo>
                    <a:pt x="1329" y="5231"/>
                    <a:pt x="1696" y="4659"/>
                    <a:pt x="1574" y="4332"/>
                  </a:cubicBezTo>
                  <a:cubicBezTo>
                    <a:pt x="1390" y="3882"/>
                    <a:pt x="430" y="3801"/>
                    <a:pt x="225" y="4659"/>
                  </a:cubicBezTo>
                  <a:cubicBezTo>
                    <a:pt x="0" y="5578"/>
                    <a:pt x="899" y="6375"/>
                    <a:pt x="1778" y="629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637200" y="4167800"/>
              <a:ext cx="126200" cy="159425"/>
            </a:xfrm>
            <a:custGeom>
              <a:avLst/>
              <a:gdLst/>
              <a:ahLst/>
              <a:cxnLst/>
              <a:rect l="l" t="t" r="r" b="b"/>
              <a:pathLst>
                <a:path w="5048" h="6377" extrusionOk="0">
                  <a:moveTo>
                    <a:pt x="3801" y="1227"/>
                  </a:moveTo>
                  <a:cubicBezTo>
                    <a:pt x="3372" y="614"/>
                    <a:pt x="2575" y="21"/>
                    <a:pt x="1799" y="82"/>
                  </a:cubicBezTo>
                  <a:cubicBezTo>
                    <a:pt x="899" y="1"/>
                    <a:pt x="0" y="798"/>
                    <a:pt x="225" y="1717"/>
                  </a:cubicBezTo>
                  <a:cubicBezTo>
                    <a:pt x="430" y="2575"/>
                    <a:pt x="1390" y="2494"/>
                    <a:pt x="1574" y="2044"/>
                  </a:cubicBezTo>
                  <a:cubicBezTo>
                    <a:pt x="1696" y="1717"/>
                    <a:pt x="1329" y="1145"/>
                    <a:pt x="899" y="1513"/>
                  </a:cubicBezTo>
                  <a:cubicBezTo>
                    <a:pt x="899" y="1288"/>
                    <a:pt x="1410" y="757"/>
                    <a:pt x="2044" y="961"/>
                  </a:cubicBezTo>
                  <a:cubicBezTo>
                    <a:pt x="2412" y="1104"/>
                    <a:pt x="2657" y="1451"/>
                    <a:pt x="2677" y="1840"/>
                  </a:cubicBezTo>
                  <a:cubicBezTo>
                    <a:pt x="2759" y="2718"/>
                    <a:pt x="1921" y="2412"/>
                    <a:pt x="1860" y="2269"/>
                  </a:cubicBezTo>
                  <a:cubicBezTo>
                    <a:pt x="1737" y="2902"/>
                    <a:pt x="2657" y="3086"/>
                    <a:pt x="2820" y="2677"/>
                  </a:cubicBezTo>
                  <a:cubicBezTo>
                    <a:pt x="2820" y="2861"/>
                    <a:pt x="2902" y="2923"/>
                    <a:pt x="2984" y="2923"/>
                  </a:cubicBezTo>
                  <a:cubicBezTo>
                    <a:pt x="3474" y="2902"/>
                    <a:pt x="3331" y="1921"/>
                    <a:pt x="3127" y="1574"/>
                  </a:cubicBezTo>
                  <a:cubicBezTo>
                    <a:pt x="3004" y="1370"/>
                    <a:pt x="2841" y="1084"/>
                    <a:pt x="2493" y="859"/>
                  </a:cubicBezTo>
                  <a:cubicBezTo>
                    <a:pt x="3474" y="1043"/>
                    <a:pt x="4578" y="3188"/>
                    <a:pt x="2759" y="3372"/>
                  </a:cubicBezTo>
                  <a:cubicBezTo>
                    <a:pt x="3004" y="3617"/>
                    <a:pt x="3290" y="3699"/>
                    <a:pt x="3617" y="3617"/>
                  </a:cubicBezTo>
                  <a:cubicBezTo>
                    <a:pt x="2841" y="4639"/>
                    <a:pt x="2779" y="5579"/>
                    <a:pt x="3944" y="6376"/>
                  </a:cubicBezTo>
                  <a:cubicBezTo>
                    <a:pt x="3454" y="4394"/>
                    <a:pt x="5048" y="3066"/>
                    <a:pt x="3801" y="122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5"/>
          <p:cNvGrpSpPr/>
          <p:nvPr/>
        </p:nvGrpSpPr>
        <p:grpSpPr>
          <a:xfrm>
            <a:off x="228628" y="228604"/>
            <a:ext cx="809300" cy="815624"/>
            <a:chOff x="-2299175" y="1318800"/>
            <a:chExt cx="390325" cy="393375"/>
          </a:xfrm>
        </p:grpSpPr>
        <p:sp>
          <p:nvSpPr>
            <p:cNvPr id="1102" name="Google Shape;1102;p25"/>
            <p:cNvSpPr/>
            <p:nvPr/>
          </p:nvSpPr>
          <p:spPr>
            <a:xfrm>
              <a:off x="-2134175" y="1434750"/>
              <a:ext cx="95550" cy="88925"/>
            </a:xfrm>
            <a:custGeom>
              <a:avLst/>
              <a:gdLst/>
              <a:ahLst/>
              <a:cxnLst/>
              <a:rect l="l" t="t" r="r" b="b"/>
              <a:pathLst>
                <a:path w="3822" h="3557" extrusionOk="0">
                  <a:moveTo>
                    <a:pt x="3045" y="430"/>
                  </a:moveTo>
                  <a:cubicBezTo>
                    <a:pt x="2882" y="430"/>
                    <a:pt x="2780" y="553"/>
                    <a:pt x="2780" y="696"/>
                  </a:cubicBezTo>
                  <a:cubicBezTo>
                    <a:pt x="2780" y="859"/>
                    <a:pt x="2882" y="961"/>
                    <a:pt x="3045" y="961"/>
                  </a:cubicBezTo>
                  <a:cubicBezTo>
                    <a:pt x="3127" y="961"/>
                    <a:pt x="3209" y="920"/>
                    <a:pt x="3250" y="859"/>
                  </a:cubicBezTo>
                  <a:cubicBezTo>
                    <a:pt x="3597" y="1472"/>
                    <a:pt x="2371" y="1881"/>
                    <a:pt x="1901" y="1"/>
                  </a:cubicBezTo>
                  <a:cubicBezTo>
                    <a:pt x="1431" y="1881"/>
                    <a:pt x="225" y="1472"/>
                    <a:pt x="552" y="859"/>
                  </a:cubicBezTo>
                  <a:cubicBezTo>
                    <a:pt x="614" y="920"/>
                    <a:pt x="675" y="961"/>
                    <a:pt x="777" y="961"/>
                  </a:cubicBezTo>
                  <a:cubicBezTo>
                    <a:pt x="920" y="961"/>
                    <a:pt x="1043" y="859"/>
                    <a:pt x="1043" y="696"/>
                  </a:cubicBezTo>
                  <a:cubicBezTo>
                    <a:pt x="1043" y="553"/>
                    <a:pt x="920" y="430"/>
                    <a:pt x="777" y="430"/>
                  </a:cubicBezTo>
                  <a:cubicBezTo>
                    <a:pt x="225" y="410"/>
                    <a:pt x="21" y="818"/>
                    <a:pt x="1" y="1145"/>
                  </a:cubicBezTo>
                  <a:cubicBezTo>
                    <a:pt x="1" y="1636"/>
                    <a:pt x="654" y="2065"/>
                    <a:pt x="1227" y="1697"/>
                  </a:cubicBezTo>
                  <a:cubicBezTo>
                    <a:pt x="1206" y="2392"/>
                    <a:pt x="1451" y="3005"/>
                    <a:pt x="1901" y="3556"/>
                  </a:cubicBezTo>
                  <a:cubicBezTo>
                    <a:pt x="2371" y="3005"/>
                    <a:pt x="2596" y="2392"/>
                    <a:pt x="2596" y="1697"/>
                  </a:cubicBezTo>
                  <a:cubicBezTo>
                    <a:pt x="3147" y="2065"/>
                    <a:pt x="3822" y="1636"/>
                    <a:pt x="3801" y="1145"/>
                  </a:cubicBezTo>
                  <a:cubicBezTo>
                    <a:pt x="3801" y="818"/>
                    <a:pt x="3597" y="410"/>
                    <a:pt x="3045" y="43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2096375" y="1409725"/>
              <a:ext cx="19450" cy="19450"/>
            </a:xfrm>
            <a:custGeom>
              <a:avLst/>
              <a:gdLst/>
              <a:ahLst/>
              <a:cxnLst/>
              <a:rect l="l" t="t" r="r" b="b"/>
              <a:pathLst>
                <a:path w="778" h="778" extrusionOk="0">
                  <a:moveTo>
                    <a:pt x="1" y="389"/>
                  </a:moveTo>
                  <a:cubicBezTo>
                    <a:pt x="1" y="593"/>
                    <a:pt x="185" y="777"/>
                    <a:pt x="389" y="777"/>
                  </a:cubicBezTo>
                  <a:cubicBezTo>
                    <a:pt x="614" y="777"/>
                    <a:pt x="777" y="593"/>
                    <a:pt x="777" y="389"/>
                  </a:cubicBezTo>
                  <a:cubicBezTo>
                    <a:pt x="777" y="185"/>
                    <a:pt x="614" y="1"/>
                    <a:pt x="389" y="1"/>
                  </a:cubicBezTo>
                  <a:cubicBezTo>
                    <a:pt x="185" y="1"/>
                    <a:pt x="1" y="185"/>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2099950" y="1337200"/>
              <a:ext cx="26600" cy="66925"/>
            </a:xfrm>
            <a:custGeom>
              <a:avLst/>
              <a:gdLst/>
              <a:ahLst/>
              <a:cxnLst/>
              <a:rect l="l" t="t" r="r" b="b"/>
              <a:pathLst>
                <a:path w="1064" h="2677" extrusionOk="0">
                  <a:moveTo>
                    <a:pt x="1063" y="1124"/>
                  </a:moveTo>
                  <a:cubicBezTo>
                    <a:pt x="838" y="817"/>
                    <a:pt x="655" y="450"/>
                    <a:pt x="532" y="0"/>
                  </a:cubicBezTo>
                  <a:cubicBezTo>
                    <a:pt x="409" y="450"/>
                    <a:pt x="225" y="817"/>
                    <a:pt x="1" y="1124"/>
                  </a:cubicBezTo>
                  <a:cubicBezTo>
                    <a:pt x="225" y="1594"/>
                    <a:pt x="389" y="2125"/>
                    <a:pt x="532" y="2677"/>
                  </a:cubicBezTo>
                  <a:cubicBezTo>
                    <a:pt x="675" y="2125"/>
                    <a:pt x="838" y="1594"/>
                    <a:pt x="1063" y="112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2068275" y="1318800"/>
              <a:ext cx="159425" cy="126725"/>
            </a:xfrm>
            <a:custGeom>
              <a:avLst/>
              <a:gdLst/>
              <a:ahLst/>
              <a:cxnLst/>
              <a:rect l="l" t="t" r="r" b="b"/>
              <a:pathLst>
                <a:path w="6377" h="5069" extrusionOk="0">
                  <a:moveTo>
                    <a:pt x="1227" y="1267"/>
                  </a:moveTo>
                  <a:cubicBezTo>
                    <a:pt x="614" y="1696"/>
                    <a:pt x="21" y="2473"/>
                    <a:pt x="82" y="3270"/>
                  </a:cubicBezTo>
                  <a:cubicBezTo>
                    <a:pt x="1" y="4148"/>
                    <a:pt x="798" y="5068"/>
                    <a:pt x="1717" y="4823"/>
                  </a:cubicBezTo>
                  <a:cubicBezTo>
                    <a:pt x="2575" y="4618"/>
                    <a:pt x="2494" y="3658"/>
                    <a:pt x="2044" y="3495"/>
                  </a:cubicBezTo>
                  <a:cubicBezTo>
                    <a:pt x="1717" y="3352"/>
                    <a:pt x="1145" y="3719"/>
                    <a:pt x="1513" y="4148"/>
                  </a:cubicBezTo>
                  <a:cubicBezTo>
                    <a:pt x="1288" y="4169"/>
                    <a:pt x="757" y="3638"/>
                    <a:pt x="961" y="3025"/>
                  </a:cubicBezTo>
                  <a:cubicBezTo>
                    <a:pt x="1104" y="2636"/>
                    <a:pt x="1451" y="2412"/>
                    <a:pt x="1840" y="2371"/>
                  </a:cubicBezTo>
                  <a:cubicBezTo>
                    <a:pt x="2718" y="2309"/>
                    <a:pt x="2412" y="3147"/>
                    <a:pt x="2269" y="3188"/>
                  </a:cubicBezTo>
                  <a:cubicBezTo>
                    <a:pt x="2902" y="3331"/>
                    <a:pt x="3086" y="2412"/>
                    <a:pt x="2677" y="2248"/>
                  </a:cubicBezTo>
                  <a:cubicBezTo>
                    <a:pt x="2861" y="2228"/>
                    <a:pt x="2923" y="2166"/>
                    <a:pt x="2923" y="2085"/>
                  </a:cubicBezTo>
                  <a:cubicBezTo>
                    <a:pt x="2902" y="1574"/>
                    <a:pt x="1921" y="1717"/>
                    <a:pt x="1574" y="1921"/>
                  </a:cubicBezTo>
                  <a:cubicBezTo>
                    <a:pt x="1370" y="2044"/>
                    <a:pt x="1084" y="2228"/>
                    <a:pt x="859" y="2575"/>
                  </a:cubicBezTo>
                  <a:cubicBezTo>
                    <a:pt x="1043" y="1574"/>
                    <a:pt x="3188" y="491"/>
                    <a:pt x="3372" y="2289"/>
                  </a:cubicBezTo>
                  <a:cubicBezTo>
                    <a:pt x="3617" y="2044"/>
                    <a:pt x="3699" y="1758"/>
                    <a:pt x="3617" y="1431"/>
                  </a:cubicBezTo>
                  <a:cubicBezTo>
                    <a:pt x="4639" y="2207"/>
                    <a:pt x="5579" y="2269"/>
                    <a:pt x="6376" y="1104"/>
                  </a:cubicBezTo>
                  <a:cubicBezTo>
                    <a:pt x="4394" y="1594"/>
                    <a:pt x="3066" y="0"/>
                    <a:pt x="1227" y="126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2264450" y="1318800"/>
              <a:ext cx="159425" cy="126725"/>
            </a:xfrm>
            <a:custGeom>
              <a:avLst/>
              <a:gdLst/>
              <a:ahLst/>
              <a:cxnLst/>
              <a:rect l="l" t="t" r="r" b="b"/>
              <a:pathLst>
                <a:path w="6377" h="5069" extrusionOk="0">
                  <a:moveTo>
                    <a:pt x="2759" y="1451"/>
                  </a:moveTo>
                  <a:cubicBezTo>
                    <a:pt x="2678" y="1758"/>
                    <a:pt x="2759" y="2064"/>
                    <a:pt x="3005" y="2289"/>
                  </a:cubicBezTo>
                  <a:cubicBezTo>
                    <a:pt x="3189" y="491"/>
                    <a:pt x="5355" y="1574"/>
                    <a:pt x="5518" y="2575"/>
                  </a:cubicBezTo>
                  <a:cubicBezTo>
                    <a:pt x="5293" y="2228"/>
                    <a:pt x="5007" y="2044"/>
                    <a:pt x="4803" y="1921"/>
                  </a:cubicBezTo>
                  <a:cubicBezTo>
                    <a:pt x="4456" y="1717"/>
                    <a:pt x="3475" y="1574"/>
                    <a:pt x="3454" y="2085"/>
                  </a:cubicBezTo>
                  <a:cubicBezTo>
                    <a:pt x="3454" y="2166"/>
                    <a:pt x="3516" y="2228"/>
                    <a:pt x="3699" y="2248"/>
                  </a:cubicBezTo>
                  <a:cubicBezTo>
                    <a:pt x="3291" y="2412"/>
                    <a:pt x="3475" y="3331"/>
                    <a:pt x="4108" y="3188"/>
                  </a:cubicBezTo>
                  <a:cubicBezTo>
                    <a:pt x="3965" y="3147"/>
                    <a:pt x="3659" y="2309"/>
                    <a:pt x="4537" y="2371"/>
                  </a:cubicBezTo>
                  <a:cubicBezTo>
                    <a:pt x="4926" y="2412"/>
                    <a:pt x="5273" y="2657"/>
                    <a:pt x="5416" y="3025"/>
                  </a:cubicBezTo>
                  <a:cubicBezTo>
                    <a:pt x="5620" y="3638"/>
                    <a:pt x="5089" y="4169"/>
                    <a:pt x="4864" y="4148"/>
                  </a:cubicBezTo>
                  <a:cubicBezTo>
                    <a:pt x="5232" y="3740"/>
                    <a:pt x="4680" y="3352"/>
                    <a:pt x="4333" y="3495"/>
                  </a:cubicBezTo>
                  <a:cubicBezTo>
                    <a:pt x="3883" y="3658"/>
                    <a:pt x="3802" y="4618"/>
                    <a:pt x="4660" y="4843"/>
                  </a:cubicBezTo>
                  <a:cubicBezTo>
                    <a:pt x="5579" y="5068"/>
                    <a:pt x="6376" y="4148"/>
                    <a:pt x="6295" y="3270"/>
                  </a:cubicBezTo>
                  <a:cubicBezTo>
                    <a:pt x="6356" y="2493"/>
                    <a:pt x="5763" y="1696"/>
                    <a:pt x="5150" y="1267"/>
                  </a:cubicBezTo>
                  <a:cubicBezTo>
                    <a:pt x="3311" y="0"/>
                    <a:pt x="1983" y="1594"/>
                    <a:pt x="1" y="1104"/>
                  </a:cubicBezTo>
                  <a:cubicBezTo>
                    <a:pt x="798" y="2269"/>
                    <a:pt x="1738" y="2207"/>
                    <a:pt x="2759"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2183225" y="1486875"/>
              <a:ext cx="88925" cy="95025"/>
            </a:xfrm>
            <a:custGeom>
              <a:avLst/>
              <a:gdLst/>
              <a:ahLst/>
              <a:cxnLst/>
              <a:rect l="l" t="t" r="r" b="b"/>
              <a:pathLst>
                <a:path w="3557" h="3801" extrusionOk="0">
                  <a:moveTo>
                    <a:pt x="1697" y="1226"/>
                  </a:moveTo>
                  <a:cubicBezTo>
                    <a:pt x="2065" y="654"/>
                    <a:pt x="1636" y="0"/>
                    <a:pt x="1145" y="0"/>
                  </a:cubicBezTo>
                  <a:cubicBezTo>
                    <a:pt x="818" y="21"/>
                    <a:pt x="410" y="204"/>
                    <a:pt x="430" y="777"/>
                  </a:cubicBezTo>
                  <a:cubicBezTo>
                    <a:pt x="430" y="920"/>
                    <a:pt x="553" y="1042"/>
                    <a:pt x="696" y="1042"/>
                  </a:cubicBezTo>
                  <a:cubicBezTo>
                    <a:pt x="859" y="1042"/>
                    <a:pt x="961" y="920"/>
                    <a:pt x="961" y="777"/>
                  </a:cubicBezTo>
                  <a:cubicBezTo>
                    <a:pt x="961" y="674"/>
                    <a:pt x="920" y="613"/>
                    <a:pt x="859" y="552"/>
                  </a:cubicBezTo>
                  <a:cubicBezTo>
                    <a:pt x="1472" y="225"/>
                    <a:pt x="1881" y="1431"/>
                    <a:pt x="1" y="1901"/>
                  </a:cubicBezTo>
                  <a:cubicBezTo>
                    <a:pt x="1881" y="2370"/>
                    <a:pt x="1472" y="3597"/>
                    <a:pt x="859" y="3249"/>
                  </a:cubicBezTo>
                  <a:cubicBezTo>
                    <a:pt x="920" y="3208"/>
                    <a:pt x="961" y="3127"/>
                    <a:pt x="961" y="3045"/>
                  </a:cubicBezTo>
                  <a:cubicBezTo>
                    <a:pt x="961" y="2881"/>
                    <a:pt x="859" y="2779"/>
                    <a:pt x="696" y="2779"/>
                  </a:cubicBezTo>
                  <a:cubicBezTo>
                    <a:pt x="553" y="2779"/>
                    <a:pt x="430" y="2881"/>
                    <a:pt x="430" y="3045"/>
                  </a:cubicBezTo>
                  <a:cubicBezTo>
                    <a:pt x="410" y="3597"/>
                    <a:pt x="818" y="3801"/>
                    <a:pt x="1145" y="3801"/>
                  </a:cubicBezTo>
                  <a:cubicBezTo>
                    <a:pt x="1636" y="3801"/>
                    <a:pt x="2065" y="3147"/>
                    <a:pt x="1697" y="2575"/>
                  </a:cubicBezTo>
                  <a:cubicBezTo>
                    <a:pt x="2392" y="2595"/>
                    <a:pt x="3005" y="2350"/>
                    <a:pt x="3556" y="1901"/>
                  </a:cubicBezTo>
                  <a:cubicBezTo>
                    <a:pt x="3005" y="1451"/>
                    <a:pt x="2392" y="1206"/>
                    <a:pt x="1697" y="122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2208250" y="1524675"/>
              <a:ext cx="19450" cy="19425"/>
            </a:xfrm>
            <a:custGeom>
              <a:avLst/>
              <a:gdLst/>
              <a:ahLst/>
              <a:cxnLst/>
              <a:rect l="l" t="t" r="r" b="b"/>
              <a:pathLst>
                <a:path w="778" h="777" extrusionOk="0">
                  <a:moveTo>
                    <a:pt x="1" y="389"/>
                  </a:moveTo>
                  <a:cubicBezTo>
                    <a:pt x="1" y="613"/>
                    <a:pt x="164" y="777"/>
                    <a:pt x="389" y="777"/>
                  </a:cubicBezTo>
                  <a:cubicBezTo>
                    <a:pt x="593" y="777"/>
                    <a:pt x="777" y="613"/>
                    <a:pt x="777" y="389"/>
                  </a:cubicBezTo>
                  <a:cubicBezTo>
                    <a:pt x="777" y="184"/>
                    <a:pt x="593" y="0"/>
                    <a:pt x="389" y="0"/>
                  </a:cubicBezTo>
                  <a:cubicBezTo>
                    <a:pt x="164" y="0"/>
                    <a:pt x="1" y="184"/>
                    <a:pt x="1"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2280775" y="1521100"/>
              <a:ext cx="66925" cy="27100"/>
            </a:xfrm>
            <a:custGeom>
              <a:avLst/>
              <a:gdLst/>
              <a:ahLst/>
              <a:cxnLst/>
              <a:rect l="l" t="t" r="r" b="b"/>
              <a:pathLst>
                <a:path w="2677" h="1084" extrusionOk="0">
                  <a:moveTo>
                    <a:pt x="2677" y="532"/>
                  </a:moveTo>
                  <a:cubicBezTo>
                    <a:pt x="2125" y="388"/>
                    <a:pt x="1594" y="225"/>
                    <a:pt x="1124" y="0"/>
                  </a:cubicBezTo>
                  <a:cubicBezTo>
                    <a:pt x="817" y="225"/>
                    <a:pt x="429" y="409"/>
                    <a:pt x="0" y="532"/>
                  </a:cubicBezTo>
                  <a:cubicBezTo>
                    <a:pt x="429" y="654"/>
                    <a:pt x="797" y="838"/>
                    <a:pt x="1124" y="1083"/>
                  </a:cubicBezTo>
                  <a:cubicBezTo>
                    <a:pt x="1594" y="838"/>
                    <a:pt x="2125" y="675"/>
                    <a:pt x="2677"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2299175" y="1552775"/>
              <a:ext cx="126725" cy="159400"/>
            </a:xfrm>
            <a:custGeom>
              <a:avLst/>
              <a:gdLst/>
              <a:ahLst/>
              <a:cxnLst/>
              <a:rect l="l" t="t" r="r" b="b"/>
              <a:pathLst>
                <a:path w="5069" h="6376" extrusionOk="0">
                  <a:moveTo>
                    <a:pt x="3270" y="82"/>
                  </a:moveTo>
                  <a:cubicBezTo>
                    <a:pt x="2473" y="21"/>
                    <a:pt x="1696" y="613"/>
                    <a:pt x="1267" y="1247"/>
                  </a:cubicBezTo>
                  <a:cubicBezTo>
                    <a:pt x="0" y="3086"/>
                    <a:pt x="1594" y="4414"/>
                    <a:pt x="1104" y="6376"/>
                  </a:cubicBezTo>
                  <a:cubicBezTo>
                    <a:pt x="2269" y="5599"/>
                    <a:pt x="2207" y="4659"/>
                    <a:pt x="1451" y="3617"/>
                  </a:cubicBezTo>
                  <a:cubicBezTo>
                    <a:pt x="1758" y="3699"/>
                    <a:pt x="2064" y="3637"/>
                    <a:pt x="2289" y="3392"/>
                  </a:cubicBezTo>
                  <a:cubicBezTo>
                    <a:pt x="491" y="3208"/>
                    <a:pt x="1574" y="1042"/>
                    <a:pt x="2575" y="858"/>
                  </a:cubicBezTo>
                  <a:cubicBezTo>
                    <a:pt x="2228" y="1083"/>
                    <a:pt x="2044" y="1390"/>
                    <a:pt x="1921" y="1594"/>
                  </a:cubicBezTo>
                  <a:cubicBezTo>
                    <a:pt x="1717" y="1941"/>
                    <a:pt x="1574" y="2902"/>
                    <a:pt x="2085" y="2943"/>
                  </a:cubicBezTo>
                  <a:cubicBezTo>
                    <a:pt x="2166" y="2943"/>
                    <a:pt x="2228" y="2881"/>
                    <a:pt x="2248" y="2697"/>
                  </a:cubicBezTo>
                  <a:cubicBezTo>
                    <a:pt x="2412" y="3106"/>
                    <a:pt x="3331" y="2902"/>
                    <a:pt x="3188" y="2289"/>
                  </a:cubicBezTo>
                  <a:cubicBezTo>
                    <a:pt x="3147" y="2411"/>
                    <a:pt x="2309" y="2718"/>
                    <a:pt x="2371" y="1860"/>
                  </a:cubicBezTo>
                  <a:cubicBezTo>
                    <a:pt x="2412" y="1451"/>
                    <a:pt x="2657" y="1104"/>
                    <a:pt x="3025" y="981"/>
                  </a:cubicBezTo>
                  <a:cubicBezTo>
                    <a:pt x="3638" y="756"/>
                    <a:pt x="4169" y="1308"/>
                    <a:pt x="4148" y="1533"/>
                  </a:cubicBezTo>
                  <a:cubicBezTo>
                    <a:pt x="3740" y="1165"/>
                    <a:pt x="3352" y="1717"/>
                    <a:pt x="3495" y="2044"/>
                  </a:cubicBezTo>
                  <a:cubicBezTo>
                    <a:pt x="3658" y="2493"/>
                    <a:pt x="4618" y="2595"/>
                    <a:pt x="4843" y="1737"/>
                  </a:cubicBezTo>
                  <a:cubicBezTo>
                    <a:pt x="5068" y="797"/>
                    <a:pt x="4148" y="0"/>
                    <a:pt x="3270" y="8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2299175" y="1357100"/>
              <a:ext cx="126725" cy="159425"/>
            </a:xfrm>
            <a:custGeom>
              <a:avLst/>
              <a:gdLst/>
              <a:ahLst/>
              <a:cxnLst/>
              <a:rect l="l" t="t" r="r" b="b"/>
              <a:pathLst>
                <a:path w="5069" h="6377" extrusionOk="0">
                  <a:moveTo>
                    <a:pt x="1267" y="5130"/>
                  </a:moveTo>
                  <a:cubicBezTo>
                    <a:pt x="1696" y="5743"/>
                    <a:pt x="2473" y="6335"/>
                    <a:pt x="3270" y="6295"/>
                  </a:cubicBezTo>
                  <a:cubicBezTo>
                    <a:pt x="4148" y="6376"/>
                    <a:pt x="5068" y="5579"/>
                    <a:pt x="4843" y="4639"/>
                  </a:cubicBezTo>
                  <a:cubicBezTo>
                    <a:pt x="4618" y="3781"/>
                    <a:pt x="3658" y="3863"/>
                    <a:pt x="3495" y="4312"/>
                  </a:cubicBezTo>
                  <a:cubicBezTo>
                    <a:pt x="3352" y="4660"/>
                    <a:pt x="3740" y="5212"/>
                    <a:pt x="4148" y="4844"/>
                  </a:cubicBezTo>
                  <a:cubicBezTo>
                    <a:pt x="4169" y="5069"/>
                    <a:pt x="3638" y="5620"/>
                    <a:pt x="3025" y="5395"/>
                  </a:cubicBezTo>
                  <a:cubicBezTo>
                    <a:pt x="2636" y="5252"/>
                    <a:pt x="2412" y="4926"/>
                    <a:pt x="2371" y="4517"/>
                  </a:cubicBezTo>
                  <a:cubicBezTo>
                    <a:pt x="2309" y="3659"/>
                    <a:pt x="3147" y="3965"/>
                    <a:pt x="3188" y="4088"/>
                  </a:cubicBezTo>
                  <a:cubicBezTo>
                    <a:pt x="3331" y="3454"/>
                    <a:pt x="2412" y="3270"/>
                    <a:pt x="2248" y="3679"/>
                  </a:cubicBezTo>
                  <a:cubicBezTo>
                    <a:pt x="2228" y="3495"/>
                    <a:pt x="2166" y="3434"/>
                    <a:pt x="2085" y="3434"/>
                  </a:cubicBezTo>
                  <a:cubicBezTo>
                    <a:pt x="1574" y="3475"/>
                    <a:pt x="1717" y="4435"/>
                    <a:pt x="1921" y="4782"/>
                  </a:cubicBezTo>
                  <a:cubicBezTo>
                    <a:pt x="2044" y="4987"/>
                    <a:pt x="2228" y="5293"/>
                    <a:pt x="2575" y="5518"/>
                  </a:cubicBezTo>
                  <a:cubicBezTo>
                    <a:pt x="1574" y="5334"/>
                    <a:pt x="491" y="3168"/>
                    <a:pt x="2289" y="2984"/>
                  </a:cubicBezTo>
                  <a:cubicBezTo>
                    <a:pt x="2044" y="2739"/>
                    <a:pt x="1758" y="2678"/>
                    <a:pt x="1431" y="2760"/>
                  </a:cubicBezTo>
                  <a:cubicBezTo>
                    <a:pt x="2207" y="1717"/>
                    <a:pt x="2269" y="777"/>
                    <a:pt x="1104" y="1"/>
                  </a:cubicBezTo>
                  <a:cubicBezTo>
                    <a:pt x="1594" y="1963"/>
                    <a:pt x="0" y="3291"/>
                    <a:pt x="1267" y="513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8107184" y="228604"/>
            <a:ext cx="808211" cy="815624"/>
            <a:chOff x="373600" y="1318800"/>
            <a:chExt cx="389800" cy="393375"/>
          </a:xfrm>
        </p:grpSpPr>
        <p:sp>
          <p:nvSpPr>
            <p:cNvPr id="1113" name="Google Shape;1113;p25"/>
            <p:cNvSpPr/>
            <p:nvPr/>
          </p:nvSpPr>
          <p:spPr>
            <a:xfrm>
              <a:off x="503350" y="1434750"/>
              <a:ext cx="95550" cy="88925"/>
            </a:xfrm>
            <a:custGeom>
              <a:avLst/>
              <a:gdLst/>
              <a:ahLst/>
              <a:cxnLst/>
              <a:rect l="l" t="t" r="r" b="b"/>
              <a:pathLst>
                <a:path w="3822" h="3557" extrusionOk="0">
                  <a:moveTo>
                    <a:pt x="3801" y="1145"/>
                  </a:moveTo>
                  <a:cubicBezTo>
                    <a:pt x="3801" y="818"/>
                    <a:pt x="3597" y="410"/>
                    <a:pt x="3045" y="430"/>
                  </a:cubicBezTo>
                  <a:cubicBezTo>
                    <a:pt x="2902" y="430"/>
                    <a:pt x="2780" y="553"/>
                    <a:pt x="2780" y="696"/>
                  </a:cubicBezTo>
                  <a:cubicBezTo>
                    <a:pt x="2780" y="859"/>
                    <a:pt x="2902" y="961"/>
                    <a:pt x="3045" y="961"/>
                  </a:cubicBezTo>
                  <a:cubicBezTo>
                    <a:pt x="3127" y="961"/>
                    <a:pt x="3209" y="920"/>
                    <a:pt x="3250" y="859"/>
                  </a:cubicBezTo>
                  <a:cubicBezTo>
                    <a:pt x="3597" y="1472"/>
                    <a:pt x="2391" y="1881"/>
                    <a:pt x="1901" y="1"/>
                  </a:cubicBezTo>
                  <a:cubicBezTo>
                    <a:pt x="1431" y="1881"/>
                    <a:pt x="225" y="1472"/>
                    <a:pt x="552" y="859"/>
                  </a:cubicBezTo>
                  <a:cubicBezTo>
                    <a:pt x="614" y="920"/>
                    <a:pt x="695" y="961"/>
                    <a:pt x="777" y="961"/>
                  </a:cubicBezTo>
                  <a:cubicBezTo>
                    <a:pt x="920" y="961"/>
                    <a:pt x="1043" y="859"/>
                    <a:pt x="1043" y="696"/>
                  </a:cubicBezTo>
                  <a:cubicBezTo>
                    <a:pt x="1043" y="553"/>
                    <a:pt x="920" y="430"/>
                    <a:pt x="777" y="430"/>
                  </a:cubicBezTo>
                  <a:cubicBezTo>
                    <a:pt x="225" y="410"/>
                    <a:pt x="21" y="818"/>
                    <a:pt x="21" y="1145"/>
                  </a:cubicBezTo>
                  <a:cubicBezTo>
                    <a:pt x="1" y="1636"/>
                    <a:pt x="675" y="2065"/>
                    <a:pt x="1227" y="1697"/>
                  </a:cubicBezTo>
                  <a:cubicBezTo>
                    <a:pt x="1206" y="2392"/>
                    <a:pt x="1451" y="3005"/>
                    <a:pt x="1901" y="3556"/>
                  </a:cubicBezTo>
                  <a:cubicBezTo>
                    <a:pt x="2371" y="3005"/>
                    <a:pt x="2616" y="2392"/>
                    <a:pt x="2596" y="1697"/>
                  </a:cubicBezTo>
                  <a:cubicBezTo>
                    <a:pt x="3148" y="2065"/>
                    <a:pt x="3822" y="1636"/>
                    <a:pt x="3801" y="114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41675" y="1409725"/>
              <a:ext cx="18925" cy="19450"/>
            </a:xfrm>
            <a:custGeom>
              <a:avLst/>
              <a:gdLst/>
              <a:ahLst/>
              <a:cxnLst/>
              <a:rect l="l" t="t" r="r" b="b"/>
              <a:pathLst>
                <a:path w="757" h="778" extrusionOk="0">
                  <a:moveTo>
                    <a:pt x="0" y="389"/>
                  </a:moveTo>
                  <a:cubicBezTo>
                    <a:pt x="0" y="593"/>
                    <a:pt x="164" y="777"/>
                    <a:pt x="368" y="777"/>
                  </a:cubicBezTo>
                  <a:cubicBezTo>
                    <a:pt x="593" y="777"/>
                    <a:pt x="756" y="593"/>
                    <a:pt x="756" y="389"/>
                  </a:cubicBezTo>
                  <a:cubicBezTo>
                    <a:pt x="756" y="185"/>
                    <a:pt x="593" y="1"/>
                    <a:pt x="368" y="1"/>
                  </a:cubicBezTo>
                  <a:cubicBezTo>
                    <a:pt x="164" y="1"/>
                    <a:pt x="0" y="185"/>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37575" y="1337200"/>
              <a:ext cx="27100" cy="66925"/>
            </a:xfrm>
            <a:custGeom>
              <a:avLst/>
              <a:gdLst/>
              <a:ahLst/>
              <a:cxnLst/>
              <a:rect l="l" t="t" r="r" b="b"/>
              <a:pathLst>
                <a:path w="1084" h="2677" extrusionOk="0">
                  <a:moveTo>
                    <a:pt x="1084" y="1124"/>
                  </a:moveTo>
                  <a:cubicBezTo>
                    <a:pt x="839" y="817"/>
                    <a:pt x="655" y="450"/>
                    <a:pt x="532" y="0"/>
                  </a:cubicBezTo>
                  <a:cubicBezTo>
                    <a:pt x="409" y="450"/>
                    <a:pt x="226" y="817"/>
                    <a:pt x="1" y="1124"/>
                  </a:cubicBezTo>
                  <a:cubicBezTo>
                    <a:pt x="226" y="1594"/>
                    <a:pt x="389" y="2125"/>
                    <a:pt x="532" y="2677"/>
                  </a:cubicBezTo>
                  <a:cubicBezTo>
                    <a:pt x="675" y="2125"/>
                    <a:pt x="839" y="1594"/>
                    <a:pt x="1084" y="112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373600" y="1318800"/>
              <a:ext cx="158900" cy="126725"/>
            </a:xfrm>
            <a:custGeom>
              <a:avLst/>
              <a:gdLst/>
              <a:ahLst/>
              <a:cxnLst/>
              <a:rect l="l" t="t" r="r" b="b"/>
              <a:pathLst>
                <a:path w="6356" h="5069" extrusionOk="0">
                  <a:moveTo>
                    <a:pt x="6294" y="3270"/>
                  </a:moveTo>
                  <a:cubicBezTo>
                    <a:pt x="6335" y="2473"/>
                    <a:pt x="5742" y="1696"/>
                    <a:pt x="5129" y="1267"/>
                  </a:cubicBezTo>
                  <a:cubicBezTo>
                    <a:pt x="3290" y="0"/>
                    <a:pt x="1962" y="1594"/>
                    <a:pt x="0" y="1104"/>
                  </a:cubicBezTo>
                  <a:cubicBezTo>
                    <a:pt x="777" y="2269"/>
                    <a:pt x="1717" y="2207"/>
                    <a:pt x="2739" y="1451"/>
                  </a:cubicBezTo>
                  <a:cubicBezTo>
                    <a:pt x="2677" y="1758"/>
                    <a:pt x="2739" y="2064"/>
                    <a:pt x="2984" y="2289"/>
                  </a:cubicBezTo>
                  <a:cubicBezTo>
                    <a:pt x="3168" y="491"/>
                    <a:pt x="5334" y="1574"/>
                    <a:pt x="5518" y="2575"/>
                  </a:cubicBezTo>
                  <a:cubicBezTo>
                    <a:pt x="5293" y="2228"/>
                    <a:pt x="4986" y="2044"/>
                    <a:pt x="4782" y="1921"/>
                  </a:cubicBezTo>
                  <a:cubicBezTo>
                    <a:pt x="4435" y="1717"/>
                    <a:pt x="3454" y="1574"/>
                    <a:pt x="3433" y="2085"/>
                  </a:cubicBezTo>
                  <a:cubicBezTo>
                    <a:pt x="3433" y="2166"/>
                    <a:pt x="3495" y="2228"/>
                    <a:pt x="3679" y="2248"/>
                  </a:cubicBezTo>
                  <a:cubicBezTo>
                    <a:pt x="3270" y="2412"/>
                    <a:pt x="3454" y="3331"/>
                    <a:pt x="4087" y="3188"/>
                  </a:cubicBezTo>
                  <a:cubicBezTo>
                    <a:pt x="3944" y="3147"/>
                    <a:pt x="3658" y="2309"/>
                    <a:pt x="4516" y="2371"/>
                  </a:cubicBezTo>
                  <a:cubicBezTo>
                    <a:pt x="4925" y="2412"/>
                    <a:pt x="5252" y="2657"/>
                    <a:pt x="5395" y="3025"/>
                  </a:cubicBezTo>
                  <a:cubicBezTo>
                    <a:pt x="5620" y="3638"/>
                    <a:pt x="5068" y="4169"/>
                    <a:pt x="4843" y="4148"/>
                  </a:cubicBezTo>
                  <a:cubicBezTo>
                    <a:pt x="5211" y="3740"/>
                    <a:pt x="4659" y="3352"/>
                    <a:pt x="4312" y="3495"/>
                  </a:cubicBezTo>
                  <a:cubicBezTo>
                    <a:pt x="3862" y="3658"/>
                    <a:pt x="3781" y="4618"/>
                    <a:pt x="4639" y="4843"/>
                  </a:cubicBezTo>
                  <a:cubicBezTo>
                    <a:pt x="5558" y="5068"/>
                    <a:pt x="6355" y="4148"/>
                    <a:pt x="6274" y="327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69250" y="1318800"/>
              <a:ext cx="159425" cy="126200"/>
            </a:xfrm>
            <a:custGeom>
              <a:avLst/>
              <a:gdLst/>
              <a:ahLst/>
              <a:cxnLst/>
              <a:rect l="l" t="t" r="r" b="b"/>
              <a:pathLst>
                <a:path w="6377" h="5048" extrusionOk="0">
                  <a:moveTo>
                    <a:pt x="1717" y="4843"/>
                  </a:moveTo>
                  <a:cubicBezTo>
                    <a:pt x="2575" y="4618"/>
                    <a:pt x="2494" y="3658"/>
                    <a:pt x="2044" y="3495"/>
                  </a:cubicBezTo>
                  <a:cubicBezTo>
                    <a:pt x="1717" y="3352"/>
                    <a:pt x="1165" y="3740"/>
                    <a:pt x="1513" y="4148"/>
                  </a:cubicBezTo>
                  <a:cubicBezTo>
                    <a:pt x="1308" y="4169"/>
                    <a:pt x="757" y="3638"/>
                    <a:pt x="982" y="3025"/>
                  </a:cubicBezTo>
                  <a:cubicBezTo>
                    <a:pt x="1104" y="2636"/>
                    <a:pt x="1451" y="2412"/>
                    <a:pt x="1840" y="2371"/>
                  </a:cubicBezTo>
                  <a:cubicBezTo>
                    <a:pt x="2718" y="2309"/>
                    <a:pt x="2412" y="3147"/>
                    <a:pt x="2289" y="3188"/>
                  </a:cubicBezTo>
                  <a:cubicBezTo>
                    <a:pt x="2902" y="3331"/>
                    <a:pt x="3107" y="2412"/>
                    <a:pt x="2678" y="2248"/>
                  </a:cubicBezTo>
                  <a:cubicBezTo>
                    <a:pt x="2861" y="2228"/>
                    <a:pt x="2943" y="2166"/>
                    <a:pt x="2923" y="2085"/>
                  </a:cubicBezTo>
                  <a:cubicBezTo>
                    <a:pt x="2902" y="1574"/>
                    <a:pt x="1942" y="1717"/>
                    <a:pt x="1595" y="1921"/>
                  </a:cubicBezTo>
                  <a:cubicBezTo>
                    <a:pt x="1390" y="2044"/>
                    <a:pt x="1084" y="2228"/>
                    <a:pt x="859" y="2575"/>
                  </a:cubicBezTo>
                  <a:cubicBezTo>
                    <a:pt x="1043" y="1574"/>
                    <a:pt x="3188" y="491"/>
                    <a:pt x="3372" y="2289"/>
                  </a:cubicBezTo>
                  <a:cubicBezTo>
                    <a:pt x="3638" y="2044"/>
                    <a:pt x="3699" y="1758"/>
                    <a:pt x="3617" y="1431"/>
                  </a:cubicBezTo>
                  <a:cubicBezTo>
                    <a:pt x="4660" y="2207"/>
                    <a:pt x="5600" y="2269"/>
                    <a:pt x="6376" y="1104"/>
                  </a:cubicBezTo>
                  <a:cubicBezTo>
                    <a:pt x="4394" y="1594"/>
                    <a:pt x="3066" y="0"/>
                    <a:pt x="1247" y="1267"/>
                  </a:cubicBezTo>
                  <a:cubicBezTo>
                    <a:pt x="614" y="1696"/>
                    <a:pt x="21" y="2473"/>
                    <a:pt x="82" y="3270"/>
                  </a:cubicBezTo>
                  <a:cubicBezTo>
                    <a:pt x="1" y="4148"/>
                    <a:pt x="798" y="5048"/>
                    <a:pt x="1717" y="482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58525" y="1486875"/>
              <a:ext cx="88925" cy="95550"/>
            </a:xfrm>
            <a:custGeom>
              <a:avLst/>
              <a:gdLst/>
              <a:ahLst/>
              <a:cxnLst/>
              <a:rect l="l" t="t" r="r" b="b"/>
              <a:pathLst>
                <a:path w="3557" h="3822" extrusionOk="0">
                  <a:moveTo>
                    <a:pt x="2861" y="2779"/>
                  </a:moveTo>
                  <a:cubicBezTo>
                    <a:pt x="2718" y="2779"/>
                    <a:pt x="2596" y="2902"/>
                    <a:pt x="2596" y="3045"/>
                  </a:cubicBezTo>
                  <a:cubicBezTo>
                    <a:pt x="2596" y="3127"/>
                    <a:pt x="2637" y="3208"/>
                    <a:pt x="2698" y="3249"/>
                  </a:cubicBezTo>
                  <a:cubicBezTo>
                    <a:pt x="2105" y="3597"/>
                    <a:pt x="1697" y="2391"/>
                    <a:pt x="3556" y="1901"/>
                  </a:cubicBezTo>
                  <a:cubicBezTo>
                    <a:pt x="1697" y="1431"/>
                    <a:pt x="2105" y="225"/>
                    <a:pt x="2698" y="552"/>
                  </a:cubicBezTo>
                  <a:cubicBezTo>
                    <a:pt x="2637" y="613"/>
                    <a:pt x="2596" y="695"/>
                    <a:pt x="2596" y="777"/>
                  </a:cubicBezTo>
                  <a:cubicBezTo>
                    <a:pt x="2596" y="920"/>
                    <a:pt x="2718" y="1042"/>
                    <a:pt x="2861" y="1042"/>
                  </a:cubicBezTo>
                  <a:cubicBezTo>
                    <a:pt x="3004" y="1042"/>
                    <a:pt x="3127" y="920"/>
                    <a:pt x="3127" y="777"/>
                  </a:cubicBezTo>
                  <a:cubicBezTo>
                    <a:pt x="3147" y="225"/>
                    <a:pt x="2739" y="21"/>
                    <a:pt x="2412" y="21"/>
                  </a:cubicBezTo>
                  <a:cubicBezTo>
                    <a:pt x="1921" y="0"/>
                    <a:pt x="1492" y="654"/>
                    <a:pt x="1860" y="1226"/>
                  </a:cubicBezTo>
                  <a:cubicBezTo>
                    <a:pt x="1186" y="1206"/>
                    <a:pt x="552" y="1451"/>
                    <a:pt x="1" y="1901"/>
                  </a:cubicBezTo>
                  <a:cubicBezTo>
                    <a:pt x="552" y="2370"/>
                    <a:pt x="1165" y="2595"/>
                    <a:pt x="1860" y="2595"/>
                  </a:cubicBezTo>
                  <a:cubicBezTo>
                    <a:pt x="1492" y="3147"/>
                    <a:pt x="1921" y="3821"/>
                    <a:pt x="2412" y="3801"/>
                  </a:cubicBezTo>
                  <a:cubicBezTo>
                    <a:pt x="2739" y="3801"/>
                    <a:pt x="3147" y="3597"/>
                    <a:pt x="3127" y="3045"/>
                  </a:cubicBezTo>
                  <a:cubicBezTo>
                    <a:pt x="3127" y="2902"/>
                    <a:pt x="3004" y="2779"/>
                    <a:pt x="2861" y="277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53550" y="1524675"/>
              <a:ext cx="18925" cy="19425"/>
            </a:xfrm>
            <a:custGeom>
              <a:avLst/>
              <a:gdLst/>
              <a:ahLst/>
              <a:cxnLst/>
              <a:rect l="l" t="t" r="r" b="b"/>
              <a:pathLst>
                <a:path w="757" h="777" extrusionOk="0">
                  <a:moveTo>
                    <a:pt x="0" y="389"/>
                  </a:moveTo>
                  <a:cubicBezTo>
                    <a:pt x="0" y="613"/>
                    <a:pt x="164" y="777"/>
                    <a:pt x="389" y="777"/>
                  </a:cubicBezTo>
                  <a:cubicBezTo>
                    <a:pt x="593" y="777"/>
                    <a:pt x="756" y="613"/>
                    <a:pt x="756" y="389"/>
                  </a:cubicBezTo>
                  <a:cubicBezTo>
                    <a:pt x="756" y="184"/>
                    <a:pt x="593" y="0"/>
                    <a:pt x="389" y="0"/>
                  </a:cubicBezTo>
                  <a:cubicBezTo>
                    <a:pt x="164" y="0"/>
                    <a:pt x="0" y="184"/>
                    <a:pt x="0"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5"/>
            <p:cNvSpPr/>
            <p:nvPr/>
          </p:nvSpPr>
          <p:spPr>
            <a:xfrm>
              <a:off x="678575" y="1521100"/>
              <a:ext cx="66425" cy="27100"/>
            </a:xfrm>
            <a:custGeom>
              <a:avLst/>
              <a:gdLst/>
              <a:ahLst/>
              <a:cxnLst/>
              <a:rect l="l" t="t" r="r" b="b"/>
              <a:pathLst>
                <a:path w="2657" h="1084" extrusionOk="0">
                  <a:moveTo>
                    <a:pt x="1" y="532"/>
                  </a:moveTo>
                  <a:cubicBezTo>
                    <a:pt x="552" y="675"/>
                    <a:pt x="1063" y="838"/>
                    <a:pt x="1554" y="1083"/>
                  </a:cubicBezTo>
                  <a:cubicBezTo>
                    <a:pt x="1860" y="838"/>
                    <a:pt x="2228" y="654"/>
                    <a:pt x="2657" y="532"/>
                  </a:cubicBezTo>
                  <a:cubicBezTo>
                    <a:pt x="2228" y="409"/>
                    <a:pt x="1860" y="225"/>
                    <a:pt x="1554" y="0"/>
                  </a:cubicBezTo>
                  <a:cubicBezTo>
                    <a:pt x="1063" y="225"/>
                    <a:pt x="552" y="388"/>
                    <a:pt x="1" y="53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5"/>
            <p:cNvSpPr/>
            <p:nvPr/>
          </p:nvSpPr>
          <p:spPr>
            <a:xfrm>
              <a:off x="637200" y="1552775"/>
              <a:ext cx="126200" cy="159400"/>
            </a:xfrm>
            <a:custGeom>
              <a:avLst/>
              <a:gdLst/>
              <a:ahLst/>
              <a:cxnLst/>
              <a:rect l="l" t="t" r="r" b="b"/>
              <a:pathLst>
                <a:path w="5048" h="6376" extrusionOk="0">
                  <a:moveTo>
                    <a:pt x="3801" y="1247"/>
                  </a:moveTo>
                  <a:cubicBezTo>
                    <a:pt x="3372" y="613"/>
                    <a:pt x="2575" y="21"/>
                    <a:pt x="1799" y="82"/>
                  </a:cubicBezTo>
                  <a:cubicBezTo>
                    <a:pt x="899" y="0"/>
                    <a:pt x="0" y="797"/>
                    <a:pt x="225" y="1717"/>
                  </a:cubicBezTo>
                  <a:cubicBezTo>
                    <a:pt x="430" y="2575"/>
                    <a:pt x="1390" y="2493"/>
                    <a:pt x="1574" y="2044"/>
                  </a:cubicBezTo>
                  <a:cubicBezTo>
                    <a:pt x="1696" y="1717"/>
                    <a:pt x="1329" y="1165"/>
                    <a:pt x="899" y="1512"/>
                  </a:cubicBezTo>
                  <a:cubicBezTo>
                    <a:pt x="899" y="1308"/>
                    <a:pt x="1410" y="756"/>
                    <a:pt x="2044" y="981"/>
                  </a:cubicBezTo>
                  <a:cubicBezTo>
                    <a:pt x="2412" y="1104"/>
                    <a:pt x="2657" y="1451"/>
                    <a:pt x="2677" y="1839"/>
                  </a:cubicBezTo>
                  <a:cubicBezTo>
                    <a:pt x="2759" y="2718"/>
                    <a:pt x="1921" y="2411"/>
                    <a:pt x="1860" y="2289"/>
                  </a:cubicBezTo>
                  <a:cubicBezTo>
                    <a:pt x="1737" y="2902"/>
                    <a:pt x="2657" y="3106"/>
                    <a:pt x="2820" y="2677"/>
                  </a:cubicBezTo>
                  <a:cubicBezTo>
                    <a:pt x="2820" y="2861"/>
                    <a:pt x="2902" y="2943"/>
                    <a:pt x="2984" y="2922"/>
                  </a:cubicBezTo>
                  <a:cubicBezTo>
                    <a:pt x="3474" y="2902"/>
                    <a:pt x="3331" y="1941"/>
                    <a:pt x="3127" y="1594"/>
                  </a:cubicBezTo>
                  <a:cubicBezTo>
                    <a:pt x="3004" y="1390"/>
                    <a:pt x="2841" y="1083"/>
                    <a:pt x="2493" y="858"/>
                  </a:cubicBezTo>
                  <a:cubicBezTo>
                    <a:pt x="3474" y="1042"/>
                    <a:pt x="4578" y="3188"/>
                    <a:pt x="2759" y="3372"/>
                  </a:cubicBezTo>
                  <a:cubicBezTo>
                    <a:pt x="3004" y="3637"/>
                    <a:pt x="3290" y="3699"/>
                    <a:pt x="3617" y="3617"/>
                  </a:cubicBezTo>
                  <a:cubicBezTo>
                    <a:pt x="2841" y="4659"/>
                    <a:pt x="2779" y="5599"/>
                    <a:pt x="3944" y="6376"/>
                  </a:cubicBezTo>
                  <a:cubicBezTo>
                    <a:pt x="3454" y="4393"/>
                    <a:pt x="5048" y="3086"/>
                    <a:pt x="3801" y="124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5"/>
            <p:cNvSpPr/>
            <p:nvPr/>
          </p:nvSpPr>
          <p:spPr>
            <a:xfrm>
              <a:off x="637200" y="1356600"/>
              <a:ext cx="126200" cy="159400"/>
            </a:xfrm>
            <a:custGeom>
              <a:avLst/>
              <a:gdLst/>
              <a:ahLst/>
              <a:cxnLst/>
              <a:rect l="l" t="t" r="r" b="b"/>
              <a:pathLst>
                <a:path w="5048" h="6376" extrusionOk="0">
                  <a:moveTo>
                    <a:pt x="3617" y="2780"/>
                  </a:moveTo>
                  <a:cubicBezTo>
                    <a:pt x="3290" y="2698"/>
                    <a:pt x="3004" y="2759"/>
                    <a:pt x="2759" y="3004"/>
                  </a:cubicBezTo>
                  <a:cubicBezTo>
                    <a:pt x="4557" y="3188"/>
                    <a:pt x="3474" y="5354"/>
                    <a:pt x="2473" y="5538"/>
                  </a:cubicBezTo>
                  <a:cubicBezTo>
                    <a:pt x="2820" y="5313"/>
                    <a:pt x="3004" y="5007"/>
                    <a:pt x="3127" y="4802"/>
                  </a:cubicBezTo>
                  <a:cubicBezTo>
                    <a:pt x="3331" y="4455"/>
                    <a:pt x="3474" y="3474"/>
                    <a:pt x="2963" y="3454"/>
                  </a:cubicBezTo>
                  <a:cubicBezTo>
                    <a:pt x="2882" y="3454"/>
                    <a:pt x="2820" y="3515"/>
                    <a:pt x="2800" y="3699"/>
                  </a:cubicBezTo>
                  <a:cubicBezTo>
                    <a:pt x="2657" y="3290"/>
                    <a:pt x="1737" y="3474"/>
                    <a:pt x="1860" y="4108"/>
                  </a:cubicBezTo>
                  <a:cubicBezTo>
                    <a:pt x="1901" y="3965"/>
                    <a:pt x="2759" y="3679"/>
                    <a:pt x="2677" y="4537"/>
                  </a:cubicBezTo>
                  <a:cubicBezTo>
                    <a:pt x="2636" y="4946"/>
                    <a:pt x="2412" y="5272"/>
                    <a:pt x="2023" y="5415"/>
                  </a:cubicBezTo>
                  <a:cubicBezTo>
                    <a:pt x="1410" y="5640"/>
                    <a:pt x="879" y="5089"/>
                    <a:pt x="899" y="4864"/>
                  </a:cubicBezTo>
                  <a:cubicBezTo>
                    <a:pt x="1329" y="5232"/>
                    <a:pt x="1696" y="4680"/>
                    <a:pt x="1553" y="4332"/>
                  </a:cubicBezTo>
                  <a:cubicBezTo>
                    <a:pt x="1390" y="3883"/>
                    <a:pt x="430" y="3801"/>
                    <a:pt x="225" y="4659"/>
                  </a:cubicBezTo>
                  <a:cubicBezTo>
                    <a:pt x="0" y="5599"/>
                    <a:pt x="899" y="6376"/>
                    <a:pt x="1778" y="6315"/>
                  </a:cubicBezTo>
                  <a:cubicBezTo>
                    <a:pt x="2575" y="6355"/>
                    <a:pt x="3352" y="5763"/>
                    <a:pt x="3781" y="5150"/>
                  </a:cubicBezTo>
                  <a:cubicBezTo>
                    <a:pt x="5048" y="3311"/>
                    <a:pt x="3454" y="1983"/>
                    <a:pt x="3944" y="0"/>
                  </a:cubicBezTo>
                  <a:cubicBezTo>
                    <a:pt x="2779" y="797"/>
                    <a:pt x="2841" y="1737"/>
                    <a:pt x="3617" y="275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6" r:id="rId5"/>
    <p:sldLayoutId id="2147483670" r:id="rId6"/>
    <p:sldLayoutId id="214748367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29"/>
          <p:cNvSpPr txBox="1">
            <a:spLocks noGrp="1"/>
          </p:cNvSpPr>
          <p:nvPr>
            <p:ph type="ctrTitle"/>
          </p:nvPr>
        </p:nvSpPr>
        <p:spPr>
          <a:xfrm>
            <a:off x="1616568" y="1131590"/>
            <a:ext cx="6234000" cy="795378"/>
          </a:xfrm>
          <a:prstGeom prst="rect">
            <a:avLst/>
          </a:prstGeom>
        </p:spPr>
        <p:txBody>
          <a:bodyPr spcFirstLastPara="1" wrap="square" lIns="91425" tIns="91425" rIns="91425" bIns="91425" anchor="b" anchorCtr="0">
            <a:noAutofit/>
          </a:bodyPr>
          <a:lstStyle/>
          <a:p>
            <a:r>
              <a:rPr lang="fr-FR" sz="4800" b="1" dirty="0" smtClean="0">
                <a:latin typeface="Times New Roman" pitchFamily="18" charset="0"/>
                <a:cs typeface="Times New Roman" pitchFamily="18" charset="0"/>
              </a:rPr>
              <a:t>Mini-Projet </a:t>
            </a:r>
            <a:endParaRPr lang="fr-FR" sz="4800" b="1" dirty="0">
              <a:latin typeface="Times New Roman" pitchFamily="18" charset="0"/>
              <a:cs typeface="Times New Roman" pitchFamily="18" charset="0"/>
            </a:endParaRPr>
          </a:p>
        </p:txBody>
      </p:sp>
      <p:grpSp>
        <p:nvGrpSpPr>
          <p:cNvPr id="1135" name="Google Shape;1135;p29"/>
          <p:cNvGrpSpPr/>
          <p:nvPr/>
        </p:nvGrpSpPr>
        <p:grpSpPr>
          <a:xfrm rot="10800000" flipH="1">
            <a:off x="4214492" y="228610"/>
            <a:ext cx="716101" cy="375026"/>
            <a:chOff x="-940325" y="3955800"/>
            <a:chExt cx="345375" cy="180875"/>
          </a:xfrm>
        </p:grpSpPr>
        <p:sp>
          <p:nvSpPr>
            <p:cNvPr id="1136" name="Google Shape;1136;p29"/>
            <p:cNvSpPr/>
            <p:nvPr/>
          </p:nvSpPr>
          <p:spPr>
            <a:xfrm>
              <a:off x="-773275" y="3955800"/>
              <a:ext cx="178325" cy="83800"/>
            </a:xfrm>
            <a:custGeom>
              <a:avLst/>
              <a:gdLst/>
              <a:ahLst/>
              <a:cxnLst/>
              <a:rect l="l" t="t" r="r" b="b"/>
              <a:pathLst>
                <a:path w="7133" h="3352" extrusionOk="0">
                  <a:moveTo>
                    <a:pt x="5988" y="614"/>
                  </a:moveTo>
                  <a:cubicBezTo>
                    <a:pt x="5518" y="716"/>
                    <a:pt x="5130" y="961"/>
                    <a:pt x="4803" y="1288"/>
                  </a:cubicBezTo>
                  <a:cubicBezTo>
                    <a:pt x="4496" y="1615"/>
                    <a:pt x="4210" y="1983"/>
                    <a:pt x="3843" y="2248"/>
                  </a:cubicBezTo>
                  <a:cubicBezTo>
                    <a:pt x="3270" y="2657"/>
                    <a:pt x="2453" y="2902"/>
                    <a:pt x="1738" y="2718"/>
                  </a:cubicBezTo>
                  <a:cubicBezTo>
                    <a:pt x="1186" y="2575"/>
                    <a:pt x="757" y="2187"/>
                    <a:pt x="757" y="1615"/>
                  </a:cubicBezTo>
                  <a:cubicBezTo>
                    <a:pt x="777" y="1206"/>
                    <a:pt x="1002" y="859"/>
                    <a:pt x="1370" y="675"/>
                  </a:cubicBezTo>
                  <a:cubicBezTo>
                    <a:pt x="1697" y="491"/>
                    <a:pt x="2147" y="471"/>
                    <a:pt x="2473" y="634"/>
                  </a:cubicBezTo>
                  <a:cubicBezTo>
                    <a:pt x="2800" y="777"/>
                    <a:pt x="3066" y="1063"/>
                    <a:pt x="3025" y="1410"/>
                  </a:cubicBezTo>
                  <a:cubicBezTo>
                    <a:pt x="3025" y="1676"/>
                    <a:pt x="2800" y="2003"/>
                    <a:pt x="2473" y="2003"/>
                  </a:cubicBezTo>
                  <a:cubicBezTo>
                    <a:pt x="2290" y="2003"/>
                    <a:pt x="2126" y="1962"/>
                    <a:pt x="1983" y="1860"/>
                  </a:cubicBezTo>
                  <a:cubicBezTo>
                    <a:pt x="1901" y="1778"/>
                    <a:pt x="1860" y="1697"/>
                    <a:pt x="1820" y="1594"/>
                  </a:cubicBezTo>
                  <a:cubicBezTo>
                    <a:pt x="1840" y="1717"/>
                    <a:pt x="1881" y="1799"/>
                    <a:pt x="1963" y="1880"/>
                  </a:cubicBezTo>
                  <a:cubicBezTo>
                    <a:pt x="2085" y="2024"/>
                    <a:pt x="2269" y="2105"/>
                    <a:pt x="2473" y="2126"/>
                  </a:cubicBezTo>
                  <a:cubicBezTo>
                    <a:pt x="2882" y="2167"/>
                    <a:pt x="3209" y="1799"/>
                    <a:pt x="3291" y="1451"/>
                  </a:cubicBezTo>
                  <a:cubicBezTo>
                    <a:pt x="3373" y="1063"/>
                    <a:pt x="3168" y="675"/>
                    <a:pt x="2841" y="430"/>
                  </a:cubicBezTo>
                  <a:cubicBezTo>
                    <a:pt x="2290" y="1"/>
                    <a:pt x="1472" y="21"/>
                    <a:pt x="900" y="389"/>
                  </a:cubicBezTo>
                  <a:cubicBezTo>
                    <a:pt x="83" y="941"/>
                    <a:pt x="1" y="2044"/>
                    <a:pt x="655" y="2739"/>
                  </a:cubicBezTo>
                  <a:cubicBezTo>
                    <a:pt x="1186" y="3270"/>
                    <a:pt x="2044" y="3352"/>
                    <a:pt x="2739" y="3229"/>
                  </a:cubicBezTo>
                  <a:cubicBezTo>
                    <a:pt x="3148" y="3127"/>
                    <a:pt x="3536" y="2984"/>
                    <a:pt x="3863" y="2759"/>
                  </a:cubicBezTo>
                  <a:cubicBezTo>
                    <a:pt x="4272" y="2473"/>
                    <a:pt x="4558" y="2126"/>
                    <a:pt x="4844" y="1758"/>
                  </a:cubicBezTo>
                  <a:cubicBezTo>
                    <a:pt x="5130" y="1370"/>
                    <a:pt x="5436" y="1022"/>
                    <a:pt x="5886" y="818"/>
                  </a:cubicBezTo>
                  <a:cubicBezTo>
                    <a:pt x="6233" y="654"/>
                    <a:pt x="6642" y="593"/>
                    <a:pt x="7051" y="634"/>
                  </a:cubicBezTo>
                  <a:cubicBezTo>
                    <a:pt x="7071" y="634"/>
                    <a:pt x="7092" y="654"/>
                    <a:pt x="7132" y="654"/>
                  </a:cubicBezTo>
                  <a:cubicBezTo>
                    <a:pt x="6744" y="532"/>
                    <a:pt x="6356" y="511"/>
                    <a:pt x="5988" y="61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9"/>
            <p:cNvSpPr/>
            <p:nvPr/>
          </p:nvSpPr>
          <p:spPr>
            <a:xfrm>
              <a:off x="-940325" y="3955800"/>
              <a:ext cx="177825" cy="83800"/>
            </a:xfrm>
            <a:custGeom>
              <a:avLst/>
              <a:gdLst/>
              <a:ahLst/>
              <a:cxnLst/>
              <a:rect l="l" t="t" r="r" b="b"/>
              <a:pathLst>
                <a:path w="7113" h="3352" extrusionOk="0">
                  <a:moveTo>
                    <a:pt x="6458" y="2739"/>
                  </a:moveTo>
                  <a:cubicBezTo>
                    <a:pt x="7112" y="2044"/>
                    <a:pt x="7051" y="941"/>
                    <a:pt x="6233" y="389"/>
                  </a:cubicBezTo>
                  <a:cubicBezTo>
                    <a:pt x="5661" y="21"/>
                    <a:pt x="4823" y="1"/>
                    <a:pt x="4272" y="430"/>
                  </a:cubicBezTo>
                  <a:cubicBezTo>
                    <a:pt x="3945" y="675"/>
                    <a:pt x="3761" y="1063"/>
                    <a:pt x="3843" y="1451"/>
                  </a:cubicBezTo>
                  <a:cubicBezTo>
                    <a:pt x="3904" y="1799"/>
                    <a:pt x="4251" y="2167"/>
                    <a:pt x="4660" y="2126"/>
                  </a:cubicBezTo>
                  <a:cubicBezTo>
                    <a:pt x="4864" y="2105"/>
                    <a:pt x="5048" y="2024"/>
                    <a:pt x="5171" y="1880"/>
                  </a:cubicBezTo>
                  <a:cubicBezTo>
                    <a:pt x="5232" y="1799"/>
                    <a:pt x="5293" y="1717"/>
                    <a:pt x="5293" y="1615"/>
                  </a:cubicBezTo>
                  <a:cubicBezTo>
                    <a:pt x="5273" y="1697"/>
                    <a:pt x="5212" y="1778"/>
                    <a:pt x="5130" y="1860"/>
                  </a:cubicBezTo>
                  <a:cubicBezTo>
                    <a:pt x="5007" y="1962"/>
                    <a:pt x="4823" y="2024"/>
                    <a:pt x="4660" y="2003"/>
                  </a:cubicBezTo>
                  <a:cubicBezTo>
                    <a:pt x="4333" y="2003"/>
                    <a:pt x="4108" y="1676"/>
                    <a:pt x="4088" y="1410"/>
                  </a:cubicBezTo>
                  <a:cubicBezTo>
                    <a:pt x="4067" y="1063"/>
                    <a:pt x="4313" y="777"/>
                    <a:pt x="4640" y="634"/>
                  </a:cubicBezTo>
                  <a:cubicBezTo>
                    <a:pt x="4966" y="471"/>
                    <a:pt x="5436" y="491"/>
                    <a:pt x="5743" y="675"/>
                  </a:cubicBezTo>
                  <a:cubicBezTo>
                    <a:pt x="6131" y="879"/>
                    <a:pt x="6356" y="1206"/>
                    <a:pt x="6356" y="1615"/>
                  </a:cubicBezTo>
                  <a:cubicBezTo>
                    <a:pt x="6376" y="2187"/>
                    <a:pt x="5927" y="2575"/>
                    <a:pt x="5375" y="2718"/>
                  </a:cubicBezTo>
                  <a:cubicBezTo>
                    <a:pt x="4660" y="2923"/>
                    <a:pt x="3863" y="2657"/>
                    <a:pt x="3291" y="2248"/>
                  </a:cubicBezTo>
                  <a:cubicBezTo>
                    <a:pt x="2903" y="1983"/>
                    <a:pt x="2637" y="1615"/>
                    <a:pt x="2310" y="1288"/>
                  </a:cubicBezTo>
                  <a:cubicBezTo>
                    <a:pt x="1983" y="961"/>
                    <a:pt x="1615" y="716"/>
                    <a:pt x="1145" y="614"/>
                  </a:cubicBezTo>
                  <a:cubicBezTo>
                    <a:pt x="757" y="532"/>
                    <a:pt x="369" y="552"/>
                    <a:pt x="1" y="654"/>
                  </a:cubicBezTo>
                  <a:cubicBezTo>
                    <a:pt x="21" y="654"/>
                    <a:pt x="42" y="654"/>
                    <a:pt x="83" y="634"/>
                  </a:cubicBezTo>
                  <a:cubicBezTo>
                    <a:pt x="471" y="593"/>
                    <a:pt x="880" y="654"/>
                    <a:pt x="1247" y="818"/>
                  </a:cubicBezTo>
                  <a:cubicBezTo>
                    <a:pt x="1697" y="1022"/>
                    <a:pt x="2004" y="1370"/>
                    <a:pt x="2269" y="1758"/>
                  </a:cubicBezTo>
                  <a:cubicBezTo>
                    <a:pt x="2555" y="2126"/>
                    <a:pt x="2841" y="2493"/>
                    <a:pt x="3250" y="2759"/>
                  </a:cubicBezTo>
                  <a:cubicBezTo>
                    <a:pt x="3597" y="2984"/>
                    <a:pt x="3965" y="3127"/>
                    <a:pt x="4374" y="3229"/>
                  </a:cubicBezTo>
                  <a:cubicBezTo>
                    <a:pt x="5089" y="3352"/>
                    <a:pt x="5947" y="3270"/>
                    <a:pt x="6458" y="273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9"/>
            <p:cNvSpPr/>
            <p:nvPr/>
          </p:nvSpPr>
          <p:spPr>
            <a:xfrm>
              <a:off x="-799325" y="4046725"/>
              <a:ext cx="62875" cy="89950"/>
            </a:xfrm>
            <a:custGeom>
              <a:avLst/>
              <a:gdLst/>
              <a:ahLst/>
              <a:cxnLst/>
              <a:rect l="l" t="t" r="r" b="b"/>
              <a:pathLst>
                <a:path w="2515" h="3598" extrusionOk="0">
                  <a:moveTo>
                    <a:pt x="1799" y="103"/>
                  </a:moveTo>
                  <a:cubicBezTo>
                    <a:pt x="1636" y="21"/>
                    <a:pt x="1533" y="1"/>
                    <a:pt x="1533" y="1"/>
                  </a:cubicBezTo>
                  <a:lnTo>
                    <a:pt x="1533" y="1"/>
                  </a:lnTo>
                  <a:lnTo>
                    <a:pt x="1513" y="1"/>
                  </a:lnTo>
                  <a:cubicBezTo>
                    <a:pt x="1513" y="1"/>
                    <a:pt x="1595" y="83"/>
                    <a:pt x="1676" y="205"/>
                  </a:cubicBezTo>
                  <a:cubicBezTo>
                    <a:pt x="1779" y="348"/>
                    <a:pt x="1901" y="573"/>
                    <a:pt x="1881" y="798"/>
                  </a:cubicBezTo>
                  <a:cubicBezTo>
                    <a:pt x="1881" y="1043"/>
                    <a:pt x="1779" y="1288"/>
                    <a:pt x="1595" y="1595"/>
                  </a:cubicBezTo>
                  <a:cubicBezTo>
                    <a:pt x="1533" y="1656"/>
                    <a:pt x="1492" y="1738"/>
                    <a:pt x="1431" y="1799"/>
                  </a:cubicBezTo>
                  <a:lnTo>
                    <a:pt x="1349" y="1922"/>
                  </a:lnTo>
                  <a:cubicBezTo>
                    <a:pt x="1309" y="1983"/>
                    <a:pt x="1227" y="1983"/>
                    <a:pt x="1186" y="1922"/>
                  </a:cubicBezTo>
                  <a:lnTo>
                    <a:pt x="1084" y="1799"/>
                  </a:lnTo>
                  <a:cubicBezTo>
                    <a:pt x="1043" y="1738"/>
                    <a:pt x="982" y="1656"/>
                    <a:pt x="941" y="1595"/>
                  </a:cubicBezTo>
                  <a:cubicBezTo>
                    <a:pt x="757" y="1288"/>
                    <a:pt x="634" y="1043"/>
                    <a:pt x="634" y="798"/>
                  </a:cubicBezTo>
                  <a:cubicBezTo>
                    <a:pt x="634" y="573"/>
                    <a:pt x="736" y="348"/>
                    <a:pt x="839" y="205"/>
                  </a:cubicBezTo>
                  <a:cubicBezTo>
                    <a:pt x="941" y="83"/>
                    <a:pt x="1002" y="1"/>
                    <a:pt x="1002" y="1"/>
                  </a:cubicBezTo>
                  <a:lnTo>
                    <a:pt x="1002" y="1"/>
                  </a:lnTo>
                  <a:lnTo>
                    <a:pt x="1002" y="1"/>
                  </a:lnTo>
                  <a:cubicBezTo>
                    <a:pt x="1002" y="1"/>
                    <a:pt x="900" y="21"/>
                    <a:pt x="736" y="103"/>
                  </a:cubicBezTo>
                  <a:cubicBezTo>
                    <a:pt x="573" y="164"/>
                    <a:pt x="307" y="328"/>
                    <a:pt x="144" y="675"/>
                  </a:cubicBezTo>
                  <a:cubicBezTo>
                    <a:pt x="62" y="839"/>
                    <a:pt x="1" y="1063"/>
                    <a:pt x="21" y="1268"/>
                  </a:cubicBezTo>
                  <a:cubicBezTo>
                    <a:pt x="21" y="1492"/>
                    <a:pt x="62" y="1717"/>
                    <a:pt x="144" y="1942"/>
                  </a:cubicBezTo>
                  <a:cubicBezTo>
                    <a:pt x="185" y="2044"/>
                    <a:pt x="226" y="2146"/>
                    <a:pt x="287" y="2249"/>
                  </a:cubicBezTo>
                  <a:cubicBezTo>
                    <a:pt x="307" y="2310"/>
                    <a:pt x="328" y="2371"/>
                    <a:pt x="369" y="2412"/>
                  </a:cubicBezTo>
                  <a:cubicBezTo>
                    <a:pt x="369" y="2432"/>
                    <a:pt x="409" y="2494"/>
                    <a:pt x="430" y="2535"/>
                  </a:cubicBezTo>
                  <a:lnTo>
                    <a:pt x="512" y="2657"/>
                  </a:lnTo>
                  <a:cubicBezTo>
                    <a:pt x="736" y="2984"/>
                    <a:pt x="982" y="3270"/>
                    <a:pt x="1227" y="3577"/>
                  </a:cubicBezTo>
                  <a:lnTo>
                    <a:pt x="1268" y="3597"/>
                  </a:lnTo>
                  <a:lnTo>
                    <a:pt x="1288" y="3577"/>
                  </a:lnTo>
                  <a:cubicBezTo>
                    <a:pt x="1533" y="3270"/>
                    <a:pt x="1779" y="2984"/>
                    <a:pt x="2003" y="2657"/>
                  </a:cubicBezTo>
                  <a:lnTo>
                    <a:pt x="2085" y="2535"/>
                  </a:lnTo>
                  <a:cubicBezTo>
                    <a:pt x="2106" y="2494"/>
                    <a:pt x="2146" y="2432"/>
                    <a:pt x="2167" y="2412"/>
                  </a:cubicBezTo>
                  <a:cubicBezTo>
                    <a:pt x="2187" y="2371"/>
                    <a:pt x="2208" y="2310"/>
                    <a:pt x="2249" y="2249"/>
                  </a:cubicBezTo>
                  <a:cubicBezTo>
                    <a:pt x="2289" y="2146"/>
                    <a:pt x="2330" y="2044"/>
                    <a:pt x="2371" y="1942"/>
                  </a:cubicBezTo>
                  <a:cubicBezTo>
                    <a:pt x="2453" y="1717"/>
                    <a:pt x="2494" y="1492"/>
                    <a:pt x="2494" y="1268"/>
                  </a:cubicBezTo>
                  <a:cubicBezTo>
                    <a:pt x="2514" y="1063"/>
                    <a:pt x="2473" y="839"/>
                    <a:pt x="2392" y="675"/>
                  </a:cubicBezTo>
                  <a:cubicBezTo>
                    <a:pt x="2208" y="328"/>
                    <a:pt x="1962" y="164"/>
                    <a:pt x="1799" y="10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a:off x="-845300" y="4045700"/>
              <a:ext cx="43450" cy="50100"/>
            </a:xfrm>
            <a:custGeom>
              <a:avLst/>
              <a:gdLst/>
              <a:ahLst/>
              <a:cxnLst/>
              <a:rect l="l" t="t" r="r" b="b"/>
              <a:pathLst>
                <a:path w="1738" h="2004" extrusionOk="0">
                  <a:moveTo>
                    <a:pt x="1492" y="246"/>
                  </a:moveTo>
                  <a:lnTo>
                    <a:pt x="1492" y="246"/>
                  </a:lnTo>
                  <a:lnTo>
                    <a:pt x="1492" y="246"/>
                  </a:lnTo>
                  <a:cubicBezTo>
                    <a:pt x="1492" y="246"/>
                    <a:pt x="1513" y="307"/>
                    <a:pt x="1492" y="410"/>
                  </a:cubicBezTo>
                  <a:cubicBezTo>
                    <a:pt x="1492" y="512"/>
                    <a:pt x="1472" y="675"/>
                    <a:pt x="1390" y="798"/>
                  </a:cubicBezTo>
                  <a:cubicBezTo>
                    <a:pt x="1309" y="920"/>
                    <a:pt x="1145" y="1002"/>
                    <a:pt x="941" y="1084"/>
                  </a:cubicBezTo>
                  <a:cubicBezTo>
                    <a:pt x="900" y="1104"/>
                    <a:pt x="839" y="1125"/>
                    <a:pt x="777" y="1145"/>
                  </a:cubicBezTo>
                  <a:lnTo>
                    <a:pt x="695" y="1186"/>
                  </a:lnTo>
                  <a:cubicBezTo>
                    <a:pt x="655" y="1186"/>
                    <a:pt x="614" y="1166"/>
                    <a:pt x="614" y="1125"/>
                  </a:cubicBezTo>
                  <a:lnTo>
                    <a:pt x="614" y="1023"/>
                  </a:lnTo>
                  <a:cubicBezTo>
                    <a:pt x="614" y="961"/>
                    <a:pt x="614" y="920"/>
                    <a:pt x="614" y="859"/>
                  </a:cubicBezTo>
                  <a:cubicBezTo>
                    <a:pt x="634" y="655"/>
                    <a:pt x="655" y="491"/>
                    <a:pt x="757" y="348"/>
                  </a:cubicBezTo>
                  <a:cubicBezTo>
                    <a:pt x="839" y="226"/>
                    <a:pt x="982" y="164"/>
                    <a:pt x="1063" y="124"/>
                  </a:cubicBezTo>
                  <a:cubicBezTo>
                    <a:pt x="1165" y="83"/>
                    <a:pt x="1227" y="62"/>
                    <a:pt x="1227" y="62"/>
                  </a:cubicBezTo>
                  <a:lnTo>
                    <a:pt x="1227" y="62"/>
                  </a:lnTo>
                  <a:lnTo>
                    <a:pt x="1227" y="62"/>
                  </a:lnTo>
                  <a:cubicBezTo>
                    <a:pt x="1227" y="62"/>
                    <a:pt x="1186" y="42"/>
                    <a:pt x="1063" y="21"/>
                  </a:cubicBezTo>
                  <a:cubicBezTo>
                    <a:pt x="941" y="21"/>
                    <a:pt x="757" y="1"/>
                    <a:pt x="532" y="124"/>
                  </a:cubicBezTo>
                  <a:cubicBezTo>
                    <a:pt x="430" y="185"/>
                    <a:pt x="328" y="267"/>
                    <a:pt x="266" y="389"/>
                  </a:cubicBezTo>
                  <a:cubicBezTo>
                    <a:pt x="185" y="512"/>
                    <a:pt x="123" y="634"/>
                    <a:pt x="82" y="777"/>
                  </a:cubicBezTo>
                  <a:cubicBezTo>
                    <a:pt x="62" y="839"/>
                    <a:pt x="42" y="920"/>
                    <a:pt x="21" y="982"/>
                  </a:cubicBezTo>
                  <a:cubicBezTo>
                    <a:pt x="21" y="1023"/>
                    <a:pt x="21" y="1063"/>
                    <a:pt x="21" y="1084"/>
                  </a:cubicBezTo>
                  <a:cubicBezTo>
                    <a:pt x="21" y="1104"/>
                    <a:pt x="1" y="1145"/>
                    <a:pt x="1" y="1186"/>
                  </a:cubicBezTo>
                  <a:lnTo>
                    <a:pt x="1" y="1268"/>
                  </a:lnTo>
                  <a:cubicBezTo>
                    <a:pt x="1" y="1513"/>
                    <a:pt x="21" y="1738"/>
                    <a:pt x="42" y="1983"/>
                  </a:cubicBezTo>
                  <a:lnTo>
                    <a:pt x="42" y="2003"/>
                  </a:lnTo>
                  <a:lnTo>
                    <a:pt x="62" y="2003"/>
                  </a:lnTo>
                  <a:cubicBezTo>
                    <a:pt x="307" y="1942"/>
                    <a:pt x="532" y="1881"/>
                    <a:pt x="757" y="1799"/>
                  </a:cubicBezTo>
                  <a:lnTo>
                    <a:pt x="859" y="1758"/>
                  </a:lnTo>
                  <a:cubicBezTo>
                    <a:pt x="879" y="1738"/>
                    <a:pt x="920" y="1717"/>
                    <a:pt x="941" y="1717"/>
                  </a:cubicBezTo>
                  <a:cubicBezTo>
                    <a:pt x="961" y="1697"/>
                    <a:pt x="1002" y="1677"/>
                    <a:pt x="1043" y="1677"/>
                  </a:cubicBezTo>
                  <a:cubicBezTo>
                    <a:pt x="1104" y="1636"/>
                    <a:pt x="1165" y="1595"/>
                    <a:pt x="1227" y="1554"/>
                  </a:cubicBezTo>
                  <a:cubicBezTo>
                    <a:pt x="1349" y="1472"/>
                    <a:pt x="1452" y="1370"/>
                    <a:pt x="1533" y="1247"/>
                  </a:cubicBezTo>
                  <a:cubicBezTo>
                    <a:pt x="1615" y="1145"/>
                    <a:pt x="1676" y="1023"/>
                    <a:pt x="1697" y="900"/>
                  </a:cubicBezTo>
                  <a:cubicBezTo>
                    <a:pt x="1738" y="675"/>
                    <a:pt x="1656" y="512"/>
                    <a:pt x="1615" y="410"/>
                  </a:cubicBezTo>
                  <a:cubicBezTo>
                    <a:pt x="1554" y="307"/>
                    <a:pt x="1513" y="267"/>
                    <a:pt x="1513" y="267"/>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a:off x="-733425" y="4045700"/>
              <a:ext cx="43450" cy="50100"/>
            </a:xfrm>
            <a:custGeom>
              <a:avLst/>
              <a:gdLst/>
              <a:ahLst/>
              <a:cxnLst/>
              <a:rect l="l" t="t" r="r" b="b"/>
              <a:pathLst>
                <a:path w="1738" h="2004" extrusionOk="0">
                  <a:moveTo>
                    <a:pt x="1717" y="1084"/>
                  </a:moveTo>
                  <a:cubicBezTo>
                    <a:pt x="1717" y="1063"/>
                    <a:pt x="1717" y="1023"/>
                    <a:pt x="1717" y="982"/>
                  </a:cubicBezTo>
                  <a:cubicBezTo>
                    <a:pt x="1697" y="900"/>
                    <a:pt x="1676" y="839"/>
                    <a:pt x="1656" y="777"/>
                  </a:cubicBezTo>
                  <a:cubicBezTo>
                    <a:pt x="1615" y="634"/>
                    <a:pt x="1554" y="491"/>
                    <a:pt x="1492" y="389"/>
                  </a:cubicBezTo>
                  <a:cubicBezTo>
                    <a:pt x="1411" y="267"/>
                    <a:pt x="1309" y="185"/>
                    <a:pt x="1206" y="124"/>
                  </a:cubicBezTo>
                  <a:cubicBezTo>
                    <a:pt x="982" y="1"/>
                    <a:pt x="798" y="1"/>
                    <a:pt x="675" y="21"/>
                  </a:cubicBezTo>
                  <a:cubicBezTo>
                    <a:pt x="573" y="42"/>
                    <a:pt x="512" y="62"/>
                    <a:pt x="512" y="62"/>
                  </a:cubicBezTo>
                  <a:lnTo>
                    <a:pt x="512" y="62"/>
                  </a:lnTo>
                  <a:lnTo>
                    <a:pt x="512" y="62"/>
                  </a:lnTo>
                  <a:cubicBezTo>
                    <a:pt x="512" y="62"/>
                    <a:pt x="573" y="83"/>
                    <a:pt x="675" y="124"/>
                  </a:cubicBezTo>
                  <a:cubicBezTo>
                    <a:pt x="757" y="164"/>
                    <a:pt x="900" y="226"/>
                    <a:pt x="982" y="348"/>
                  </a:cubicBezTo>
                  <a:cubicBezTo>
                    <a:pt x="1084" y="471"/>
                    <a:pt x="1104" y="655"/>
                    <a:pt x="1125" y="859"/>
                  </a:cubicBezTo>
                  <a:lnTo>
                    <a:pt x="1125" y="1023"/>
                  </a:lnTo>
                  <a:lnTo>
                    <a:pt x="1125" y="1125"/>
                  </a:lnTo>
                  <a:cubicBezTo>
                    <a:pt x="1125" y="1166"/>
                    <a:pt x="1084" y="1186"/>
                    <a:pt x="1043" y="1166"/>
                  </a:cubicBezTo>
                  <a:lnTo>
                    <a:pt x="941" y="1145"/>
                  </a:lnTo>
                  <a:cubicBezTo>
                    <a:pt x="900" y="1125"/>
                    <a:pt x="839" y="1104"/>
                    <a:pt x="798" y="1084"/>
                  </a:cubicBezTo>
                  <a:cubicBezTo>
                    <a:pt x="593" y="1002"/>
                    <a:pt x="430" y="900"/>
                    <a:pt x="348" y="777"/>
                  </a:cubicBezTo>
                  <a:cubicBezTo>
                    <a:pt x="246" y="675"/>
                    <a:pt x="226" y="512"/>
                    <a:pt x="226" y="410"/>
                  </a:cubicBezTo>
                  <a:cubicBezTo>
                    <a:pt x="226" y="307"/>
                    <a:pt x="246" y="246"/>
                    <a:pt x="246" y="246"/>
                  </a:cubicBezTo>
                  <a:lnTo>
                    <a:pt x="246" y="246"/>
                  </a:lnTo>
                  <a:lnTo>
                    <a:pt x="246" y="246"/>
                  </a:lnTo>
                  <a:cubicBezTo>
                    <a:pt x="246" y="246"/>
                    <a:pt x="205" y="287"/>
                    <a:pt x="144" y="389"/>
                  </a:cubicBezTo>
                  <a:cubicBezTo>
                    <a:pt x="83" y="491"/>
                    <a:pt x="1" y="655"/>
                    <a:pt x="42" y="900"/>
                  </a:cubicBezTo>
                  <a:cubicBezTo>
                    <a:pt x="62" y="1002"/>
                    <a:pt x="123" y="1125"/>
                    <a:pt x="205" y="1247"/>
                  </a:cubicBezTo>
                  <a:cubicBezTo>
                    <a:pt x="287" y="1350"/>
                    <a:pt x="389" y="1452"/>
                    <a:pt x="512" y="1533"/>
                  </a:cubicBezTo>
                  <a:cubicBezTo>
                    <a:pt x="573" y="1574"/>
                    <a:pt x="634" y="1615"/>
                    <a:pt x="716" y="1656"/>
                  </a:cubicBezTo>
                  <a:cubicBezTo>
                    <a:pt x="736" y="1677"/>
                    <a:pt x="777" y="1697"/>
                    <a:pt x="798" y="1697"/>
                  </a:cubicBezTo>
                  <a:cubicBezTo>
                    <a:pt x="818" y="1717"/>
                    <a:pt x="859" y="1717"/>
                    <a:pt x="879" y="1738"/>
                  </a:cubicBezTo>
                  <a:lnTo>
                    <a:pt x="982" y="1779"/>
                  </a:lnTo>
                  <a:cubicBezTo>
                    <a:pt x="1206" y="1860"/>
                    <a:pt x="1452" y="1922"/>
                    <a:pt x="1676" y="1983"/>
                  </a:cubicBezTo>
                  <a:lnTo>
                    <a:pt x="1697" y="2003"/>
                  </a:lnTo>
                  <a:lnTo>
                    <a:pt x="1697" y="1983"/>
                  </a:lnTo>
                  <a:cubicBezTo>
                    <a:pt x="1717" y="1738"/>
                    <a:pt x="1738" y="1493"/>
                    <a:pt x="1738" y="1268"/>
                  </a:cubicBezTo>
                  <a:lnTo>
                    <a:pt x="1738" y="1166"/>
                  </a:lnTo>
                  <a:cubicBezTo>
                    <a:pt x="1738" y="1125"/>
                    <a:pt x="1738" y="1084"/>
                    <a:pt x="1738" y="1084"/>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29"/>
          <p:cNvGrpSpPr/>
          <p:nvPr/>
        </p:nvGrpSpPr>
        <p:grpSpPr>
          <a:xfrm>
            <a:off x="2688622" y="4499680"/>
            <a:ext cx="3767869" cy="375018"/>
            <a:chOff x="747425" y="1547150"/>
            <a:chExt cx="2007175" cy="199775"/>
          </a:xfrm>
        </p:grpSpPr>
        <p:sp>
          <p:nvSpPr>
            <p:cNvPr id="1142" name="Google Shape;1142;p29"/>
            <p:cNvSpPr/>
            <p:nvPr/>
          </p:nvSpPr>
          <p:spPr>
            <a:xfrm>
              <a:off x="747425" y="1717250"/>
              <a:ext cx="33750" cy="23025"/>
            </a:xfrm>
            <a:custGeom>
              <a:avLst/>
              <a:gdLst/>
              <a:ahLst/>
              <a:cxnLst/>
              <a:rect l="l" t="t" r="r" b="b"/>
              <a:pathLst>
                <a:path w="1350" h="921" extrusionOk="0">
                  <a:moveTo>
                    <a:pt x="675" y="1"/>
                  </a:moveTo>
                  <a:cubicBezTo>
                    <a:pt x="307" y="1"/>
                    <a:pt x="1" y="205"/>
                    <a:pt x="1" y="471"/>
                  </a:cubicBezTo>
                  <a:cubicBezTo>
                    <a:pt x="1" y="716"/>
                    <a:pt x="307" y="920"/>
                    <a:pt x="675" y="920"/>
                  </a:cubicBezTo>
                  <a:cubicBezTo>
                    <a:pt x="1043" y="920"/>
                    <a:pt x="1349" y="716"/>
                    <a:pt x="1349" y="471"/>
                  </a:cubicBezTo>
                  <a:cubicBezTo>
                    <a:pt x="1349" y="634"/>
                    <a:pt x="1145" y="798"/>
                    <a:pt x="859" y="798"/>
                  </a:cubicBezTo>
                  <a:cubicBezTo>
                    <a:pt x="593" y="798"/>
                    <a:pt x="389" y="634"/>
                    <a:pt x="389" y="471"/>
                  </a:cubicBezTo>
                  <a:cubicBezTo>
                    <a:pt x="389" y="287"/>
                    <a:pt x="593" y="123"/>
                    <a:pt x="859" y="123"/>
                  </a:cubicBezTo>
                  <a:cubicBezTo>
                    <a:pt x="1145" y="123"/>
                    <a:pt x="1349" y="287"/>
                    <a:pt x="1349" y="471"/>
                  </a:cubicBezTo>
                  <a:cubicBezTo>
                    <a:pt x="1349" y="205"/>
                    <a:pt x="1043" y="1"/>
                    <a:pt x="675" y="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9"/>
            <p:cNvSpPr/>
            <p:nvPr/>
          </p:nvSpPr>
          <p:spPr>
            <a:xfrm>
              <a:off x="2720850" y="1717250"/>
              <a:ext cx="33750" cy="23025"/>
            </a:xfrm>
            <a:custGeom>
              <a:avLst/>
              <a:gdLst/>
              <a:ahLst/>
              <a:cxnLst/>
              <a:rect l="l" t="t" r="r" b="b"/>
              <a:pathLst>
                <a:path w="1350" h="921" extrusionOk="0">
                  <a:moveTo>
                    <a:pt x="675" y="1"/>
                  </a:moveTo>
                  <a:cubicBezTo>
                    <a:pt x="307" y="1"/>
                    <a:pt x="1" y="205"/>
                    <a:pt x="1" y="471"/>
                  </a:cubicBezTo>
                  <a:cubicBezTo>
                    <a:pt x="1" y="287"/>
                    <a:pt x="225" y="123"/>
                    <a:pt x="491" y="123"/>
                  </a:cubicBezTo>
                  <a:cubicBezTo>
                    <a:pt x="757" y="123"/>
                    <a:pt x="981" y="287"/>
                    <a:pt x="981" y="471"/>
                  </a:cubicBezTo>
                  <a:cubicBezTo>
                    <a:pt x="981" y="634"/>
                    <a:pt x="757" y="798"/>
                    <a:pt x="491" y="798"/>
                  </a:cubicBezTo>
                  <a:cubicBezTo>
                    <a:pt x="225" y="798"/>
                    <a:pt x="1" y="634"/>
                    <a:pt x="1" y="471"/>
                  </a:cubicBezTo>
                  <a:cubicBezTo>
                    <a:pt x="1" y="716"/>
                    <a:pt x="307" y="920"/>
                    <a:pt x="675" y="920"/>
                  </a:cubicBezTo>
                  <a:cubicBezTo>
                    <a:pt x="1043" y="920"/>
                    <a:pt x="1349" y="716"/>
                    <a:pt x="1349" y="471"/>
                  </a:cubicBezTo>
                  <a:cubicBezTo>
                    <a:pt x="1349" y="205"/>
                    <a:pt x="1043" y="1"/>
                    <a:pt x="675" y="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9"/>
            <p:cNvSpPr/>
            <p:nvPr/>
          </p:nvSpPr>
          <p:spPr>
            <a:xfrm>
              <a:off x="785225" y="1710625"/>
              <a:ext cx="1931575" cy="36300"/>
            </a:xfrm>
            <a:custGeom>
              <a:avLst/>
              <a:gdLst/>
              <a:ahLst/>
              <a:cxnLst/>
              <a:rect l="l" t="t" r="r" b="b"/>
              <a:pathLst>
                <a:path w="77263" h="1452" extrusionOk="0">
                  <a:moveTo>
                    <a:pt x="77262" y="613"/>
                  </a:moveTo>
                  <a:lnTo>
                    <a:pt x="77078" y="0"/>
                  </a:lnTo>
                  <a:lnTo>
                    <a:pt x="76915" y="613"/>
                  </a:lnTo>
                  <a:lnTo>
                    <a:pt x="369" y="613"/>
                  </a:lnTo>
                  <a:lnTo>
                    <a:pt x="185" y="0"/>
                  </a:lnTo>
                  <a:lnTo>
                    <a:pt x="1" y="613"/>
                  </a:lnTo>
                  <a:lnTo>
                    <a:pt x="1" y="736"/>
                  </a:lnTo>
                  <a:lnTo>
                    <a:pt x="1" y="736"/>
                  </a:lnTo>
                  <a:lnTo>
                    <a:pt x="1" y="858"/>
                  </a:lnTo>
                  <a:lnTo>
                    <a:pt x="185" y="1451"/>
                  </a:lnTo>
                  <a:lnTo>
                    <a:pt x="369" y="838"/>
                  </a:lnTo>
                  <a:lnTo>
                    <a:pt x="76915" y="838"/>
                  </a:lnTo>
                  <a:lnTo>
                    <a:pt x="77078" y="1451"/>
                  </a:lnTo>
                  <a:lnTo>
                    <a:pt x="77262" y="838"/>
                  </a:lnTo>
                  <a:lnTo>
                    <a:pt x="77262" y="756"/>
                  </a:lnTo>
                  <a:cubicBezTo>
                    <a:pt x="77262" y="756"/>
                    <a:pt x="77262" y="736"/>
                    <a:pt x="77262" y="736"/>
                  </a:cubicBezTo>
                  <a:lnTo>
                    <a:pt x="77262" y="736"/>
                  </a:lnTo>
                  <a:cubicBezTo>
                    <a:pt x="77262" y="736"/>
                    <a:pt x="77262" y="715"/>
                    <a:pt x="77262" y="695"/>
                  </a:cubicBezTo>
                  <a:lnTo>
                    <a:pt x="77262" y="613"/>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9"/>
            <p:cNvSpPr/>
            <p:nvPr/>
          </p:nvSpPr>
          <p:spPr>
            <a:xfrm>
              <a:off x="1627125" y="1547150"/>
              <a:ext cx="248300" cy="141025"/>
            </a:xfrm>
            <a:custGeom>
              <a:avLst/>
              <a:gdLst/>
              <a:ahLst/>
              <a:cxnLst/>
              <a:rect l="l" t="t" r="r" b="b"/>
              <a:pathLst>
                <a:path w="9932" h="5641" extrusionOk="0">
                  <a:moveTo>
                    <a:pt x="4966" y="5640"/>
                  </a:moveTo>
                  <a:cubicBezTo>
                    <a:pt x="6621" y="5640"/>
                    <a:pt x="7663" y="2963"/>
                    <a:pt x="9931" y="3740"/>
                  </a:cubicBezTo>
                  <a:cubicBezTo>
                    <a:pt x="9768" y="2943"/>
                    <a:pt x="8235" y="2902"/>
                    <a:pt x="7724" y="3208"/>
                  </a:cubicBezTo>
                  <a:cubicBezTo>
                    <a:pt x="7867" y="2984"/>
                    <a:pt x="7970" y="2902"/>
                    <a:pt x="8296" y="2800"/>
                  </a:cubicBezTo>
                  <a:cubicBezTo>
                    <a:pt x="7724" y="2514"/>
                    <a:pt x="7009" y="2902"/>
                    <a:pt x="7009" y="2882"/>
                  </a:cubicBezTo>
                  <a:cubicBezTo>
                    <a:pt x="6927" y="2841"/>
                    <a:pt x="6907" y="2698"/>
                    <a:pt x="7070" y="2575"/>
                  </a:cubicBezTo>
                  <a:cubicBezTo>
                    <a:pt x="6396" y="2432"/>
                    <a:pt x="5783" y="3576"/>
                    <a:pt x="5599" y="4026"/>
                  </a:cubicBezTo>
                  <a:cubicBezTo>
                    <a:pt x="5354" y="4618"/>
                    <a:pt x="5129" y="4210"/>
                    <a:pt x="5334" y="3760"/>
                  </a:cubicBezTo>
                  <a:cubicBezTo>
                    <a:pt x="5558" y="3290"/>
                    <a:pt x="5763" y="2800"/>
                    <a:pt x="5967" y="2309"/>
                  </a:cubicBezTo>
                  <a:cubicBezTo>
                    <a:pt x="6192" y="1717"/>
                    <a:pt x="5334" y="368"/>
                    <a:pt x="4966" y="0"/>
                  </a:cubicBezTo>
                  <a:cubicBezTo>
                    <a:pt x="4598" y="368"/>
                    <a:pt x="3719" y="1717"/>
                    <a:pt x="3964" y="2309"/>
                  </a:cubicBezTo>
                  <a:cubicBezTo>
                    <a:pt x="4169" y="2800"/>
                    <a:pt x="4373" y="3290"/>
                    <a:pt x="4598" y="3760"/>
                  </a:cubicBezTo>
                  <a:cubicBezTo>
                    <a:pt x="4802" y="4210"/>
                    <a:pt x="4577" y="4618"/>
                    <a:pt x="4332" y="4026"/>
                  </a:cubicBezTo>
                  <a:cubicBezTo>
                    <a:pt x="4148" y="3576"/>
                    <a:pt x="3535" y="2432"/>
                    <a:pt x="2861" y="2575"/>
                  </a:cubicBezTo>
                  <a:cubicBezTo>
                    <a:pt x="3024" y="2698"/>
                    <a:pt x="2984" y="2841"/>
                    <a:pt x="2922" y="2882"/>
                  </a:cubicBezTo>
                  <a:cubicBezTo>
                    <a:pt x="2922" y="2902"/>
                    <a:pt x="2207" y="2514"/>
                    <a:pt x="1635" y="2800"/>
                  </a:cubicBezTo>
                  <a:cubicBezTo>
                    <a:pt x="1962" y="2902"/>
                    <a:pt x="2044" y="2984"/>
                    <a:pt x="2207" y="3208"/>
                  </a:cubicBezTo>
                  <a:cubicBezTo>
                    <a:pt x="1696" y="2902"/>
                    <a:pt x="164" y="2943"/>
                    <a:pt x="0" y="3740"/>
                  </a:cubicBezTo>
                  <a:cubicBezTo>
                    <a:pt x="2268" y="2963"/>
                    <a:pt x="3311" y="5640"/>
                    <a:pt x="4966" y="564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a:off x="1519325" y="1577800"/>
              <a:ext cx="176775" cy="123125"/>
            </a:xfrm>
            <a:custGeom>
              <a:avLst/>
              <a:gdLst/>
              <a:ahLst/>
              <a:cxnLst/>
              <a:rect l="l" t="t" r="r" b="b"/>
              <a:pathLst>
                <a:path w="7071" h="4925" extrusionOk="0">
                  <a:moveTo>
                    <a:pt x="7071" y="4169"/>
                  </a:moveTo>
                  <a:cubicBezTo>
                    <a:pt x="6315" y="4210"/>
                    <a:pt x="3720" y="4230"/>
                    <a:pt x="3393" y="3535"/>
                  </a:cubicBezTo>
                  <a:cubicBezTo>
                    <a:pt x="3474" y="3474"/>
                    <a:pt x="3536" y="3372"/>
                    <a:pt x="3536" y="3270"/>
                  </a:cubicBezTo>
                  <a:cubicBezTo>
                    <a:pt x="3536" y="3086"/>
                    <a:pt x="3372" y="2943"/>
                    <a:pt x="3188" y="2943"/>
                  </a:cubicBezTo>
                  <a:cubicBezTo>
                    <a:pt x="2616" y="2943"/>
                    <a:pt x="2861" y="3801"/>
                    <a:pt x="3311" y="3924"/>
                  </a:cubicBezTo>
                  <a:cubicBezTo>
                    <a:pt x="2064" y="3903"/>
                    <a:pt x="246" y="1594"/>
                    <a:pt x="1472" y="1083"/>
                  </a:cubicBezTo>
                  <a:cubicBezTo>
                    <a:pt x="1145" y="1472"/>
                    <a:pt x="1554" y="2085"/>
                    <a:pt x="2167" y="1799"/>
                  </a:cubicBezTo>
                  <a:cubicBezTo>
                    <a:pt x="2780" y="1513"/>
                    <a:pt x="2698" y="1124"/>
                    <a:pt x="2453" y="756"/>
                  </a:cubicBezTo>
                  <a:cubicBezTo>
                    <a:pt x="2146" y="327"/>
                    <a:pt x="1492" y="0"/>
                    <a:pt x="961" y="225"/>
                  </a:cubicBezTo>
                  <a:cubicBezTo>
                    <a:pt x="185" y="552"/>
                    <a:pt x="1" y="1267"/>
                    <a:pt x="164" y="1962"/>
                  </a:cubicBezTo>
                  <a:cubicBezTo>
                    <a:pt x="757" y="4557"/>
                    <a:pt x="4987" y="4925"/>
                    <a:pt x="7071" y="416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9"/>
            <p:cNvSpPr/>
            <p:nvPr/>
          </p:nvSpPr>
          <p:spPr>
            <a:xfrm>
              <a:off x="1628650" y="1654925"/>
              <a:ext cx="16875" cy="16375"/>
            </a:xfrm>
            <a:custGeom>
              <a:avLst/>
              <a:gdLst/>
              <a:ahLst/>
              <a:cxnLst/>
              <a:rect l="l" t="t" r="r" b="b"/>
              <a:pathLst>
                <a:path w="675" h="655" extrusionOk="0">
                  <a:moveTo>
                    <a:pt x="1" y="328"/>
                  </a:moveTo>
                  <a:cubicBezTo>
                    <a:pt x="1" y="512"/>
                    <a:pt x="164" y="655"/>
                    <a:pt x="348" y="655"/>
                  </a:cubicBezTo>
                  <a:cubicBezTo>
                    <a:pt x="532" y="655"/>
                    <a:pt x="675" y="512"/>
                    <a:pt x="675" y="328"/>
                  </a:cubicBezTo>
                  <a:cubicBezTo>
                    <a:pt x="675" y="144"/>
                    <a:pt x="532" y="1"/>
                    <a:pt x="348" y="1"/>
                  </a:cubicBezTo>
                  <a:cubicBezTo>
                    <a:pt x="164" y="1"/>
                    <a:pt x="1" y="144"/>
                    <a:pt x="1" y="32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a:off x="1418700" y="1669750"/>
              <a:ext cx="4100" cy="3100"/>
            </a:xfrm>
            <a:custGeom>
              <a:avLst/>
              <a:gdLst/>
              <a:ahLst/>
              <a:cxnLst/>
              <a:rect l="l" t="t" r="r" b="b"/>
              <a:pathLst>
                <a:path w="164" h="124" extrusionOk="0">
                  <a:moveTo>
                    <a:pt x="21" y="103"/>
                  </a:moveTo>
                  <a:cubicBezTo>
                    <a:pt x="21" y="103"/>
                    <a:pt x="0" y="103"/>
                    <a:pt x="0" y="123"/>
                  </a:cubicBezTo>
                  <a:cubicBezTo>
                    <a:pt x="164" y="1"/>
                    <a:pt x="82" y="62"/>
                    <a:pt x="21" y="10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a:off x="1331325" y="1616625"/>
              <a:ext cx="195700" cy="72050"/>
            </a:xfrm>
            <a:custGeom>
              <a:avLst/>
              <a:gdLst/>
              <a:ahLst/>
              <a:cxnLst/>
              <a:rect l="l" t="t" r="r" b="b"/>
              <a:pathLst>
                <a:path w="7828" h="2882" extrusionOk="0">
                  <a:moveTo>
                    <a:pt x="1104" y="2391"/>
                  </a:moveTo>
                  <a:cubicBezTo>
                    <a:pt x="1840" y="2882"/>
                    <a:pt x="2800" y="2759"/>
                    <a:pt x="3495" y="2248"/>
                  </a:cubicBezTo>
                  <a:cubicBezTo>
                    <a:pt x="3495" y="2248"/>
                    <a:pt x="3495" y="2228"/>
                    <a:pt x="3516" y="2228"/>
                  </a:cubicBezTo>
                  <a:cubicBezTo>
                    <a:pt x="4272" y="1656"/>
                    <a:pt x="4823" y="613"/>
                    <a:pt x="5927" y="736"/>
                  </a:cubicBezTo>
                  <a:cubicBezTo>
                    <a:pt x="6969" y="838"/>
                    <a:pt x="7541" y="1880"/>
                    <a:pt x="7827" y="2779"/>
                  </a:cubicBezTo>
                  <a:cubicBezTo>
                    <a:pt x="7807" y="1615"/>
                    <a:pt x="7194" y="327"/>
                    <a:pt x="5947" y="123"/>
                  </a:cubicBezTo>
                  <a:cubicBezTo>
                    <a:pt x="5273" y="0"/>
                    <a:pt x="4639" y="246"/>
                    <a:pt x="4129" y="654"/>
                  </a:cubicBezTo>
                  <a:cubicBezTo>
                    <a:pt x="3740" y="961"/>
                    <a:pt x="3434" y="1369"/>
                    <a:pt x="3086" y="1696"/>
                  </a:cubicBezTo>
                  <a:cubicBezTo>
                    <a:pt x="2535" y="2146"/>
                    <a:pt x="1799" y="2269"/>
                    <a:pt x="1166" y="1942"/>
                  </a:cubicBezTo>
                  <a:cubicBezTo>
                    <a:pt x="634" y="1635"/>
                    <a:pt x="267" y="1145"/>
                    <a:pt x="1" y="613"/>
                  </a:cubicBezTo>
                  <a:cubicBezTo>
                    <a:pt x="124" y="1308"/>
                    <a:pt x="471" y="1982"/>
                    <a:pt x="1104" y="239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a:off x="1415125" y="1672825"/>
              <a:ext cx="3600" cy="2575"/>
            </a:xfrm>
            <a:custGeom>
              <a:avLst/>
              <a:gdLst/>
              <a:ahLst/>
              <a:cxnLst/>
              <a:rect l="l" t="t" r="r" b="b"/>
              <a:pathLst>
                <a:path w="144" h="103" extrusionOk="0">
                  <a:moveTo>
                    <a:pt x="143" y="0"/>
                  </a:moveTo>
                  <a:lnTo>
                    <a:pt x="143" y="0"/>
                  </a:lnTo>
                  <a:cubicBezTo>
                    <a:pt x="61" y="61"/>
                    <a:pt x="0" y="102"/>
                    <a:pt x="143" y="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9"/>
            <p:cNvSpPr/>
            <p:nvPr/>
          </p:nvSpPr>
          <p:spPr>
            <a:xfrm>
              <a:off x="1466200" y="1654925"/>
              <a:ext cx="16875" cy="16375"/>
            </a:xfrm>
            <a:custGeom>
              <a:avLst/>
              <a:gdLst/>
              <a:ahLst/>
              <a:cxnLst/>
              <a:rect l="l" t="t" r="r" b="b"/>
              <a:pathLst>
                <a:path w="675" h="655" extrusionOk="0">
                  <a:moveTo>
                    <a:pt x="1" y="328"/>
                  </a:moveTo>
                  <a:cubicBezTo>
                    <a:pt x="1" y="512"/>
                    <a:pt x="164" y="655"/>
                    <a:pt x="348" y="655"/>
                  </a:cubicBezTo>
                  <a:cubicBezTo>
                    <a:pt x="532" y="655"/>
                    <a:pt x="675" y="512"/>
                    <a:pt x="675" y="328"/>
                  </a:cubicBezTo>
                  <a:cubicBezTo>
                    <a:pt x="675" y="144"/>
                    <a:pt x="532" y="1"/>
                    <a:pt x="348" y="1"/>
                  </a:cubicBezTo>
                  <a:cubicBezTo>
                    <a:pt x="164" y="1"/>
                    <a:pt x="1" y="144"/>
                    <a:pt x="1" y="32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a:off x="1805925" y="1577800"/>
              <a:ext cx="176775" cy="122625"/>
            </a:xfrm>
            <a:custGeom>
              <a:avLst/>
              <a:gdLst/>
              <a:ahLst/>
              <a:cxnLst/>
              <a:rect l="l" t="t" r="r" b="b"/>
              <a:pathLst>
                <a:path w="7071" h="4905" extrusionOk="0">
                  <a:moveTo>
                    <a:pt x="3678" y="3535"/>
                  </a:moveTo>
                  <a:cubicBezTo>
                    <a:pt x="3372" y="4230"/>
                    <a:pt x="756" y="4210"/>
                    <a:pt x="0" y="4169"/>
                  </a:cubicBezTo>
                  <a:cubicBezTo>
                    <a:pt x="2105" y="4905"/>
                    <a:pt x="6335" y="4557"/>
                    <a:pt x="6927" y="1942"/>
                  </a:cubicBezTo>
                  <a:cubicBezTo>
                    <a:pt x="7070" y="1267"/>
                    <a:pt x="6886" y="552"/>
                    <a:pt x="6110" y="225"/>
                  </a:cubicBezTo>
                  <a:cubicBezTo>
                    <a:pt x="5579" y="0"/>
                    <a:pt x="4945" y="327"/>
                    <a:pt x="4639" y="756"/>
                  </a:cubicBezTo>
                  <a:cubicBezTo>
                    <a:pt x="4393" y="1104"/>
                    <a:pt x="4312" y="1513"/>
                    <a:pt x="4925" y="1799"/>
                  </a:cubicBezTo>
                  <a:cubicBezTo>
                    <a:pt x="5538" y="2085"/>
                    <a:pt x="5946" y="1472"/>
                    <a:pt x="5620" y="1083"/>
                  </a:cubicBezTo>
                  <a:cubicBezTo>
                    <a:pt x="6846" y="1594"/>
                    <a:pt x="5027" y="3903"/>
                    <a:pt x="3780" y="3903"/>
                  </a:cubicBezTo>
                  <a:cubicBezTo>
                    <a:pt x="4230" y="3801"/>
                    <a:pt x="4475" y="2943"/>
                    <a:pt x="3883" y="2943"/>
                  </a:cubicBezTo>
                  <a:cubicBezTo>
                    <a:pt x="3699" y="2943"/>
                    <a:pt x="3556" y="3086"/>
                    <a:pt x="3556" y="3270"/>
                  </a:cubicBezTo>
                  <a:cubicBezTo>
                    <a:pt x="3556" y="3372"/>
                    <a:pt x="3617" y="3474"/>
                    <a:pt x="3678" y="353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a:off x="1857000" y="1654925"/>
              <a:ext cx="16375" cy="16375"/>
            </a:xfrm>
            <a:custGeom>
              <a:avLst/>
              <a:gdLst/>
              <a:ahLst/>
              <a:cxnLst/>
              <a:rect l="l" t="t" r="r" b="b"/>
              <a:pathLst>
                <a:path w="655" h="655" extrusionOk="0">
                  <a:moveTo>
                    <a:pt x="654" y="328"/>
                  </a:moveTo>
                  <a:cubicBezTo>
                    <a:pt x="654" y="144"/>
                    <a:pt x="511" y="1"/>
                    <a:pt x="328" y="1"/>
                  </a:cubicBezTo>
                  <a:cubicBezTo>
                    <a:pt x="144" y="1"/>
                    <a:pt x="1" y="144"/>
                    <a:pt x="1" y="328"/>
                  </a:cubicBezTo>
                  <a:cubicBezTo>
                    <a:pt x="1" y="512"/>
                    <a:pt x="144" y="655"/>
                    <a:pt x="328" y="655"/>
                  </a:cubicBezTo>
                  <a:cubicBezTo>
                    <a:pt x="511" y="655"/>
                    <a:pt x="654" y="512"/>
                    <a:pt x="654" y="32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a:off x="2079725" y="1669750"/>
              <a:ext cx="3600" cy="3100"/>
            </a:xfrm>
            <a:custGeom>
              <a:avLst/>
              <a:gdLst/>
              <a:ahLst/>
              <a:cxnLst/>
              <a:rect l="l" t="t" r="r" b="b"/>
              <a:pathLst>
                <a:path w="144" h="124" extrusionOk="0">
                  <a:moveTo>
                    <a:pt x="144" y="123"/>
                  </a:moveTo>
                  <a:cubicBezTo>
                    <a:pt x="144" y="123"/>
                    <a:pt x="144" y="103"/>
                    <a:pt x="144" y="103"/>
                  </a:cubicBezTo>
                  <a:cubicBezTo>
                    <a:pt x="62" y="62"/>
                    <a:pt x="1" y="1"/>
                    <a:pt x="144" y="12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a:off x="1975000" y="1616625"/>
              <a:ext cx="196200" cy="72050"/>
            </a:xfrm>
            <a:custGeom>
              <a:avLst/>
              <a:gdLst/>
              <a:ahLst/>
              <a:cxnLst/>
              <a:rect l="l" t="t" r="r" b="b"/>
              <a:pathLst>
                <a:path w="7848" h="2882" extrusionOk="0">
                  <a:moveTo>
                    <a:pt x="1901" y="736"/>
                  </a:moveTo>
                  <a:cubicBezTo>
                    <a:pt x="3025" y="613"/>
                    <a:pt x="3577" y="1656"/>
                    <a:pt x="4333" y="2228"/>
                  </a:cubicBezTo>
                  <a:cubicBezTo>
                    <a:pt x="4333" y="2228"/>
                    <a:pt x="4333" y="2248"/>
                    <a:pt x="4353" y="2248"/>
                  </a:cubicBezTo>
                  <a:cubicBezTo>
                    <a:pt x="5048" y="2759"/>
                    <a:pt x="6008" y="2882"/>
                    <a:pt x="6744" y="2391"/>
                  </a:cubicBezTo>
                  <a:cubicBezTo>
                    <a:pt x="7357" y="2003"/>
                    <a:pt x="7704" y="1308"/>
                    <a:pt x="7848" y="613"/>
                  </a:cubicBezTo>
                  <a:cubicBezTo>
                    <a:pt x="7582" y="1145"/>
                    <a:pt x="7214" y="1656"/>
                    <a:pt x="6662" y="1942"/>
                  </a:cubicBezTo>
                  <a:cubicBezTo>
                    <a:pt x="6029" y="2289"/>
                    <a:pt x="5293" y="2146"/>
                    <a:pt x="4762" y="1696"/>
                  </a:cubicBezTo>
                  <a:cubicBezTo>
                    <a:pt x="4394" y="1369"/>
                    <a:pt x="4088" y="961"/>
                    <a:pt x="3720" y="654"/>
                  </a:cubicBezTo>
                  <a:cubicBezTo>
                    <a:pt x="3189" y="246"/>
                    <a:pt x="2576" y="0"/>
                    <a:pt x="1901" y="123"/>
                  </a:cubicBezTo>
                  <a:cubicBezTo>
                    <a:pt x="655" y="348"/>
                    <a:pt x="42" y="1615"/>
                    <a:pt x="1" y="2779"/>
                  </a:cubicBezTo>
                  <a:cubicBezTo>
                    <a:pt x="287" y="1901"/>
                    <a:pt x="879" y="859"/>
                    <a:pt x="1901" y="73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9"/>
            <p:cNvSpPr/>
            <p:nvPr/>
          </p:nvSpPr>
          <p:spPr>
            <a:xfrm>
              <a:off x="2083300" y="1672825"/>
              <a:ext cx="4125" cy="2575"/>
            </a:xfrm>
            <a:custGeom>
              <a:avLst/>
              <a:gdLst/>
              <a:ahLst/>
              <a:cxnLst/>
              <a:rect l="l" t="t" r="r" b="b"/>
              <a:pathLst>
                <a:path w="165" h="103" extrusionOk="0">
                  <a:moveTo>
                    <a:pt x="21" y="0"/>
                  </a:moveTo>
                  <a:lnTo>
                    <a:pt x="1" y="0"/>
                  </a:lnTo>
                  <a:cubicBezTo>
                    <a:pt x="164" y="102"/>
                    <a:pt x="83" y="61"/>
                    <a:pt x="21" y="0"/>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a:off x="2019450" y="1654925"/>
              <a:ext cx="16875" cy="16375"/>
            </a:xfrm>
            <a:custGeom>
              <a:avLst/>
              <a:gdLst/>
              <a:ahLst/>
              <a:cxnLst/>
              <a:rect l="l" t="t" r="r" b="b"/>
              <a:pathLst>
                <a:path w="675" h="655" extrusionOk="0">
                  <a:moveTo>
                    <a:pt x="1" y="328"/>
                  </a:moveTo>
                  <a:cubicBezTo>
                    <a:pt x="1" y="512"/>
                    <a:pt x="144" y="655"/>
                    <a:pt x="328" y="655"/>
                  </a:cubicBezTo>
                  <a:cubicBezTo>
                    <a:pt x="511" y="655"/>
                    <a:pt x="675" y="512"/>
                    <a:pt x="675" y="328"/>
                  </a:cubicBezTo>
                  <a:cubicBezTo>
                    <a:pt x="675" y="144"/>
                    <a:pt x="511" y="1"/>
                    <a:pt x="328" y="1"/>
                  </a:cubicBezTo>
                  <a:cubicBezTo>
                    <a:pt x="144" y="1"/>
                    <a:pt x="1" y="144"/>
                    <a:pt x="1" y="328"/>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447568" y="749998"/>
            <a:ext cx="4572000" cy="307777"/>
          </a:xfrm>
          <a:prstGeom prst="rect">
            <a:avLst/>
          </a:prstGeom>
        </p:spPr>
        <p:txBody>
          <a:bodyPr>
            <a:spAutoFit/>
          </a:bodyPr>
          <a:lstStyle/>
          <a:p>
            <a:pPr algn="ctr"/>
            <a:r>
              <a:rPr lang="fr-FR" b="1" dirty="0" smtClean="0">
                <a:solidFill>
                  <a:schemeClr val="tx1"/>
                </a:solidFill>
                <a:latin typeface="Times New Roman" pitchFamily="18" charset="0"/>
                <a:cs typeface="Times New Roman" pitchFamily="18" charset="0"/>
              </a:rPr>
              <a:t>Gomycode Tataouine</a:t>
            </a:r>
            <a:endParaRPr lang="fr-FR" b="1" dirty="0">
              <a:solidFill>
                <a:schemeClr val="tx1"/>
              </a:solidFill>
              <a:latin typeface="Times New Roman" pitchFamily="18" charset="0"/>
              <a:cs typeface="Times New Roman" pitchFamily="18" charset="0"/>
            </a:endParaRPr>
          </a:p>
        </p:txBody>
      </p:sp>
      <p:sp>
        <p:nvSpPr>
          <p:cNvPr id="28" name="Google Shape;1134;p29"/>
          <p:cNvSpPr txBox="1">
            <a:spLocks/>
          </p:cNvSpPr>
          <p:nvPr/>
        </p:nvSpPr>
        <p:spPr>
          <a:xfrm>
            <a:off x="517911" y="1995686"/>
            <a:ext cx="8374569" cy="847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9pPr>
          </a:lstStyle>
          <a:p>
            <a:pPr marL="0" indent="0">
              <a:lnSpc>
                <a:spcPct val="115000"/>
              </a:lnSpc>
              <a:buSzPts val="2400"/>
            </a:pPr>
            <a:r>
              <a:rPr lang="en-US" b="1" dirty="0">
                <a:solidFill>
                  <a:schemeClr val="accent2"/>
                </a:solidFill>
                <a:latin typeface="El Messiri"/>
                <a:ea typeface="El Messiri"/>
                <a:cs typeface="El Messiri"/>
                <a:sym typeface="El Messiri"/>
              </a:rPr>
              <a:t>Comparing </a:t>
            </a:r>
            <a:r>
              <a:rPr lang="en-US" b="1" dirty="0" err="1">
                <a:solidFill>
                  <a:schemeClr val="accent2"/>
                </a:solidFill>
                <a:latin typeface="El Messiri"/>
                <a:ea typeface="El Messiri"/>
                <a:cs typeface="El Messiri"/>
                <a:sym typeface="El Messiri"/>
              </a:rPr>
              <a:t>MongoDB</a:t>
            </a:r>
            <a:r>
              <a:rPr lang="en-US" b="1" dirty="0">
                <a:solidFill>
                  <a:schemeClr val="accent2"/>
                </a:solidFill>
                <a:latin typeface="El Messiri"/>
                <a:ea typeface="El Messiri"/>
                <a:cs typeface="El Messiri"/>
                <a:sym typeface="El Messiri"/>
              </a:rPr>
              <a:t> (</a:t>
            </a:r>
            <a:r>
              <a:rPr lang="en-US" b="1" dirty="0" err="1">
                <a:solidFill>
                  <a:schemeClr val="accent2"/>
                </a:solidFill>
                <a:latin typeface="El Messiri"/>
                <a:ea typeface="El Messiri"/>
                <a:cs typeface="El Messiri"/>
                <a:sym typeface="El Messiri"/>
              </a:rPr>
              <a:t>NoSQL</a:t>
            </a:r>
            <a:r>
              <a:rPr lang="en-US" b="1" dirty="0">
                <a:solidFill>
                  <a:schemeClr val="accent2"/>
                </a:solidFill>
                <a:latin typeface="El Messiri"/>
                <a:ea typeface="El Messiri"/>
                <a:cs typeface="El Messiri"/>
                <a:sym typeface="El Messiri"/>
              </a:rPr>
              <a:t>) </a:t>
            </a:r>
            <a:r>
              <a:rPr lang="en-US" b="1" dirty="0" err="1">
                <a:solidFill>
                  <a:schemeClr val="accent2"/>
                </a:solidFill>
                <a:latin typeface="El Messiri"/>
                <a:ea typeface="El Messiri"/>
                <a:cs typeface="El Messiri"/>
                <a:sym typeface="El Messiri"/>
              </a:rPr>
              <a:t>vs</a:t>
            </a:r>
            <a:r>
              <a:rPr lang="en-US" b="1" dirty="0">
                <a:solidFill>
                  <a:schemeClr val="accent2"/>
                </a:solidFill>
                <a:latin typeface="El Messiri"/>
                <a:ea typeface="El Messiri"/>
                <a:cs typeface="El Messiri"/>
                <a:sym typeface="El Messiri"/>
              </a:rPr>
              <a:t> SQL </a:t>
            </a:r>
            <a:r>
              <a:rPr lang="en-US" b="1" dirty="0" smtClean="0">
                <a:solidFill>
                  <a:schemeClr val="accent2"/>
                </a:solidFill>
                <a:latin typeface="El Messiri"/>
                <a:ea typeface="El Messiri"/>
                <a:cs typeface="El Messiri"/>
                <a:sym typeface="El Messiri"/>
              </a:rPr>
              <a:t>Databases</a:t>
            </a:r>
            <a:endParaRPr lang="fr-FR" sz="1000" b="1" dirty="0">
              <a:solidFill>
                <a:schemeClr val="accent2"/>
              </a:solidFill>
              <a:latin typeface="El Messiri"/>
              <a:ea typeface="El Messiri"/>
              <a:cs typeface="El Messiri"/>
              <a:sym typeface="El Messiri"/>
            </a:endParaRPr>
          </a:p>
        </p:txBody>
      </p:sp>
      <p:sp>
        <p:nvSpPr>
          <p:cNvPr id="29" name="Google Shape;1134;p29"/>
          <p:cNvSpPr txBox="1">
            <a:spLocks/>
          </p:cNvSpPr>
          <p:nvPr/>
        </p:nvSpPr>
        <p:spPr>
          <a:xfrm>
            <a:off x="3131840" y="2843454"/>
            <a:ext cx="6234000" cy="657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9pPr>
          </a:lstStyle>
          <a:p>
            <a:pPr algn="l"/>
            <a:r>
              <a:rPr lang="fr-FR" b="1" dirty="0" smtClean="0">
                <a:solidFill>
                  <a:schemeClr val="tx1"/>
                </a:solidFill>
                <a:latin typeface="Times New Roman" pitchFamily="18" charset="0"/>
                <a:cs typeface="Times New Roman" pitchFamily="18" charset="0"/>
              </a:rPr>
              <a:t>Elaborée </a:t>
            </a:r>
            <a:r>
              <a:rPr lang="fr-FR" b="1" dirty="0">
                <a:solidFill>
                  <a:schemeClr val="tx1"/>
                </a:solidFill>
                <a:latin typeface="Times New Roman" pitchFamily="18" charset="0"/>
                <a:cs typeface="Times New Roman" pitchFamily="18" charset="0"/>
              </a:rPr>
              <a:t>par:</a:t>
            </a:r>
          </a:p>
          <a:p>
            <a:pPr algn="l"/>
            <a:r>
              <a:rPr lang="fr-FR" b="1" dirty="0">
                <a:solidFill>
                  <a:schemeClr val="tx1"/>
                </a:solidFill>
                <a:latin typeface="Times New Roman" pitchFamily="18" charset="0"/>
                <a:cs typeface="Times New Roman" pitchFamily="18" charset="0"/>
              </a:rPr>
              <a:t>                      </a:t>
            </a:r>
            <a:r>
              <a:rPr lang="fr-FR" b="1" dirty="0" smtClean="0">
                <a:solidFill>
                  <a:schemeClr val="tx1"/>
                </a:solidFill>
                <a:latin typeface="Times New Roman" pitchFamily="18" charset="0"/>
                <a:cs typeface="Times New Roman" pitchFamily="18" charset="0"/>
              </a:rPr>
              <a:t>Lamred noureddine </a:t>
            </a:r>
            <a:endParaRPr lang="fr-FR" b="1" dirty="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grpSp>
        <p:nvGrpSpPr>
          <p:cNvPr id="1237" name="Google Shape;1237;p33"/>
          <p:cNvGrpSpPr/>
          <p:nvPr/>
        </p:nvGrpSpPr>
        <p:grpSpPr>
          <a:xfrm>
            <a:off x="4168441" y="306596"/>
            <a:ext cx="808226" cy="465827"/>
            <a:chOff x="4382125" y="331650"/>
            <a:chExt cx="721244" cy="415694"/>
          </a:xfrm>
        </p:grpSpPr>
        <p:sp>
          <p:nvSpPr>
            <p:cNvPr id="1238" name="Google Shape;1238;p33"/>
            <p:cNvSpPr/>
            <p:nvPr/>
          </p:nvSpPr>
          <p:spPr>
            <a:xfrm>
              <a:off x="4646477" y="331650"/>
              <a:ext cx="193479" cy="180075"/>
            </a:xfrm>
            <a:custGeom>
              <a:avLst/>
              <a:gdLst/>
              <a:ahLst/>
              <a:cxnLst/>
              <a:rect l="l" t="t" r="r" b="b"/>
              <a:pathLst>
                <a:path w="4128" h="3842" extrusionOk="0">
                  <a:moveTo>
                    <a:pt x="838" y="3392"/>
                  </a:moveTo>
                  <a:cubicBezTo>
                    <a:pt x="1002" y="3392"/>
                    <a:pt x="1124" y="3249"/>
                    <a:pt x="1124" y="3086"/>
                  </a:cubicBezTo>
                  <a:cubicBezTo>
                    <a:pt x="1124" y="2922"/>
                    <a:pt x="1002" y="2800"/>
                    <a:pt x="838" y="2800"/>
                  </a:cubicBezTo>
                  <a:cubicBezTo>
                    <a:pt x="736" y="2800"/>
                    <a:pt x="654" y="2840"/>
                    <a:pt x="593" y="2922"/>
                  </a:cubicBezTo>
                  <a:cubicBezTo>
                    <a:pt x="245" y="2268"/>
                    <a:pt x="1553" y="1819"/>
                    <a:pt x="2064" y="3842"/>
                  </a:cubicBezTo>
                  <a:cubicBezTo>
                    <a:pt x="2575" y="1819"/>
                    <a:pt x="3883" y="2268"/>
                    <a:pt x="3515" y="2922"/>
                  </a:cubicBezTo>
                  <a:cubicBezTo>
                    <a:pt x="3474" y="2840"/>
                    <a:pt x="3392" y="2800"/>
                    <a:pt x="3290" y="2800"/>
                  </a:cubicBezTo>
                  <a:cubicBezTo>
                    <a:pt x="3127" y="2800"/>
                    <a:pt x="3004" y="2922"/>
                    <a:pt x="3004" y="3086"/>
                  </a:cubicBezTo>
                  <a:cubicBezTo>
                    <a:pt x="3004" y="3249"/>
                    <a:pt x="3127" y="3392"/>
                    <a:pt x="3290" y="3392"/>
                  </a:cubicBezTo>
                  <a:cubicBezTo>
                    <a:pt x="3883" y="3413"/>
                    <a:pt x="4108" y="2963"/>
                    <a:pt x="4108" y="2616"/>
                  </a:cubicBezTo>
                  <a:cubicBezTo>
                    <a:pt x="4128" y="2064"/>
                    <a:pt x="3413" y="1614"/>
                    <a:pt x="2800" y="2023"/>
                  </a:cubicBezTo>
                  <a:cubicBezTo>
                    <a:pt x="2820" y="1267"/>
                    <a:pt x="2555" y="593"/>
                    <a:pt x="2064" y="0"/>
                  </a:cubicBezTo>
                  <a:cubicBezTo>
                    <a:pt x="1574" y="593"/>
                    <a:pt x="1308" y="1267"/>
                    <a:pt x="1328" y="2023"/>
                  </a:cubicBezTo>
                  <a:cubicBezTo>
                    <a:pt x="715" y="1614"/>
                    <a:pt x="0" y="2064"/>
                    <a:pt x="0" y="2616"/>
                  </a:cubicBezTo>
                  <a:cubicBezTo>
                    <a:pt x="21" y="2963"/>
                    <a:pt x="225" y="3392"/>
                    <a:pt x="838" y="339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4724048" y="524150"/>
              <a:ext cx="38340" cy="38340"/>
            </a:xfrm>
            <a:custGeom>
              <a:avLst/>
              <a:gdLst/>
              <a:ahLst/>
              <a:cxnLst/>
              <a:rect l="l" t="t" r="r" b="b"/>
              <a:pathLst>
                <a:path w="818" h="818" extrusionOk="0">
                  <a:moveTo>
                    <a:pt x="0" y="409"/>
                  </a:moveTo>
                  <a:cubicBezTo>
                    <a:pt x="0" y="634"/>
                    <a:pt x="184" y="818"/>
                    <a:pt x="409" y="818"/>
                  </a:cubicBezTo>
                  <a:cubicBezTo>
                    <a:pt x="634" y="818"/>
                    <a:pt x="818" y="634"/>
                    <a:pt x="818" y="409"/>
                  </a:cubicBezTo>
                  <a:cubicBezTo>
                    <a:pt x="818" y="184"/>
                    <a:pt x="634" y="0"/>
                    <a:pt x="409" y="0"/>
                  </a:cubicBezTo>
                  <a:cubicBezTo>
                    <a:pt x="184" y="0"/>
                    <a:pt x="0" y="184"/>
                    <a:pt x="0" y="40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4715424" y="574911"/>
              <a:ext cx="54650" cy="135079"/>
            </a:xfrm>
            <a:custGeom>
              <a:avLst/>
              <a:gdLst/>
              <a:ahLst/>
              <a:cxnLst/>
              <a:rect l="l" t="t" r="r" b="b"/>
              <a:pathLst>
                <a:path w="1166" h="2882" extrusionOk="0">
                  <a:moveTo>
                    <a:pt x="1" y="1676"/>
                  </a:moveTo>
                  <a:cubicBezTo>
                    <a:pt x="266" y="2003"/>
                    <a:pt x="450" y="2411"/>
                    <a:pt x="593" y="2881"/>
                  </a:cubicBezTo>
                  <a:cubicBezTo>
                    <a:pt x="716" y="2411"/>
                    <a:pt x="920" y="2023"/>
                    <a:pt x="1165" y="1676"/>
                  </a:cubicBezTo>
                  <a:cubicBezTo>
                    <a:pt x="920" y="1165"/>
                    <a:pt x="736" y="593"/>
                    <a:pt x="593" y="0"/>
                  </a:cubicBezTo>
                  <a:cubicBezTo>
                    <a:pt x="430" y="593"/>
                    <a:pt x="266" y="1165"/>
                    <a:pt x="1" y="167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4780575" y="490637"/>
              <a:ext cx="322794" cy="256707"/>
            </a:xfrm>
            <a:custGeom>
              <a:avLst/>
              <a:gdLst/>
              <a:ahLst/>
              <a:cxnLst/>
              <a:rect l="l" t="t" r="r" b="b"/>
              <a:pathLst>
                <a:path w="6887" h="5477" extrusionOk="0">
                  <a:moveTo>
                    <a:pt x="3903" y="3923"/>
                  </a:moveTo>
                  <a:cubicBezTo>
                    <a:pt x="4005" y="3576"/>
                    <a:pt x="3923" y="3249"/>
                    <a:pt x="3658" y="3004"/>
                  </a:cubicBezTo>
                  <a:cubicBezTo>
                    <a:pt x="3453" y="4945"/>
                    <a:pt x="1124" y="3760"/>
                    <a:pt x="920" y="2697"/>
                  </a:cubicBezTo>
                  <a:cubicBezTo>
                    <a:pt x="1165" y="3065"/>
                    <a:pt x="1492" y="3249"/>
                    <a:pt x="1717" y="3392"/>
                  </a:cubicBezTo>
                  <a:cubicBezTo>
                    <a:pt x="2084" y="3617"/>
                    <a:pt x="3126" y="3760"/>
                    <a:pt x="3167" y="3229"/>
                  </a:cubicBezTo>
                  <a:cubicBezTo>
                    <a:pt x="3167" y="3126"/>
                    <a:pt x="3106" y="3065"/>
                    <a:pt x="2902" y="3045"/>
                  </a:cubicBezTo>
                  <a:cubicBezTo>
                    <a:pt x="3351" y="2881"/>
                    <a:pt x="3147" y="1880"/>
                    <a:pt x="2452" y="2023"/>
                  </a:cubicBezTo>
                  <a:cubicBezTo>
                    <a:pt x="2616" y="2064"/>
                    <a:pt x="2943" y="2983"/>
                    <a:pt x="1982" y="2902"/>
                  </a:cubicBezTo>
                  <a:cubicBezTo>
                    <a:pt x="1553" y="2881"/>
                    <a:pt x="1185" y="2616"/>
                    <a:pt x="1042" y="2207"/>
                  </a:cubicBezTo>
                  <a:cubicBezTo>
                    <a:pt x="817" y="1533"/>
                    <a:pt x="1390" y="960"/>
                    <a:pt x="1635" y="981"/>
                  </a:cubicBezTo>
                  <a:cubicBezTo>
                    <a:pt x="1247" y="1451"/>
                    <a:pt x="1839" y="1839"/>
                    <a:pt x="2207" y="1696"/>
                  </a:cubicBezTo>
                  <a:cubicBezTo>
                    <a:pt x="2697" y="1512"/>
                    <a:pt x="2779" y="470"/>
                    <a:pt x="1860" y="245"/>
                  </a:cubicBezTo>
                  <a:cubicBezTo>
                    <a:pt x="858" y="0"/>
                    <a:pt x="0" y="981"/>
                    <a:pt x="82" y="1941"/>
                  </a:cubicBezTo>
                  <a:cubicBezTo>
                    <a:pt x="20" y="2800"/>
                    <a:pt x="654" y="3658"/>
                    <a:pt x="1328" y="4107"/>
                  </a:cubicBezTo>
                  <a:cubicBezTo>
                    <a:pt x="3331" y="5476"/>
                    <a:pt x="4761" y="3740"/>
                    <a:pt x="6886" y="4271"/>
                  </a:cubicBezTo>
                  <a:cubicBezTo>
                    <a:pt x="6049" y="3024"/>
                    <a:pt x="5027" y="3086"/>
                    <a:pt x="3903" y="392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4382125" y="490637"/>
              <a:ext cx="323778" cy="256707"/>
            </a:xfrm>
            <a:custGeom>
              <a:avLst/>
              <a:gdLst/>
              <a:ahLst/>
              <a:cxnLst/>
              <a:rect l="l" t="t" r="r" b="b"/>
              <a:pathLst>
                <a:path w="6908" h="5477" extrusionOk="0">
                  <a:moveTo>
                    <a:pt x="5048" y="245"/>
                  </a:moveTo>
                  <a:cubicBezTo>
                    <a:pt x="4108" y="470"/>
                    <a:pt x="4210" y="1512"/>
                    <a:pt x="4700" y="1696"/>
                  </a:cubicBezTo>
                  <a:cubicBezTo>
                    <a:pt x="5068" y="1839"/>
                    <a:pt x="5661" y="1430"/>
                    <a:pt x="5272" y="981"/>
                  </a:cubicBezTo>
                  <a:cubicBezTo>
                    <a:pt x="5497" y="960"/>
                    <a:pt x="6090" y="1533"/>
                    <a:pt x="5865" y="2207"/>
                  </a:cubicBezTo>
                  <a:cubicBezTo>
                    <a:pt x="5702" y="2616"/>
                    <a:pt x="5334" y="2881"/>
                    <a:pt x="4905" y="2902"/>
                  </a:cubicBezTo>
                  <a:cubicBezTo>
                    <a:pt x="3965" y="2983"/>
                    <a:pt x="4292" y="2064"/>
                    <a:pt x="4435" y="2023"/>
                  </a:cubicBezTo>
                  <a:cubicBezTo>
                    <a:pt x="3760" y="1880"/>
                    <a:pt x="3556" y="2881"/>
                    <a:pt x="4006" y="3045"/>
                  </a:cubicBezTo>
                  <a:cubicBezTo>
                    <a:pt x="3801" y="3065"/>
                    <a:pt x="3740" y="3126"/>
                    <a:pt x="3740" y="3229"/>
                  </a:cubicBezTo>
                  <a:cubicBezTo>
                    <a:pt x="3760" y="3760"/>
                    <a:pt x="4823" y="3617"/>
                    <a:pt x="5191" y="3392"/>
                  </a:cubicBezTo>
                  <a:cubicBezTo>
                    <a:pt x="5416" y="3270"/>
                    <a:pt x="5742" y="3065"/>
                    <a:pt x="5988" y="2697"/>
                  </a:cubicBezTo>
                  <a:cubicBezTo>
                    <a:pt x="5783" y="3760"/>
                    <a:pt x="3454" y="4945"/>
                    <a:pt x="3249" y="3004"/>
                  </a:cubicBezTo>
                  <a:cubicBezTo>
                    <a:pt x="2984" y="3249"/>
                    <a:pt x="2902" y="3576"/>
                    <a:pt x="2984" y="3923"/>
                  </a:cubicBezTo>
                  <a:cubicBezTo>
                    <a:pt x="1880" y="3086"/>
                    <a:pt x="859" y="3024"/>
                    <a:pt x="0" y="4271"/>
                  </a:cubicBezTo>
                  <a:cubicBezTo>
                    <a:pt x="2146" y="3740"/>
                    <a:pt x="3576" y="5476"/>
                    <a:pt x="5579" y="4107"/>
                  </a:cubicBezTo>
                  <a:cubicBezTo>
                    <a:pt x="6233" y="3658"/>
                    <a:pt x="6887" y="2800"/>
                    <a:pt x="6825" y="1941"/>
                  </a:cubicBezTo>
                  <a:cubicBezTo>
                    <a:pt x="6907" y="981"/>
                    <a:pt x="6049" y="0"/>
                    <a:pt x="5048" y="24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33"/>
          <p:cNvGrpSpPr/>
          <p:nvPr/>
        </p:nvGrpSpPr>
        <p:grpSpPr>
          <a:xfrm>
            <a:off x="2717283" y="4597146"/>
            <a:ext cx="3709433" cy="276479"/>
            <a:chOff x="2717279" y="4597146"/>
            <a:chExt cx="3709433" cy="276479"/>
          </a:xfrm>
        </p:grpSpPr>
        <p:cxnSp>
          <p:nvCxnSpPr>
            <p:cNvPr id="1244" name="Google Shape;1244;p33"/>
            <p:cNvCxnSpPr/>
            <p:nvPr/>
          </p:nvCxnSpPr>
          <p:spPr>
            <a:xfrm>
              <a:off x="2762875" y="4779375"/>
              <a:ext cx="1209300" cy="0"/>
            </a:xfrm>
            <a:prstGeom prst="straightConnector1">
              <a:avLst/>
            </a:prstGeom>
            <a:noFill/>
            <a:ln w="9525" cap="rnd" cmpd="sng">
              <a:solidFill>
                <a:schemeClr val="accent1"/>
              </a:solidFill>
              <a:prstDash val="solid"/>
              <a:round/>
              <a:headEnd type="none" w="med" len="med"/>
              <a:tailEnd type="none" w="med" len="med"/>
            </a:ln>
          </p:spPr>
        </p:cxnSp>
        <p:cxnSp>
          <p:nvCxnSpPr>
            <p:cNvPr id="1245" name="Google Shape;1245;p33"/>
            <p:cNvCxnSpPr/>
            <p:nvPr/>
          </p:nvCxnSpPr>
          <p:spPr>
            <a:xfrm>
              <a:off x="5168400" y="4779375"/>
              <a:ext cx="1209300" cy="0"/>
            </a:xfrm>
            <a:prstGeom prst="straightConnector1">
              <a:avLst/>
            </a:prstGeom>
            <a:noFill/>
            <a:ln w="9525" cap="rnd" cmpd="sng">
              <a:solidFill>
                <a:schemeClr val="accent1"/>
              </a:solidFill>
              <a:prstDash val="solid"/>
              <a:round/>
              <a:headEnd type="none" w="med" len="med"/>
              <a:tailEnd type="none" w="med" len="med"/>
            </a:ln>
          </p:spPr>
        </p:cxnSp>
        <p:grpSp>
          <p:nvGrpSpPr>
            <p:cNvPr id="1246" name="Google Shape;1246;p33"/>
            <p:cNvGrpSpPr/>
            <p:nvPr/>
          </p:nvGrpSpPr>
          <p:grpSpPr>
            <a:xfrm>
              <a:off x="2717279" y="4597146"/>
              <a:ext cx="3709433" cy="276479"/>
              <a:chOff x="2717279" y="3440746"/>
              <a:chExt cx="3709433" cy="276479"/>
            </a:xfrm>
          </p:grpSpPr>
          <p:grpSp>
            <p:nvGrpSpPr>
              <p:cNvPr id="1247" name="Google Shape;1247;p33"/>
              <p:cNvGrpSpPr/>
              <p:nvPr/>
            </p:nvGrpSpPr>
            <p:grpSpPr>
              <a:xfrm>
                <a:off x="5768490" y="3535432"/>
                <a:ext cx="346322" cy="172108"/>
                <a:chOff x="4968100" y="2701675"/>
                <a:chExt cx="164500" cy="81750"/>
              </a:xfrm>
            </p:grpSpPr>
            <p:sp>
              <p:nvSpPr>
                <p:cNvPr id="1248" name="Google Shape;1248;p33"/>
                <p:cNvSpPr/>
                <p:nvPr/>
              </p:nvSpPr>
              <p:spPr>
                <a:xfrm>
                  <a:off x="5050325" y="2701675"/>
                  <a:ext cx="82275" cy="81750"/>
                </a:xfrm>
                <a:custGeom>
                  <a:avLst/>
                  <a:gdLst/>
                  <a:ahLst/>
                  <a:cxnLst/>
                  <a:rect l="l" t="t" r="r" b="b"/>
                  <a:pathLst>
                    <a:path w="3291" h="3270" extrusionOk="0">
                      <a:moveTo>
                        <a:pt x="1656" y="3270"/>
                      </a:moveTo>
                      <a:lnTo>
                        <a:pt x="1" y="1635"/>
                      </a:lnTo>
                      <a:lnTo>
                        <a:pt x="1656" y="0"/>
                      </a:lnTo>
                      <a:lnTo>
                        <a:pt x="3291"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p:cNvSpPr/>
                <p:nvPr/>
              </p:nvSpPr>
              <p:spPr>
                <a:xfrm>
                  <a:off x="4968100" y="2701675"/>
                  <a:ext cx="82250" cy="81750"/>
                </a:xfrm>
                <a:custGeom>
                  <a:avLst/>
                  <a:gdLst/>
                  <a:ahLst/>
                  <a:cxnLst/>
                  <a:rect l="l" t="t" r="r" b="b"/>
                  <a:pathLst>
                    <a:path w="3290" h="3270" extrusionOk="0">
                      <a:moveTo>
                        <a:pt x="1635" y="3270"/>
                      </a:moveTo>
                      <a:lnTo>
                        <a:pt x="0" y="1635"/>
                      </a:lnTo>
                      <a:lnTo>
                        <a:pt x="1635" y="0"/>
                      </a:lnTo>
                      <a:lnTo>
                        <a:pt x="3290"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33"/>
              <p:cNvGrpSpPr/>
              <p:nvPr/>
            </p:nvGrpSpPr>
            <p:grpSpPr>
              <a:xfrm>
                <a:off x="2717279" y="3440746"/>
                <a:ext cx="3709433" cy="276479"/>
                <a:chOff x="3518800" y="2656700"/>
                <a:chExt cx="1761950" cy="131325"/>
              </a:xfrm>
            </p:grpSpPr>
            <p:sp>
              <p:nvSpPr>
                <p:cNvPr id="1251" name="Google Shape;1251;p33"/>
                <p:cNvSpPr/>
                <p:nvPr/>
              </p:nvSpPr>
              <p:spPr>
                <a:xfrm>
                  <a:off x="4146125" y="2656700"/>
                  <a:ext cx="248800" cy="131325"/>
                </a:xfrm>
                <a:custGeom>
                  <a:avLst/>
                  <a:gdLst/>
                  <a:ahLst/>
                  <a:cxnLst/>
                  <a:rect l="l" t="t" r="r" b="b"/>
                  <a:pathLst>
                    <a:path w="9952" h="5253" extrusionOk="0">
                      <a:moveTo>
                        <a:pt x="2616" y="1799"/>
                      </a:moveTo>
                      <a:cubicBezTo>
                        <a:pt x="2739" y="1717"/>
                        <a:pt x="2923" y="1513"/>
                        <a:pt x="2923" y="1125"/>
                      </a:cubicBezTo>
                      <a:cubicBezTo>
                        <a:pt x="2923" y="818"/>
                        <a:pt x="2759" y="471"/>
                        <a:pt x="2473" y="287"/>
                      </a:cubicBezTo>
                      <a:cubicBezTo>
                        <a:pt x="2208" y="83"/>
                        <a:pt x="1840" y="1"/>
                        <a:pt x="1472" y="62"/>
                      </a:cubicBezTo>
                      <a:cubicBezTo>
                        <a:pt x="1124" y="124"/>
                        <a:pt x="818" y="287"/>
                        <a:pt x="552" y="573"/>
                      </a:cubicBezTo>
                      <a:cubicBezTo>
                        <a:pt x="307" y="798"/>
                        <a:pt x="144" y="1166"/>
                        <a:pt x="62" y="1513"/>
                      </a:cubicBezTo>
                      <a:cubicBezTo>
                        <a:pt x="1" y="1860"/>
                        <a:pt x="1" y="2249"/>
                        <a:pt x="123" y="2596"/>
                      </a:cubicBezTo>
                      <a:cubicBezTo>
                        <a:pt x="246" y="2943"/>
                        <a:pt x="450" y="3291"/>
                        <a:pt x="757" y="3536"/>
                      </a:cubicBezTo>
                      <a:cubicBezTo>
                        <a:pt x="1043" y="3802"/>
                        <a:pt x="1411" y="3965"/>
                        <a:pt x="1758" y="4047"/>
                      </a:cubicBezTo>
                      <a:cubicBezTo>
                        <a:pt x="2126" y="4129"/>
                        <a:pt x="2473" y="4129"/>
                        <a:pt x="2821" y="4129"/>
                      </a:cubicBezTo>
                      <a:cubicBezTo>
                        <a:pt x="3536" y="4088"/>
                        <a:pt x="4190" y="3924"/>
                        <a:pt x="4843" y="3781"/>
                      </a:cubicBezTo>
                      <a:cubicBezTo>
                        <a:pt x="5477" y="3638"/>
                        <a:pt x="6110" y="3556"/>
                        <a:pt x="6764" y="3577"/>
                      </a:cubicBezTo>
                      <a:cubicBezTo>
                        <a:pt x="7418" y="3618"/>
                        <a:pt x="8052" y="3740"/>
                        <a:pt x="8624" y="4026"/>
                      </a:cubicBezTo>
                      <a:cubicBezTo>
                        <a:pt x="9196" y="4272"/>
                        <a:pt x="9666" y="4721"/>
                        <a:pt x="9952" y="5252"/>
                      </a:cubicBezTo>
                      <a:cubicBezTo>
                        <a:pt x="9686" y="4721"/>
                        <a:pt x="9257" y="4251"/>
                        <a:pt x="8685" y="3924"/>
                      </a:cubicBezTo>
                      <a:cubicBezTo>
                        <a:pt x="8133" y="3597"/>
                        <a:pt x="7459" y="3393"/>
                        <a:pt x="6785" y="3291"/>
                      </a:cubicBezTo>
                      <a:cubicBezTo>
                        <a:pt x="6090" y="3189"/>
                        <a:pt x="5375" y="3230"/>
                        <a:pt x="4680" y="3311"/>
                      </a:cubicBezTo>
                      <a:cubicBezTo>
                        <a:pt x="3985" y="3413"/>
                        <a:pt x="3331" y="3516"/>
                        <a:pt x="2677" y="3454"/>
                      </a:cubicBezTo>
                      <a:cubicBezTo>
                        <a:pt x="2064" y="3434"/>
                        <a:pt x="1472" y="3230"/>
                        <a:pt x="1165" y="2841"/>
                      </a:cubicBezTo>
                      <a:cubicBezTo>
                        <a:pt x="1124" y="2800"/>
                        <a:pt x="1104" y="2760"/>
                        <a:pt x="1063" y="2698"/>
                      </a:cubicBezTo>
                      <a:cubicBezTo>
                        <a:pt x="1043" y="2637"/>
                        <a:pt x="1022" y="2617"/>
                        <a:pt x="981" y="2555"/>
                      </a:cubicBezTo>
                      <a:lnTo>
                        <a:pt x="941" y="2433"/>
                      </a:lnTo>
                      <a:lnTo>
                        <a:pt x="941" y="2412"/>
                      </a:lnTo>
                      <a:lnTo>
                        <a:pt x="941" y="2412"/>
                      </a:lnTo>
                      <a:lnTo>
                        <a:pt x="920" y="2412"/>
                      </a:lnTo>
                      <a:cubicBezTo>
                        <a:pt x="920" y="2392"/>
                        <a:pt x="941" y="2433"/>
                        <a:pt x="941" y="2412"/>
                      </a:cubicBezTo>
                      <a:lnTo>
                        <a:pt x="941" y="2412"/>
                      </a:lnTo>
                      <a:lnTo>
                        <a:pt x="920" y="2371"/>
                      </a:lnTo>
                      <a:cubicBezTo>
                        <a:pt x="900" y="2310"/>
                        <a:pt x="879" y="2249"/>
                        <a:pt x="879" y="2208"/>
                      </a:cubicBezTo>
                      <a:cubicBezTo>
                        <a:pt x="838" y="1963"/>
                        <a:pt x="859" y="1738"/>
                        <a:pt x="920" y="1534"/>
                      </a:cubicBezTo>
                      <a:cubicBezTo>
                        <a:pt x="1063" y="1104"/>
                        <a:pt x="1390" y="839"/>
                        <a:pt x="1738" y="798"/>
                      </a:cubicBezTo>
                      <a:cubicBezTo>
                        <a:pt x="2248" y="716"/>
                        <a:pt x="2759" y="1288"/>
                        <a:pt x="2616" y="179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4264125" y="2750700"/>
                  <a:ext cx="122125" cy="32225"/>
                </a:xfrm>
                <a:custGeom>
                  <a:avLst/>
                  <a:gdLst/>
                  <a:ahLst/>
                  <a:cxnLst/>
                  <a:rect l="l" t="t" r="r" b="b"/>
                  <a:pathLst>
                    <a:path w="4885" h="1289" extrusionOk="0">
                      <a:moveTo>
                        <a:pt x="267" y="389"/>
                      </a:moveTo>
                      <a:cubicBezTo>
                        <a:pt x="42" y="573"/>
                        <a:pt x="1" y="879"/>
                        <a:pt x="369" y="920"/>
                      </a:cubicBezTo>
                      <a:cubicBezTo>
                        <a:pt x="941" y="1002"/>
                        <a:pt x="1656" y="900"/>
                        <a:pt x="2473" y="879"/>
                      </a:cubicBezTo>
                      <a:cubicBezTo>
                        <a:pt x="3270" y="859"/>
                        <a:pt x="4169" y="982"/>
                        <a:pt x="4885" y="1288"/>
                      </a:cubicBezTo>
                      <a:cubicBezTo>
                        <a:pt x="4251" y="900"/>
                        <a:pt x="3393" y="430"/>
                        <a:pt x="2494" y="226"/>
                      </a:cubicBezTo>
                      <a:cubicBezTo>
                        <a:pt x="1615" y="1"/>
                        <a:pt x="716" y="62"/>
                        <a:pt x="267"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4279975" y="2692975"/>
                  <a:ext cx="106800" cy="76150"/>
                </a:xfrm>
                <a:custGeom>
                  <a:avLst/>
                  <a:gdLst/>
                  <a:ahLst/>
                  <a:cxnLst/>
                  <a:rect l="l" t="t" r="r" b="b"/>
                  <a:pathLst>
                    <a:path w="4272" h="3046" extrusionOk="0">
                      <a:moveTo>
                        <a:pt x="368" y="205"/>
                      </a:moveTo>
                      <a:cubicBezTo>
                        <a:pt x="82" y="307"/>
                        <a:pt x="0" y="614"/>
                        <a:pt x="348" y="736"/>
                      </a:cubicBezTo>
                      <a:cubicBezTo>
                        <a:pt x="879" y="961"/>
                        <a:pt x="1615" y="1084"/>
                        <a:pt x="2371" y="1411"/>
                      </a:cubicBezTo>
                      <a:cubicBezTo>
                        <a:pt x="3127" y="1738"/>
                        <a:pt x="3883" y="2330"/>
                        <a:pt x="4271" y="3045"/>
                      </a:cubicBezTo>
                      <a:cubicBezTo>
                        <a:pt x="4128" y="2678"/>
                        <a:pt x="3944" y="2289"/>
                        <a:pt x="3658" y="1901"/>
                      </a:cubicBezTo>
                      <a:cubicBezTo>
                        <a:pt x="3413" y="1492"/>
                        <a:pt x="3065" y="1125"/>
                        <a:pt x="2677" y="839"/>
                      </a:cubicBezTo>
                      <a:cubicBezTo>
                        <a:pt x="1901" y="226"/>
                        <a:pt x="920" y="1"/>
                        <a:pt x="368" y="20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4404625" y="2656700"/>
                  <a:ext cx="249325" cy="131325"/>
                </a:xfrm>
                <a:custGeom>
                  <a:avLst/>
                  <a:gdLst/>
                  <a:ahLst/>
                  <a:cxnLst/>
                  <a:rect l="l" t="t" r="r" b="b"/>
                  <a:pathLst>
                    <a:path w="9973" h="5253" extrusionOk="0">
                      <a:moveTo>
                        <a:pt x="7357" y="1799"/>
                      </a:moveTo>
                      <a:cubicBezTo>
                        <a:pt x="7234" y="1717"/>
                        <a:pt x="7030" y="1513"/>
                        <a:pt x="7030" y="1125"/>
                      </a:cubicBezTo>
                      <a:cubicBezTo>
                        <a:pt x="7030" y="818"/>
                        <a:pt x="7213" y="471"/>
                        <a:pt x="7479" y="287"/>
                      </a:cubicBezTo>
                      <a:cubicBezTo>
                        <a:pt x="7745" y="83"/>
                        <a:pt x="8133" y="1"/>
                        <a:pt x="8480" y="62"/>
                      </a:cubicBezTo>
                      <a:cubicBezTo>
                        <a:pt x="8828" y="124"/>
                        <a:pt x="9134" y="287"/>
                        <a:pt x="9420" y="573"/>
                      </a:cubicBezTo>
                      <a:cubicBezTo>
                        <a:pt x="9645" y="798"/>
                        <a:pt x="9829" y="1166"/>
                        <a:pt x="9890" y="1513"/>
                      </a:cubicBezTo>
                      <a:cubicBezTo>
                        <a:pt x="9972" y="1860"/>
                        <a:pt x="9952" y="2249"/>
                        <a:pt x="9829" y="2596"/>
                      </a:cubicBezTo>
                      <a:cubicBezTo>
                        <a:pt x="9706" y="2943"/>
                        <a:pt x="9502" y="3291"/>
                        <a:pt x="9196" y="3536"/>
                      </a:cubicBezTo>
                      <a:cubicBezTo>
                        <a:pt x="8910" y="3802"/>
                        <a:pt x="8542" y="3965"/>
                        <a:pt x="8194" y="4047"/>
                      </a:cubicBezTo>
                      <a:cubicBezTo>
                        <a:pt x="7827" y="4129"/>
                        <a:pt x="7479" y="4129"/>
                        <a:pt x="7132" y="4129"/>
                      </a:cubicBezTo>
                      <a:cubicBezTo>
                        <a:pt x="6437" y="4088"/>
                        <a:pt x="5763" y="3924"/>
                        <a:pt x="5129" y="3781"/>
                      </a:cubicBezTo>
                      <a:cubicBezTo>
                        <a:pt x="4475" y="3638"/>
                        <a:pt x="3842" y="3556"/>
                        <a:pt x="3188" y="3577"/>
                      </a:cubicBezTo>
                      <a:cubicBezTo>
                        <a:pt x="2555" y="3618"/>
                        <a:pt x="1901" y="3740"/>
                        <a:pt x="1349" y="4026"/>
                      </a:cubicBezTo>
                      <a:cubicBezTo>
                        <a:pt x="777" y="4272"/>
                        <a:pt x="286" y="4721"/>
                        <a:pt x="0" y="5252"/>
                      </a:cubicBezTo>
                      <a:cubicBezTo>
                        <a:pt x="266" y="4721"/>
                        <a:pt x="695" y="4251"/>
                        <a:pt x="1267" y="3924"/>
                      </a:cubicBezTo>
                      <a:cubicBezTo>
                        <a:pt x="1819" y="3597"/>
                        <a:pt x="2493" y="3393"/>
                        <a:pt x="3168" y="3291"/>
                      </a:cubicBezTo>
                      <a:cubicBezTo>
                        <a:pt x="3862" y="3189"/>
                        <a:pt x="4598" y="3230"/>
                        <a:pt x="5272" y="3311"/>
                      </a:cubicBezTo>
                      <a:cubicBezTo>
                        <a:pt x="5967" y="3413"/>
                        <a:pt x="6641" y="3516"/>
                        <a:pt x="7275" y="3454"/>
                      </a:cubicBezTo>
                      <a:cubicBezTo>
                        <a:pt x="7908" y="3434"/>
                        <a:pt x="8480" y="3230"/>
                        <a:pt x="8787" y="2841"/>
                      </a:cubicBezTo>
                      <a:cubicBezTo>
                        <a:pt x="8828" y="2800"/>
                        <a:pt x="8848" y="2760"/>
                        <a:pt x="8889" y="2698"/>
                      </a:cubicBezTo>
                      <a:cubicBezTo>
                        <a:pt x="8910" y="2637"/>
                        <a:pt x="8950" y="2617"/>
                        <a:pt x="8971" y="2555"/>
                      </a:cubicBezTo>
                      <a:lnTo>
                        <a:pt x="9012" y="2433"/>
                      </a:lnTo>
                      <a:lnTo>
                        <a:pt x="9032" y="2412"/>
                      </a:lnTo>
                      <a:lnTo>
                        <a:pt x="9032" y="2412"/>
                      </a:lnTo>
                      <a:lnTo>
                        <a:pt x="9032" y="2412"/>
                      </a:lnTo>
                      <a:cubicBezTo>
                        <a:pt x="9032" y="2392"/>
                        <a:pt x="9012" y="2433"/>
                        <a:pt x="9032" y="2412"/>
                      </a:cubicBezTo>
                      <a:lnTo>
                        <a:pt x="9032" y="2412"/>
                      </a:lnTo>
                      <a:lnTo>
                        <a:pt x="9032" y="2371"/>
                      </a:lnTo>
                      <a:cubicBezTo>
                        <a:pt x="9053" y="2310"/>
                        <a:pt x="9073" y="2249"/>
                        <a:pt x="9073" y="2208"/>
                      </a:cubicBezTo>
                      <a:cubicBezTo>
                        <a:pt x="9114" y="1963"/>
                        <a:pt x="9093" y="1738"/>
                        <a:pt x="9032" y="1534"/>
                      </a:cubicBezTo>
                      <a:cubicBezTo>
                        <a:pt x="8910" y="1104"/>
                        <a:pt x="8562" y="839"/>
                        <a:pt x="8235" y="798"/>
                      </a:cubicBezTo>
                      <a:cubicBezTo>
                        <a:pt x="7724" y="716"/>
                        <a:pt x="7193" y="1288"/>
                        <a:pt x="7357" y="179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4413825" y="2750700"/>
                  <a:ext cx="121600" cy="32225"/>
                </a:xfrm>
                <a:custGeom>
                  <a:avLst/>
                  <a:gdLst/>
                  <a:ahLst/>
                  <a:cxnLst/>
                  <a:rect l="l" t="t" r="r" b="b"/>
                  <a:pathLst>
                    <a:path w="4864" h="1289" extrusionOk="0">
                      <a:moveTo>
                        <a:pt x="4598" y="389"/>
                      </a:moveTo>
                      <a:cubicBezTo>
                        <a:pt x="4843" y="573"/>
                        <a:pt x="4863" y="879"/>
                        <a:pt x="4496" y="920"/>
                      </a:cubicBezTo>
                      <a:cubicBezTo>
                        <a:pt x="3923" y="1002"/>
                        <a:pt x="3208" y="900"/>
                        <a:pt x="2391" y="879"/>
                      </a:cubicBezTo>
                      <a:cubicBezTo>
                        <a:pt x="1594" y="859"/>
                        <a:pt x="695" y="982"/>
                        <a:pt x="0" y="1288"/>
                      </a:cubicBezTo>
                      <a:cubicBezTo>
                        <a:pt x="613" y="900"/>
                        <a:pt x="1471" y="430"/>
                        <a:pt x="2370" y="226"/>
                      </a:cubicBezTo>
                      <a:cubicBezTo>
                        <a:pt x="3270" y="1"/>
                        <a:pt x="4148" y="62"/>
                        <a:pt x="4598"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4412800" y="2692975"/>
                  <a:ext cx="107300" cy="76150"/>
                </a:xfrm>
                <a:custGeom>
                  <a:avLst/>
                  <a:gdLst/>
                  <a:ahLst/>
                  <a:cxnLst/>
                  <a:rect l="l" t="t" r="r" b="b"/>
                  <a:pathLst>
                    <a:path w="4292" h="3046" extrusionOk="0">
                      <a:moveTo>
                        <a:pt x="3903" y="205"/>
                      </a:moveTo>
                      <a:cubicBezTo>
                        <a:pt x="4189" y="307"/>
                        <a:pt x="4291" y="614"/>
                        <a:pt x="3924" y="736"/>
                      </a:cubicBezTo>
                      <a:cubicBezTo>
                        <a:pt x="3392" y="961"/>
                        <a:pt x="2677" y="1084"/>
                        <a:pt x="1901" y="1411"/>
                      </a:cubicBezTo>
                      <a:cubicBezTo>
                        <a:pt x="1165" y="1738"/>
                        <a:pt x="388" y="2330"/>
                        <a:pt x="0" y="3045"/>
                      </a:cubicBezTo>
                      <a:cubicBezTo>
                        <a:pt x="143" y="2678"/>
                        <a:pt x="348" y="2289"/>
                        <a:pt x="613" y="1901"/>
                      </a:cubicBezTo>
                      <a:cubicBezTo>
                        <a:pt x="879" y="1492"/>
                        <a:pt x="1226" y="1125"/>
                        <a:pt x="1614" y="839"/>
                      </a:cubicBezTo>
                      <a:cubicBezTo>
                        <a:pt x="2391" y="226"/>
                        <a:pt x="3351" y="1"/>
                        <a:pt x="3903" y="20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4374475" y="2671025"/>
                  <a:ext cx="50600" cy="37825"/>
                </a:xfrm>
                <a:custGeom>
                  <a:avLst/>
                  <a:gdLst/>
                  <a:ahLst/>
                  <a:cxnLst/>
                  <a:rect l="l" t="t" r="r" b="b"/>
                  <a:pathLst>
                    <a:path w="2024" h="1513" extrusionOk="0">
                      <a:moveTo>
                        <a:pt x="1" y="1001"/>
                      </a:moveTo>
                      <a:cubicBezTo>
                        <a:pt x="1" y="1185"/>
                        <a:pt x="62" y="1349"/>
                        <a:pt x="144" y="1512"/>
                      </a:cubicBezTo>
                      <a:cubicBezTo>
                        <a:pt x="307" y="1206"/>
                        <a:pt x="634" y="1001"/>
                        <a:pt x="1022" y="1001"/>
                      </a:cubicBezTo>
                      <a:cubicBezTo>
                        <a:pt x="1390" y="1001"/>
                        <a:pt x="1717" y="1206"/>
                        <a:pt x="1881" y="1512"/>
                      </a:cubicBezTo>
                      <a:cubicBezTo>
                        <a:pt x="1983" y="1349"/>
                        <a:pt x="2024" y="1185"/>
                        <a:pt x="2024" y="1001"/>
                      </a:cubicBezTo>
                      <a:cubicBezTo>
                        <a:pt x="2024" y="450"/>
                        <a:pt x="1574" y="0"/>
                        <a:pt x="1022" y="0"/>
                      </a:cubicBezTo>
                      <a:cubicBezTo>
                        <a:pt x="450" y="0"/>
                        <a:pt x="1" y="450"/>
                        <a:pt x="1" y="100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918300" y="2701675"/>
                  <a:ext cx="82250" cy="81750"/>
                </a:xfrm>
                <a:custGeom>
                  <a:avLst/>
                  <a:gdLst/>
                  <a:ahLst/>
                  <a:cxnLst/>
                  <a:rect l="l" t="t" r="r" b="b"/>
                  <a:pathLst>
                    <a:path w="3290" h="3270" extrusionOk="0">
                      <a:moveTo>
                        <a:pt x="1635" y="3270"/>
                      </a:moveTo>
                      <a:lnTo>
                        <a:pt x="0" y="1635"/>
                      </a:lnTo>
                      <a:lnTo>
                        <a:pt x="1635" y="0"/>
                      </a:lnTo>
                      <a:lnTo>
                        <a:pt x="3290"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835525" y="2701675"/>
                  <a:ext cx="82800" cy="81750"/>
                </a:xfrm>
                <a:custGeom>
                  <a:avLst/>
                  <a:gdLst/>
                  <a:ahLst/>
                  <a:cxnLst/>
                  <a:rect l="l" t="t" r="r" b="b"/>
                  <a:pathLst>
                    <a:path w="3312" h="3270" extrusionOk="0">
                      <a:moveTo>
                        <a:pt x="1656" y="3270"/>
                      </a:moveTo>
                      <a:lnTo>
                        <a:pt x="1" y="1635"/>
                      </a:lnTo>
                      <a:lnTo>
                        <a:pt x="1656" y="0"/>
                      </a:lnTo>
                      <a:lnTo>
                        <a:pt x="3311"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5244975" y="2724150"/>
                  <a:ext cx="35775" cy="36300"/>
                </a:xfrm>
                <a:custGeom>
                  <a:avLst/>
                  <a:gdLst/>
                  <a:ahLst/>
                  <a:cxnLst/>
                  <a:rect l="l" t="t" r="r" b="b"/>
                  <a:pathLst>
                    <a:path w="1431" h="1452" extrusionOk="0">
                      <a:moveTo>
                        <a:pt x="715" y="1451"/>
                      </a:moveTo>
                      <a:cubicBezTo>
                        <a:pt x="1104" y="1451"/>
                        <a:pt x="1431" y="1124"/>
                        <a:pt x="1431" y="736"/>
                      </a:cubicBezTo>
                      <a:cubicBezTo>
                        <a:pt x="1431" y="327"/>
                        <a:pt x="1104" y="0"/>
                        <a:pt x="715" y="0"/>
                      </a:cubicBezTo>
                      <a:cubicBezTo>
                        <a:pt x="307" y="0"/>
                        <a:pt x="0" y="327"/>
                        <a:pt x="0" y="736"/>
                      </a:cubicBezTo>
                      <a:cubicBezTo>
                        <a:pt x="0" y="1124"/>
                        <a:pt x="307" y="1451"/>
                        <a:pt x="715"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518800" y="2724150"/>
                  <a:ext cx="36300" cy="36300"/>
                </a:xfrm>
                <a:custGeom>
                  <a:avLst/>
                  <a:gdLst/>
                  <a:ahLst/>
                  <a:cxnLst/>
                  <a:rect l="l" t="t" r="r" b="b"/>
                  <a:pathLst>
                    <a:path w="1452" h="1452" extrusionOk="0">
                      <a:moveTo>
                        <a:pt x="716" y="1451"/>
                      </a:moveTo>
                      <a:cubicBezTo>
                        <a:pt x="1124" y="1451"/>
                        <a:pt x="1451" y="1124"/>
                        <a:pt x="1451" y="736"/>
                      </a:cubicBezTo>
                      <a:cubicBezTo>
                        <a:pt x="1451" y="327"/>
                        <a:pt x="1124" y="0"/>
                        <a:pt x="716" y="0"/>
                      </a:cubicBezTo>
                      <a:cubicBezTo>
                        <a:pt x="328" y="0"/>
                        <a:pt x="1" y="327"/>
                        <a:pt x="1" y="736"/>
                      </a:cubicBezTo>
                      <a:cubicBezTo>
                        <a:pt x="1" y="1124"/>
                        <a:pt x="328" y="1451"/>
                        <a:pt x="716"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Sous-titre 1"/>
          <p:cNvSpPr>
            <a:spLocks noGrp="1"/>
          </p:cNvSpPr>
          <p:nvPr>
            <p:ph type="subTitle" idx="1"/>
          </p:nvPr>
        </p:nvSpPr>
        <p:spPr>
          <a:xfrm>
            <a:off x="902396" y="1419622"/>
            <a:ext cx="7384335" cy="1171800"/>
          </a:xfrm>
        </p:spPr>
        <p:txBody>
          <a:bodyPr/>
          <a:lstStyle/>
          <a:p>
            <a:r>
              <a:rPr lang="en-US" dirty="0"/>
              <a:t>In the ever-evolving landscape of data management, the choice between </a:t>
            </a:r>
            <a:r>
              <a:rPr lang="en-US" dirty="0" err="1"/>
              <a:t>MongoDB</a:t>
            </a:r>
            <a:r>
              <a:rPr lang="en-US" dirty="0"/>
              <a:t>, a representative of </a:t>
            </a:r>
            <a:r>
              <a:rPr lang="en-US" dirty="0" err="1"/>
              <a:t>NoSQL</a:t>
            </a:r>
            <a:r>
              <a:rPr lang="en-US" dirty="0"/>
              <a:t> databases, and SQL databases has become a pivotal decision for developers and businesses alike. Traditional SQL databases have long been the standard for structured data, while </a:t>
            </a:r>
            <a:r>
              <a:rPr lang="en-US" dirty="0" err="1"/>
              <a:t>NoSQL</a:t>
            </a:r>
            <a:r>
              <a:rPr lang="en-US" dirty="0"/>
              <a:t> databases like </a:t>
            </a:r>
            <a:r>
              <a:rPr lang="en-US" dirty="0" err="1"/>
              <a:t>MongoDB</a:t>
            </a:r>
            <a:r>
              <a:rPr lang="en-US" dirty="0"/>
              <a:t> have gained popularity for their flexibility and scalability in handling unstructured data. In this presentation, we'll delve into the characteristics, functionalities, and key differences between </a:t>
            </a:r>
            <a:r>
              <a:rPr lang="en-US" dirty="0" err="1"/>
              <a:t>MongoDB</a:t>
            </a:r>
            <a:r>
              <a:rPr lang="en-US" dirty="0"/>
              <a:t> and SQL databases, offering insights to help navigate the decision-making process in choosing the right database solution for your specific needs. </a:t>
            </a:r>
            <a:endParaRPr lang="fr-F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200" y="494095"/>
            <a:ext cx="6334125"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32"/>
          <p:cNvSpPr txBox="1">
            <a:spLocks noGrp="1"/>
          </p:cNvSpPr>
          <p:nvPr>
            <p:ph type="title"/>
          </p:nvPr>
        </p:nvSpPr>
        <p:spPr>
          <a:xfrm>
            <a:off x="1619672" y="2553334"/>
            <a:ext cx="6336704" cy="841800"/>
          </a:xfrm>
          <a:prstGeom prst="rect">
            <a:avLst/>
          </a:prstGeom>
        </p:spPr>
        <p:txBody>
          <a:bodyPr spcFirstLastPara="1" wrap="square" lIns="91425" tIns="91425" rIns="91425" bIns="91425" anchor="t" anchorCtr="0">
            <a:noAutofit/>
          </a:bodyPr>
          <a:lstStyle/>
          <a:p>
            <a:pPr lvl="0"/>
            <a:r>
              <a:rPr lang="fr-FR" dirty="0" smtClean="0"/>
              <a:t>Fonctionnalité</a:t>
            </a:r>
            <a:endParaRPr dirty="0"/>
          </a:p>
        </p:txBody>
      </p:sp>
      <p:sp>
        <p:nvSpPr>
          <p:cNvPr id="1196" name="Google Shape;1196;p32"/>
          <p:cNvSpPr txBox="1">
            <a:spLocks noGrp="1"/>
          </p:cNvSpPr>
          <p:nvPr>
            <p:ph type="title" idx="2"/>
          </p:nvPr>
        </p:nvSpPr>
        <p:spPr>
          <a:xfrm>
            <a:off x="3909900" y="1292134"/>
            <a:ext cx="132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1197" name="Google Shape;1197;p32"/>
          <p:cNvGrpSpPr/>
          <p:nvPr/>
        </p:nvGrpSpPr>
        <p:grpSpPr>
          <a:xfrm>
            <a:off x="3288584" y="872741"/>
            <a:ext cx="2566832" cy="1680603"/>
            <a:chOff x="5709850" y="1690175"/>
            <a:chExt cx="1655700" cy="1084050"/>
          </a:xfrm>
        </p:grpSpPr>
        <p:sp>
          <p:nvSpPr>
            <p:cNvPr id="1198" name="Google Shape;1198;p32"/>
            <p:cNvSpPr/>
            <p:nvPr/>
          </p:nvSpPr>
          <p:spPr>
            <a:xfrm>
              <a:off x="5909600" y="1848550"/>
              <a:ext cx="1256200" cy="767825"/>
            </a:xfrm>
            <a:custGeom>
              <a:avLst/>
              <a:gdLst/>
              <a:ahLst/>
              <a:cxnLst/>
              <a:rect l="l" t="t" r="r" b="b"/>
              <a:pathLst>
                <a:path w="50248" h="30713" extrusionOk="0">
                  <a:moveTo>
                    <a:pt x="39295" y="0"/>
                  </a:moveTo>
                  <a:cubicBezTo>
                    <a:pt x="41747" y="654"/>
                    <a:pt x="44117" y="1533"/>
                    <a:pt x="46324" y="2616"/>
                  </a:cubicBezTo>
                  <a:cubicBezTo>
                    <a:pt x="47652" y="3290"/>
                    <a:pt x="49001" y="4087"/>
                    <a:pt x="50247" y="5027"/>
                  </a:cubicBezTo>
                  <a:lnTo>
                    <a:pt x="49798" y="5027"/>
                  </a:lnTo>
                  <a:cubicBezTo>
                    <a:pt x="48654" y="4189"/>
                    <a:pt x="47428" y="3474"/>
                    <a:pt x="46201" y="2861"/>
                  </a:cubicBezTo>
                  <a:cubicBezTo>
                    <a:pt x="44035" y="1778"/>
                    <a:pt x="41706" y="920"/>
                    <a:pt x="39295" y="266"/>
                  </a:cubicBezTo>
                  <a:close/>
                  <a:moveTo>
                    <a:pt x="10953" y="266"/>
                  </a:moveTo>
                  <a:cubicBezTo>
                    <a:pt x="8541" y="920"/>
                    <a:pt x="6192" y="1778"/>
                    <a:pt x="4046" y="2861"/>
                  </a:cubicBezTo>
                  <a:cubicBezTo>
                    <a:pt x="2820" y="3474"/>
                    <a:pt x="1594" y="4189"/>
                    <a:pt x="450" y="5027"/>
                  </a:cubicBezTo>
                  <a:lnTo>
                    <a:pt x="0" y="5027"/>
                  </a:lnTo>
                  <a:cubicBezTo>
                    <a:pt x="1247" y="4087"/>
                    <a:pt x="2595" y="3290"/>
                    <a:pt x="3923" y="2616"/>
                  </a:cubicBezTo>
                  <a:cubicBezTo>
                    <a:pt x="6130" y="1533"/>
                    <a:pt x="8501" y="654"/>
                    <a:pt x="10953" y="0"/>
                  </a:cubicBezTo>
                  <a:close/>
                  <a:moveTo>
                    <a:pt x="50247" y="25686"/>
                  </a:moveTo>
                  <a:cubicBezTo>
                    <a:pt x="49001" y="26626"/>
                    <a:pt x="47652" y="27423"/>
                    <a:pt x="46324" y="28077"/>
                  </a:cubicBezTo>
                  <a:cubicBezTo>
                    <a:pt x="44138" y="29180"/>
                    <a:pt x="41747" y="30038"/>
                    <a:pt x="39295" y="30713"/>
                  </a:cubicBezTo>
                  <a:lnTo>
                    <a:pt x="39295" y="30447"/>
                  </a:lnTo>
                  <a:cubicBezTo>
                    <a:pt x="41726" y="29793"/>
                    <a:pt x="44056" y="28935"/>
                    <a:pt x="46201" y="27852"/>
                  </a:cubicBezTo>
                  <a:cubicBezTo>
                    <a:pt x="47428" y="27239"/>
                    <a:pt x="48654" y="26524"/>
                    <a:pt x="49798" y="25686"/>
                  </a:cubicBezTo>
                  <a:close/>
                  <a:moveTo>
                    <a:pt x="10953" y="30713"/>
                  </a:moveTo>
                  <a:cubicBezTo>
                    <a:pt x="8480" y="30038"/>
                    <a:pt x="6110" y="29180"/>
                    <a:pt x="3923" y="28077"/>
                  </a:cubicBezTo>
                  <a:cubicBezTo>
                    <a:pt x="2595" y="27423"/>
                    <a:pt x="1247" y="26626"/>
                    <a:pt x="0" y="25686"/>
                  </a:cubicBezTo>
                  <a:lnTo>
                    <a:pt x="450" y="25686"/>
                  </a:lnTo>
                  <a:cubicBezTo>
                    <a:pt x="1594" y="26524"/>
                    <a:pt x="2820" y="27239"/>
                    <a:pt x="4046" y="27852"/>
                  </a:cubicBezTo>
                  <a:cubicBezTo>
                    <a:pt x="6192" y="28935"/>
                    <a:pt x="8541" y="29773"/>
                    <a:pt x="10953" y="3044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5823775" y="1870000"/>
              <a:ext cx="1427850" cy="724925"/>
            </a:xfrm>
            <a:custGeom>
              <a:avLst/>
              <a:gdLst/>
              <a:ahLst/>
              <a:cxnLst/>
              <a:rect l="l" t="t" r="r" b="b"/>
              <a:pathLst>
                <a:path w="57114" h="28997" extrusionOk="0">
                  <a:moveTo>
                    <a:pt x="28546" y="1"/>
                  </a:moveTo>
                  <a:cubicBezTo>
                    <a:pt x="36393" y="1"/>
                    <a:pt x="43484" y="1594"/>
                    <a:pt x="48633" y="4149"/>
                  </a:cubicBezTo>
                  <a:cubicBezTo>
                    <a:pt x="53864" y="6785"/>
                    <a:pt x="57113" y="10422"/>
                    <a:pt x="57113" y="14488"/>
                  </a:cubicBezTo>
                  <a:cubicBezTo>
                    <a:pt x="57113" y="18555"/>
                    <a:pt x="53864" y="22212"/>
                    <a:pt x="48633" y="24828"/>
                  </a:cubicBezTo>
                  <a:cubicBezTo>
                    <a:pt x="43484" y="27403"/>
                    <a:pt x="36393" y="28996"/>
                    <a:pt x="28546" y="28996"/>
                  </a:cubicBezTo>
                  <a:cubicBezTo>
                    <a:pt x="20720" y="28996"/>
                    <a:pt x="13630" y="27403"/>
                    <a:pt x="8480" y="24828"/>
                  </a:cubicBezTo>
                  <a:cubicBezTo>
                    <a:pt x="3229" y="22212"/>
                    <a:pt x="0" y="18555"/>
                    <a:pt x="0" y="14488"/>
                  </a:cubicBezTo>
                  <a:cubicBezTo>
                    <a:pt x="0" y="10422"/>
                    <a:pt x="3229" y="6785"/>
                    <a:pt x="8480" y="4149"/>
                  </a:cubicBezTo>
                  <a:cubicBezTo>
                    <a:pt x="13630" y="1594"/>
                    <a:pt x="20720" y="1"/>
                    <a:pt x="28546" y="1"/>
                  </a:cubicBezTo>
                  <a:close/>
                  <a:moveTo>
                    <a:pt x="48225" y="4987"/>
                  </a:moveTo>
                  <a:cubicBezTo>
                    <a:pt x="43198" y="2473"/>
                    <a:pt x="36250" y="920"/>
                    <a:pt x="28546" y="920"/>
                  </a:cubicBezTo>
                  <a:cubicBezTo>
                    <a:pt x="20863" y="920"/>
                    <a:pt x="13916" y="2473"/>
                    <a:pt x="8889" y="4987"/>
                  </a:cubicBezTo>
                  <a:cubicBezTo>
                    <a:pt x="3964" y="7439"/>
                    <a:pt x="920" y="10810"/>
                    <a:pt x="920" y="14488"/>
                  </a:cubicBezTo>
                  <a:cubicBezTo>
                    <a:pt x="920" y="18187"/>
                    <a:pt x="3964" y="21538"/>
                    <a:pt x="8889" y="24011"/>
                  </a:cubicBezTo>
                  <a:cubicBezTo>
                    <a:pt x="13916" y="26524"/>
                    <a:pt x="20863" y="28077"/>
                    <a:pt x="28546" y="28077"/>
                  </a:cubicBezTo>
                  <a:cubicBezTo>
                    <a:pt x="36250" y="28077"/>
                    <a:pt x="43198" y="26524"/>
                    <a:pt x="48225" y="24011"/>
                  </a:cubicBezTo>
                  <a:cubicBezTo>
                    <a:pt x="53149" y="21538"/>
                    <a:pt x="56194" y="18187"/>
                    <a:pt x="56194" y="14488"/>
                  </a:cubicBezTo>
                  <a:cubicBezTo>
                    <a:pt x="56194" y="10810"/>
                    <a:pt x="53149" y="7439"/>
                    <a:pt x="48225" y="4987"/>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a:off x="5878425" y="1924675"/>
              <a:ext cx="1318525" cy="615575"/>
            </a:xfrm>
            <a:custGeom>
              <a:avLst/>
              <a:gdLst/>
              <a:ahLst/>
              <a:cxnLst/>
              <a:rect l="l" t="t" r="r" b="b"/>
              <a:pathLst>
                <a:path w="52741" h="24623" extrusionOk="0">
                  <a:moveTo>
                    <a:pt x="26360" y="0"/>
                  </a:moveTo>
                  <a:cubicBezTo>
                    <a:pt x="33615" y="0"/>
                    <a:pt x="40194" y="1349"/>
                    <a:pt x="44956" y="3556"/>
                  </a:cubicBezTo>
                  <a:cubicBezTo>
                    <a:pt x="49758" y="5783"/>
                    <a:pt x="52741" y="8868"/>
                    <a:pt x="52741" y="12301"/>
                  </a:cubicBezTo>
                  <a:cubicBezTo>
                    <a:pt x="52741" y="15734"/>
                    <a:pt x="49758" y="18840"/>
                    <a:pt x="44956" y="21067"/>
                  </a:cubicBezTo>
                  <a:cubicBezTo>
                    <a:pt x="40194" y="23254"/>
                    <a:pt x="33615" y="24623"/>
                    <a:pt x="26360" y="24623"/>
                  </a:cubicBezTo>
                  <a:cubicBezTo>
                    <a:pt x="19106" y="24623"/>
                    <a:pt x="12547" y="23254"/>
                    <a:pt x="7786" y="21067"/>
                  </a:cubicBezTo>
                  <a:cubicBezTo>
                    <a:pt x="2963" y="18840"/>
                    <a:pt x="1" y="15734"/>
                    <a:pt x="1" y="12301"/>
                  </a:cubicBezTo>
                  <a:cubicBezTo>
                    <a:pt x="1" y="8868"/>
                    <a:pt x="2963" y="5783"/>
                    <a:pt x="7786" y="3556"/>
                  </a:cubicBezTo>
                  <a:cubicBezTo>
                    <a:pt x="12547" y="1349"/>
                    <a:pt x="19106" y="0"/>
                    <a:pt x="26360" y="0"/>
                  </a:cubicBezTo>
                  <a:close/>
                  <a:moveTo>
                    <a:pt x="44772" y="3964"/>
                  </a:moveTo>
                  <a:cubicBezTo>
                    <a:pt x="40051" y="1798"/>
                    <a:pt x="33553" y="450"/>
                    <a:pt x="26360" y="450"/>
                  </a:cubicBezTo>
                  <a:cubicBezTo>
                    <a:pt x="19188" y="450"/>
                    <a:pt x="12670" y="1798"/>
                    <a:pt x="7970" y="3964"/>
                  </a:cubicBezTo>
                  <a:cubicBezTo>
                    <a:pt x="3331" y="6130"/>
                    <a:pt x="450" y="9073"/>
                    <a:pt x="450" y="12301"/>
                  </a:cubicBezTo>
                  <a:cubicBezTo>
                    <a:pt x="450" y="15550"/>
                    <a:pt x="3331" y="18493"/>
                    <a:pt x="7970" y="20638"/>
                  </a:cubicBezTo>
                  <a:cubicBezTo>
                    <a:pt x="12670" y="22825"/>
                    <a:pt x="19188" y="24153"/>
                    <a:pt x="26360" y="24153"/>
                  </a:cubicBezTo>
                  <a:cubicBezTo>
                    <a:pt x="33553" y="24153"/>
                    <a:pt x="40051" y="22825"/>
                    <a:pt x="44772" y="20638"/>
                  </a:cubicBezTo>
                  <a:cubicBezTo>
                    <a:pt x="49410" y="18493"/>
                    <a:pt x="52291" y="15550"/>
                    <a:pt x="52291" y="12301"/>
                  </a:cubicBezTo>
                  <a:cubicBezTo>
                    <a:pt x="52291" y="9073"/>
                    <a:pt x="49410" y="6130"/>
                    <a:pt x="44772" y="3964"/>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5709850" y="2189800"/>
              <a:ext cx="85325" cy="85325"/>
            </a:xfrm>
            <a:custGeom>
              <a:avLst/>
              <a:gdLst/>
              <a:ahLst/>
              <a:cxnLst/>
              <a:rect l="l" t="t" r="r" b="b"/>
              <a:pathLst>
                <a:path w="3413" h="3413" extrusionOk="0">
                  <a:moveTo>
                    <a:pt x="1696" y="3413"/>
                  </a:moveTo>
                  <a:cubicBezTo>
                    <a:pt x="2636" y="3413"/>
                    <a:pt x="3413" y="2636"/>
                    <a:pt x="3413" y="1696"/>
                  </a:cubicBezTo>
                  <a:cubicBezTo>
                    <a:pt x="3413" y="756"/>
                    <a:pt x="2657" y="0"/>
                    <a:pt x="1696" y="0"/>
                  </a:cubicBezTo>
                  <a:cubicBezTo>
                    <a:pt x="756" y="0"/>
                    <a:pt x="0" y="756"/>
                    <a:pt x="0" y="1696"/>
                  </a:cubicBezTo>
                  <a:cubicBezTo>
                    <a:pt x="0" y="2636"/>
                    <a:pt x="756" y="3413"/>
                    <a:pt x="1696" y="341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5746625" y="2103450"/>
              <a:ext cx="56725" cy="56750"/>
            </a:xfrm>
            <a:custGeom>
              <a:avLst/>
              <a:gdLst/>
              <a:ahLst/>
              <a:cxnLst/>
              <a:rect l="l" t="t" r="r" b="b"/>
              <a:pathLst>
                <a:path w="2269" h="2270" extrusionOk="0">
                  <a:moveTo>
                    <a:pt x="1145" y="2269"/>
                  </a:moveTo>
                  <a:cubicBezTo>
                    <a:pt x="1758" y="2269"/>
                    <a:pt x="2269" y="1758"/>
                    <a:pt x="2269" y="1125"/>
                  </a:cubicBezTo>
                  <a:cubicBezTo>
                    <a:pt x="2269" y="512"/>
                    <a:pt x="1758" y="1"/>
                    <a:pt x="1145" y="1"/>
                  </a:cubicBezTo>
                  <a:cubicBezTo>
                    <a:pt x="511" y="1"/>
                    <a:pt x="1" y="512"/>
                    <a:pt x="1" y="1125"/>
                  </a:cubicBezTo>
                  <a:cubicBezTo>
                    <a:pt x="1" y="1758"/>
                    <a:pt x="511" y="2269"/>
                    <a:pt x="1145" y="226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5791075" y="2043175"/>
              <a:ext cx="48550" cy="48550"/>
            </a:xfrm>
            <a:custGeom>
              <a:avLst/>
              <a:gdLst/>
              <a:ahLst/>
              <a:cxnLst/>
              <a:rect l="l" t="t" r="r" b="b"/>
              <a:pathLst>
                <a:path w="1942" h="1942" extrusionOk="0">
                  <a:moveTo>
                    <a:pt x="961" y="1942"/>
                  </a:moveTo>
                  <a:cubicBezTo>
                    <a:pt x="1512" y="1942"/>
                    <a:pt x="1942" y="1492"/>
                    <a:pt x="1942" y="961"/>
                  </a:cubicBezTo>
                  <a:cubicBezTo>
                    <a:pt x="1942" y="430"/>
                    <a:pt x="1492" y="1"/>
                    <a:pt x="961" y="1"/>
                  </a:cubicBezTo>
                  <a:cubicBezTo>
                    <a:pt x="429" y="1"/>
                    <a:pt x="0" y="430"/>
                    <a:pt x="0" y="961"/>
                  </a:cubicBezTo>
                  <a:cubicBezTo>
                    <a:pt x="0" y="1492"/>
                    <a:pt x="429" y="1942"/>
                    <a:pt x="961" y="194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5839600" y="2003850"/>
              <a:ext cx="36300" cy="36300"/>
            </a:xfrm>
            <a:custGeom>
              <a:avLst/>
              <a:gdLst/>
              <a:ahLst/>
              <a:cxnLst/>
              <a:rect l="l" t="t" r="r" b="b"/>
              <a:pathLst>
                <a:path w="1452" h="1452" extrusionOk="0">
                  <a:moveTo>
                    <a:pt x="716" y="1451"/>
                  </a:moveTo>
                  <a:cubicBezTo>
                    <a:pt x="1124" y="1451"/>
                    <a:pt x="1451" y="1124"/>
                    <a:pt x="1451" y="736"/>
                  </a:cubicBezTo>
                  <a:cubicBezTo>
                    <a:pt x="1451" y="327"/>
                    <a:pt x="1124" y="0"/>
                    <a:pt x="716" y="0"/>
                  </a:cubicBezTo>
                  <a:cubicBezTo>
                    <a:pt x="307" y="0"/>
                    <a:pt x="1" y="327"/>
                    <a:pt x="1" y="736"/>
                  </a:cubicBezTo>
                  <a:cubicBezTo>
                    <a:pt x="1" y="1124"/>
                    <a:pt x="307" y="1451"/>
                    <a:pt x="716" y="145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5746625" y="2304725"/>
              <a:ext cx="56725" cy="56750"/>
            </a:xfrm>
            <a:custGeom>
              <a:avLst/>
              <a:gdLst/>
              <a:ahLst/>
              <a:cxnLst/>
              <a:rect l="l" t="t" r="r" b="b"/>
              <a:pathLst>
                <a:path w="2269" h="2270" extrusionOk="0">
                  <a:moveTo>
                    <a:pt x="1145" y="2269"/>
                  </a:moveTo>
                  <a:cubicBezTo>
                    <a:pt x="1758" y="2269"/>
                    <a:pt x="2269" y="1758"/>
                    <a:pt x="2269" y="1145"/>
                  </a:cubicBezTo>
                  <a:cubicBezTo>
                    <a:pt x="2269" y="512"/>
                    <a:pt x="1758" y="1"/>
                    <a:pt x="1145" y="1"/>
                  </a:cubicBezTo>
                  <a:cubicBezTo>
                    <a:pt x="511" y="1"/>
                    <a:pt x="1" y="512"/>
                    <a:pt x="1" y="1145"/>
                  </a:cubicBezTo>
                  <a:cubicBezTo>
                    <a:pt x="1" y="1758"/>
                    <a:pt x="511" y="2269"/>
                    <a:pt x="1145" y="226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5791075" y="2373200"/>
              <a:ext cx="48550" cy="48550"/>
            </a:xfrm>
            <a:custGeom>
              <a:avLst/>
              <a:gdLst/>
              <a:ahLst/>
              <a:cxnLst/>
              <a:rect l="l" t="t" r="r" b="b"/>
              <a:pathLst>
                <a:path w="1942" h="1942" extrusionOk="0">
                  <a:moveTo>
                    <a:pt x="961" y="1941"/>
                  </a:moveTo>
                  <a:cubicBezTo>
                    <a:pt x="1512" y="1941"/>
                    <a:pt x="1942" y="1512"/>
                    <a:pt x="1942" y="981"/>
                  </a:cubicBezTo>
                  <a:cubicBezTo>
                    <a:pt x="1942" y="450"/>
                    <a:pt x="1492" y="0"/>
                    <a:pt x="961" y="0"/>
                  </a:cubicBezTo>
                  <a:cubicBezTo>
                    <a:pt x="429" y="0"/>
                    <a:pt x="0" y="450"/>
                    <a:pt x="0" y="981"/>
                  </a:cubicBezTo>
                  <a:cubicBezTo>
                    <a:pt x="0" y="1512"/>
                    <a:pt x="429" y="1941"/>
                    <a:pt x="961" y="194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5839600" y="2424775"/>
              <a:ext cx="36300" cy="36300"/>
            </a:xfrm>
            <a:custGeom>
              <a:avLst/>
              <a:gdLst/>
              <a:ahLst/>
              <a:cxnLst/>
              <a:rect l="l" t="t" r="r" b="b"/>
              <a:pathLst>
                <a:path w="1452" h="1452" extrusionOk="0">
                  <a:moveTo>
                    <a:pt x="716" y="1452"/>
                  </a:moveTo>
                  <a:cubicBezTo>
                    <a:pt x="1124" y="1452"/>
                    <a:pt x="1451" y="1125"/>
                    <a:pt x="1451" y="716"/>
                  </a:cubicBezTo>
                  <a:cubicBezTo>
                    <a:pt x="1451" y="307"/>
                    <a:pt x="1124" y="1"/>
                    <a:pt x="716" y="1"/>
                  </a:cubicBezTo>
                  <a:cubicBezTo>
                    <a:pt x="307" y="1"/>
                    <a:pt x="1" y="307"/>
                    <a:pt x="1" y="716"/>
                  </a:cubicBezTo>
                  <a:cubicBezTo>
                    <a:pt x="1" y="1125"/>
                    <a:pt x="307" y="1452"/>
                    <a:pt x="716" y="145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7280200" y="2189800"/>
              <a:ext cx="85350" cy="85325"/>
            </a:xfrm>
            <a:custGeom>
              <a:avLst/>
              <a:gdLst/>
              <a:ahLst/>
              <a:cxnLst/>
              <a:rect l="l" t="t" r="r" b="b"/>
              <a:pathLst>
                <a:path w="3414" h="3413" extrusionOk="0">
                  <a:moveTo>
                    <a:pt x="1697" y="3413"/>
                  </a:moveTo>
                  <a:cubicBezTo>
                    <a:pt x="2637" y="3413"/>
                    <a:pt x="3413" y="2636"/>
                    <a:pt x="3413" y="1696"/>
                  </a:cubicBezTo>
                  <a:cubicBezTo>
                    <a:pt x="3413" y="756"/>
                    <a:pt x="2657" y="0"/>
                    <a:pt x="1697" y="0"/>
                  </a:cubicBezTo>
                  <a:cubicBezTo>
                    <a:pt x="757" y="0"/>
                    <a:pt x="1" y="756"/>
                    <a:pt x="1" y="1696"/>
                  </a:cubicBezTo>
                  <a:cubicBezTo>
                    <a:pt x="1" y="2636"/>
                    <a:pt x="757" y="3413"/>
                    <a:pt x="1697" y="3413"/>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7271525" y="2103450"/>
              <a:ext cx="57225" cy="56750"/>
            </a:xfrm>
            <a:custGeom>
              <a:avLst/>
              <a:gdLst/>
              <a:ahLst/>
              <a:cxnLst/>
              <a:rect l="l" t="t" r="r" b="b"/>
              <a:pathLst>
                <a:path w="2289" h="2270" extrusionOk="0">
                  <a:moveTo>
                    <a:pt x="1145" y="2269"/>
                  </a:moveTo>
                  <a:cubicBezTo>
                    <a:pt x="1778" y="2269"/>
                    <a:pt x="2289" y="1758"/>
                    <a:pt x="2289" y="1125"/>
                  </a:cubicBezTo>
                  <a:cubicBezTo>
                    <a:pt x="2289" y="512"/>
                    <a:pt x="1778" y="1"/>
                    <a:pt x="1145" y="1"/>
                  </a:cubicBezTo>
                  <a:cubicBezTo>
                    <a:pt x="511" y="1"/>
                    <a:pt x="0" y="512"/>
                    <a:pt x="0" y="1125"/>
                  </a:cubicBezTo>
                  <a:cubicBezTo>
                    <a:pt x="0" y="1758"/>
                    <a:pt x="511" y="2269"/>
                    <a:pt x="1145" y="226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7235750" y="2043175"/>
              <a:ext cx="48575" cy="48550"/>
            </a:xfrm>
            <a:custGeom>
              <a:avLst/>
              <a:gdLst/>
              <a:ahLst/>
              <a:cxnLst/>
              <a:rect l="l" t="t" r="r" b="b"/>
              <a:pathLst>
                <a:path w="1943" h="1942" extrusionOk="0">
                  <a:moveTo>
                    <a:pt x="982" y="1942"/>
                  </a:moveTo>
                  <a:cubicBezTo>
                    <a:pt x="1513" y="1942"/>
                    <a:pt x="1942" y="1492"/>
                    <a:pt x="1942" y="961"/>
                  </a:cubicBezTo>
                  <a:cubicBezTo>
                    <a:pt x="1942" y="430"/>
                    <a:pt x="1513" y="1"/>
                    <a:pt x="982" y="1"/>
                  </a:cubicBezTo>
                  <a:cubicBezTo>
                    <a:pt x="430" y="1"/>
                    <a:pt x="1" y="430"/>
                    <a:pt x="1" y="961"/>
                  </a:cubicBezTo>
                  <a:cubicBezTo>
                    <a:pt x="1" y="1492"/>
                    <a:pt x="430" y="1942"/>
                    <a:pt x="982" y="194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7199500" y="2003850"/>
              <a:ext cx="36275" cy="36300"/>
            </a:xfrm>
            <a:custGeom>
              <a:avLst/>
              <a:gdLst/>
              <a:ahLst/>
              <a:cxnLst/>
              <a:rect l="l" t="t" r="r" b="b"/>
              <a:pathLst>
                <a:path w="1451" h="1452" extrusionOk="0">
                  <a:moveTo>
                    <a:pt x="736" y="1451"/>
                  </a:moveTo>
                  <a:cubicBezTo>
                    <a:pt x="1124" y="1451"/>
                    <a:pt x="1451" y="1124"/>
                    <a:pt x="1451" y="736"/>
                  </a:cubicBezTo>
                  <a:cubicBezTo>
                    <a:pt x="1451" y="327"/>
                    <a:pt x="1124" y="0"/>
                    <a:pt x="736" y="0"/>
                  </a:cubicBezTo>
                  <a:cubicBezTo>
                    <a:pt x="327" y="0"/>
                    <a:pt x="0" y="327"/>
                    <a:pt x="0" y="736"/>
                  </a:cubicBezTo>
                  <a:cubicBezTo>
                    <a:pt x="0" y="1124"/>
                    <a:pt x="327" y="1451"/>
                    <a:pt x="736" y="145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7271525" y="2304725"/>
              <a:ext cx="57225" cy="56750"/>
            </a:xfrm>
            <a:custGeom>
              <a:avLst/>
              <a:gdLst/>
              <a:ahLst/>
              <a:cxnLst/>
              <a:rect l="l" t="t" r="r" b="b"/>
              <a:pathLst>
                <a:path w="2289" h="2270" extrusionOk="0">
                  <a:moveTo>
                    <a:pt x="1145" y="2269"/>
                  </a:moveTo>
                  <a:cubicBezTo>
                    <a:pt x="1778" y="2269"/>
                    <a:pt x="2289" y="1758"/>
                    <a:pt x="2289" y="1145"/>
                  </a:cubicBezTo>
                  <a:cubicBezTo>
                    <a:pt x="2289" y="512"/>
                    <a:pt x="1778" y="1"/>
                    <a:pt x="1145" y="1"/>
                  </a:cubicBezTo>
                  <a:cubicBezTo>
                    <a:pt x="511" y="1"/>
                    <a:pt x="0" y="512"/>
                    <a:pt x="0" y="1145"/>
                  </a:cubicBezTo>
                  <a:cubicBezTo>
                    <a:pt x="0" y="1758"/>
                    <a:pt x="511" y="2269"/>
                    <a:pt x="1145" y="2269"/>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7235750" y="2373200"/>
              <a:ext cx="48575" cy="48550"/>
            </a:xfrm>
            <a:custGeom>
              <a:avLst/>
              <a:gdLst/>
              <a:ahLst/>
              <a:cxnLst/>
              <a:rect l="l" t="t" r="r" b="b"/>
              <a:pathLst>
                <a:path w="1943" h="1942" extrusionOk="0">
                  <a:moveTo>
                    <a:pt x="982" y="1941"/>
                  </a:moveTo>
                  <a:cubicBezTo>
                    <a:pt x="1513" y="1941"/>
                    <a:pt x="1942" y="1512"/>
                    <a:pt x="1942" y="981"/>
                  </a:cubicBezTo>
                  <a:cubicBezTo>
                    <a:pt x="1942" y="450"/>
                    <a:pt x="1513" y="0"/>
                    <a:pt x="982" y="0"/>
                  </a:cubicBezTo>
                  <a:cubicBezTo>
                    <a:pt x="430" y="0"/>
                    <a:pt x="1" y="450"/>
                    <a:pt x="1" y="981"/>
                  </a:cubicBezTo>
                  <a:cubicBezTo>
                    <a:pt x="1" y="1512"/>
                    <a:pt x="430" y="1941"/>
                    <a:pt x="982" y="194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7199500" y="2424775"/>
              <a:ext cx="36275" cy="36300"/>
            </a:xfrm>
            <a:custGeom>
              <a:avLst/>
              <a:gdLst/>
              <a:ahLst/>
              <a:cxnLst/>
              <a:rect l="l" t="t" r="r" b="b"/>
              <a:pathLst>
                <a:path w="1451" h="1452" extrusionOk="0">
                  <a:moveTo>
                    <a:pt x="736" y="1452"/>
                  </a:moveTo>
                  <a:cubicBezTo>
                    <a:pt x="1124" y="1452"/>
                    <a:pt x="1451" y="1125"/>
                    <a:pt x="1451" y="716"/>
                  </a:cubicBezTo>
                  <a:cubicBezTo>
                    <a:pt x="1451" y="307"/>
                    <a:pt x="1124" y="1"/>
                    <a:pt x="736" y="1"/>
                  </a:cubicBezTo>
                  <a:cubicBezTo>
                    <a:pt x="327" y="1"/>
                    <a:pt x="0" y="307"/>
                    <a:pt x="0" y="716"/>
                  </a:cubicBezTo>
                  <a:cubicBezTo>
                    <a:pt x="0" y="1125"/>
                    <a:pt x="327" y="1452"/>
                    <a:pt x="736" y="145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6208425" y="1690175"/>
              <a:ext cx="284575" cy="181375"/>
            </a:xfrm>
            <a:custGeom>
              <a:avLst/>
              <a:gdLst/>
              <a:ahLst/>
              <a:cxnLst/>
              <a:rect l="l" t="t" r="r" b="b"/>
              <a:pathLst>
                <a:path w="11383" h="7255" extrusionOk="0">
                  <a:moveTo>
                    <a:pt x="8910" y="1881"/>
                  </a:moveTo>
                  <a:cubicBezTo>
                    <a:pt x="8910" y="2310"/>
                    <a:pt x="8563" y="2657"/>
                    <a:pt x="8134" y="2657"/>
                  </a:cubicBezTo>
                  <a:cubicBezTo>
                    <a:pt x="7868" y="2657"/>
                    <a:pt x="7664" y="2535"/>
                    <a:pt x="7521" y="2351"/>
                  </a:cubicBezTo>
                  <a:cubicBezTo>
                    <a:pt x="7275" y="2044"/>
                    <a:pt x="7214" y="1574"/>
                    <a:pt x="7378" y="1186"/>
                  </a:cubicBezTo>
                  <a:cubicBezTo>
                    <a:pt x="7562" y="757"/>
                    <a:pt x="7970" y="450"/>
                    <a:pt x="8420" y="307"/>
                  </a:cubicBezTo>
                  <a:cubicBezTo>
                    <a:pt x="9339" y="1"/>
                    <a:pt x="10484" y="430"/>
                    <a:pt x="11015" y="1350"/>
                  </a:cubicBezTo>
                  <a:cubicBezTo>
                    <a:pt x="11301" y="1860"/>
                    <a:pt x="11383" y="2412"/>
                    <a:pt x="11301" y="2964"/>
                  </a:cubicBezTo>
                  <a:cubicBezTo>
                    <a:pt x="11219" y="3516"/>
                    <a:pt x="10913" y="4067"/>
                    <a:pt x="10484" y="4415"/>
                  </a:cubicBezTo>
                  <a:cubicBezTo>
                    <a:pt x="10075" y="4803"/>
                    <a:pt x="9585" y="5028"/>
                    <a:pt x="9074" y="5150"/>
                  </a:cubicBezTo>
                  <a:cubicBezTo>
                    <a:pt x="9012" y="5171"/>
                    <a:pt x="8951" y="5191"/>
                    <a:pt x="8890" y="5191"/>
                  </a:cubicBezTo>
                  <a:lnTo>
                    <a:pt x="8808" y="5212"/>
                  </a:lnTo>
                  <a:lnTo>
                    <a:pt x="8706" y="5232"/>
                  </a:lnTo>
                  <a:cubicBezTo>
                    <a:pt x="8583" y="5252"/>
                    <a:pt x="8461" y="5273"/>
                    <a:pt x="8338" y="5273"/>
                  </a:cubicBezTo>
                  <a:cubicBezTo>
                    <a:pt x="8093" y="5293"/>
                    <a:pt x="7868" y="5314"/>
                    <a:pt x="7623" y="5293"/>
                  </a:cubicBezTo>
                  <a:cubicBezTo>
                    <a:pt x="7235" y="5293"/>
                    <a:pt x="6826" y="5232"/>
                    <a:pt x="6438" y="5191"/>
                  </a:cubicBezTo>
                  <a:cubicBezTo>
                    <a:pt x="6029" y="5150"/>
                    <a:pt x="5641" y="5109"/>
                    <a:pt x="5212" y="5048"/>
                  </a:cubicBezTo>
                  <a:cubicBezTo>
                    <a:pt x="4394" y="4966"/>
                    <a:pt x="3556" y="4885"/>
                    <a:pt x="2739" y="4966"/>
                  </a:cubicBezTo>
                  <a:cubicBezTo>
                    <a:pt x="2330" y="5007"/>
                    <a:pt x="1901" y="5089"/>
                    <a:pt x="1513" y="5212"/>
                  </a:cubicBezTo>
                  <a:cubicBezTo>
                    <a:pt x="1125" y="5334"/>
                    <a:pt x="777" y="5518"/>
                    <a:pt x="573" y="5804"/>
                  </a:cubicBezTo>
                  <a:cubicBezTo>
                    <a:pt x="348" y="6090"/>
                    <a:pt x="287" y="6519"/>
                    <a:pt x="491" y="6826"/>
                  </a:cubicBezTo>
                  <a:cubicBezTo>
                    <a:pt x="696" y="7112"/>
                    <a:pt x="1207" y="7255"/>
                    <a:pt x="1513" y="6948"/>
                  </a:cubicBezTo>
                  <a:cubicBezTo>
                    <a:pt x="1390" y="7112"/>
                    <a:pt x="1166" y="7214"/>
                    <a:pt x="941" y="7214"/>
                  </a:cubicBezTo>
                  <a:cubicBezTo>
                    <a:pt x="716" y="7214"/>
                    <a:pt x="491" y="7132"/>
                    <a:pt x="307" y="6948"/>
                  </a:cubicBezTo>
                  <a:cubicBezTo>
                    <a:pt x="144" y="6785"/>
                    <a:pt x="42" y="6540"/>
                    <a:pt x="21" y="6295"/>
                  </a:cubicBezTo>
                  <a:cubicBezTo>
                    <a:pt x="1" y="6049"/>
                    <a:pt x="62" y="5804"/>
                    <a:pt x="164" y="5559"/>
                  </a:cubicBezTo>
                  <a:cubicBezTo>
                    <a:pt x="389" y="5109"/>
                    <a:pt x="798" y="4782"/>
                    <a:pt x="1207" y="4558"/>
                  </a:cubicBezTo>
                  <a:cubicBezTo>
                    <a:pt x="1615" y="4353"/>
                    <a:pt x="2065" y="4190"/>
                    <a:pt x="2494" y="4067"/>
                  </a:cubicBezTo>
                  <a:cubicBezTo>
                    <a:pt x="4292" y="3577"/>
                    <a:pt x="6152" y="3781"/>
                    <a:pt x="7664" y="3863"/>
                  </a:cubicBezTo>
                  <a:cubicBezTo>
                    <a:pt x="7889" y="3863"/>
                    <a:pt x="8093" y="3863"/>
                    <a:pt x="8297" y="3842"/>
                  </a:cubicBezTo>
                  <a:cubicBezTo>
                    <a:pt x="8399" y="3842"/>
                    <a:pt x="8481" y="3822"/>
                    <a:pt x="8583" y="3822"/>
                  </a:cubicBezTo>
                  <a:lnTo>
                    <a:pt x="8726" y="3802"/>
                  </a:lnTo>
                  <a:cubicBezTo>
                    <a:pt x="8767" y="3781"/>
                    <a:pt x="8808" y="3781"/>
                    <a:pt x="8849" y="3761"/>
                  </a:cubicBezTo>
                  <a:cubicBezTo>
                    <a:pt x="9196" y="3679"/>
                    <a:pt x="9523" y="3536"/>
                    <a:pt x="9748" y="3352"/>
                  </a:cubicBezTo>
                  <a:cubicBezTo>
                    <a:pt x="10218" y="2984"/>
                    <a:pt x="10381" y="2269"/>
                    <a:pt x="10136" y="1676"/>
                  </a:cubicBezTo>
                  <a:cubicBezTo>
                    <a:pt x="10034" y="1431"/>
                    <a:pt x="9789" y="1145"/>
                    <a:pt x="9503" y="982"/>
                  </a:cubicBezTo>
                  <a:cubicBezTo>
                    <a:pt x="9360" y="880"/>
                    <a:pt x="9196" y="818"/>
                    <a:pt x="9033" y="777"/>
                  </a:cubicBezTo>
                  <a:cubicBezTo>
                    <a:pt x="8931" y="757"/>
                    <a:pt x="8869" y="757"/>
                    <a:pt x="8767" y="737"/>
                  </a:cubicBezTo>
                  <a:cubicBezTo>
                    <a:pt x="8685" y="737"/>
                    <a:pt x="8583" y="737"/>
                    <a:pt x="8502" y="757"/>
                  </a:cubicBezTo>
                  <a:cubicBezTo>
                    <a:pt x="8154" y="798"/>
                    <a:pt x="7786" y="961"/>
                    <a:pt x="7582" y="1268"/>
                  </a:cubicBezTo>
                  <a:cubicBezTo>
                    <a:pt x="7562" y="1309"/>
                    <a:pt x="7541" y="1350"/>
                    <a:pt x="7500" y="1411"/>
                  </a:cubicBezTo>
                  <a:cubicBezTo>
                    <a:pt x="7643" y="1227"/>
                    <a:pt x="7868" y="1104"/>
                    <a:pt x="8134" y="1104"/>
                  </a:cubicBezTo>
                  <a:cubicBezTo>
                    <a:pt x="8542" y="1104"/>
                    <a:pt x="8890" y="1452"/>
                    <a:pt x="8890" y="1881"/>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6582375" y="1695300"/>
              <a:ext cx="284575" cy="176250"/>
            </a:xfrm>
            <a:custGeom>
              <a:avLst/>
              <a:gdLst/>
              <a:ahLst/>
              <a:cxnLst/>
              <a:rect l="l" t="t" r="r" b="b"/>
              <a:pathLst>
                <a:path w="11383" h="7050" extrusionOk="0">
                  <a:moveTo>
                    <a:pt x="2473" y="1676"/>
                  </a:moveTo>
                  <a:cubicBezTo>
                    <a:pt x="2473" y="2105"/>
                    <a:pt x="2821" y="2452"/>
                    <a:pt x="3250" y="2452"/>
                  </a:cubicBezTo>
                  <a:cubicBezTo>
                    <a:pt x="3515" y="2452"/>
                    <a:pt x="3740" y="2330"/>
                    <a:pt x="3883" y="2125"/>
                  </a:cubicBezTo>
                  <a:cubicBezTo>
                    <a:pt x="4128" y="1819"/>
                    <a:pt x="4149" y="1349"/>
                    <a:pt x="3985" y="961"/>
                  </a:cubicBezTo>
                  <a:cubicBezTo>
                    <a:pt x="3822" y="552"/>
                    <a:pt x="3413" y="245"/>
                    <a:pt x="2984" y="102"/>
                  </a:cubicBezTo>
                  <a:cubicBezTo>
                    <a:pt x="2861" y="62"/>
                    <a:pt x="2759" y="41"/>
                    <a:pt x="2637" y="21"/>
                  </a:cubicBezTo>
                  <a:cubicBezTo>
                    <a:pt x="2555" y="0"/>
                    <a:pt x="2412" y="0"/>
                    <a:pt x="2289" y="0"/>
                  </a:cubicBezTo>
                  <a:cubicBezTo>
                    <a:pt x="2065" y="0"/>
                    <a:pt x="1819" y="41"/>
                    <a:pt x="1595" y="123"/>
                  </a:cubicBezTo>
                  <a:cubicBezTo>
                    <a:pt x="1145" y="286"/>
                    <a:pt x="736" y="572"/>
                    <a:pt x="430" y="1042"/>
                  </a:cubicBezTo>
                  <a:cubicBezTo>
                    <a:pt x="144" y="1451"/>
                    <a:pt x="1" y="2003"/>
                    <a:pt x="42" y="2554"/>
                  </a:cubicBezTo>
                  <a:cubicBezTo>
                    <a:pt x="62" y="2820"/>
                    <a:pt x="123" y="3086"/>
                    <a:pt x="246" y="3351"/>
                  </a:cubicBezTo>
                  <a:cubicBezTo>
                    <a:pt x="369" y="3617"/>
                    <a:pt x="532" y="3862"/>
                    <a:pt x="716" y="4067"/>
                  </a:cubicBezTo>
                  <a:cubicBezTo>
                    <a:pt x="1125" y="4475"/>
                    <a:pt x="1635" y="4761"/>
                    <a:pt x="2146" y="4925"/>
                  </a:cubicBezTo>
                  <a:cubicBezTo>
                    <a:pt x="2228" y="4925"/>
                    <a:pt x="2289" y="4945"/>
                    <a:pt x="2351" y="4966"/>
                  </a:cubicBezTo>
                  <a:lnTo>
                    <a:pt x="2555" y="5007"/>
                  </a:lnTo>
                  <a:cubicBezTo>
                    <a:pt x="2678" y="5027"/>
                    <a:pt x="2821" y="5047"/>
                    <a:pt x="2964" y="5068"/>
                  </a:cubicBezTo>
                  <a:cubicBezTo>
                    <a:pt x="3229" y="5088"/>
                    <a:pt x="3495" y="5109"/>
                    <a:pt x="3740" y="5088"/>
                  </a:cubicBezTo>
                  <a:cubicBezTo>
                    <a:pt x="4190" y="5088"/>
                    <a:pt x="4619" y="5027"/>
                    <a:pt x="5027" y="4986"/>
                  </a:cubicBezTo>
                  <a:cubicBezTo>
                    <a:pt x="5436" y="4945"/>
                    <a:pt x="5845" y="4884"/>
                    <a:pt x="6254" y="4843"/>
                  </a:cubicBezTo>
                  <a:cubicBezTo>
                    <a:pt x="7071" y="4761"/>
                    <a:pt x="7888" y="4700"/>
                    <a:pt x="8706" y="4782"/>
                  </a:cubicBezTo>
                  <a:cubicBezTo>
                    <a:pt x="9094" y="4802"/>
                    <a:pt x="9503" y="4884"/>
                    <a:pt x="9891" y="5007"/>
                  </a:cubicBezTo>
                  <a:cubicBezTo>
                    <a:pt x="10259" y="5129"/>
                    <a:pt x="10606" y="5313"/>
                    <a:pt x="10810" y="5599"/>
                  </a:cubicBezTo>
                  <a:cubicBezTo>
                    <a:pt x="11015" y="5885"/>
                    <a:pt x="11096" y="6294"/>
                    <a:pt x="10892" y="6621"/>
                  </a:cubicBezTo>
                  <a:cubicBezTo>
                    <a:pt x="10708" y="6907"/>
                    <a:pt x="10177" y="7050"/>
                    <a:pt x="9870" y="6743"/>
                  </a:cubicBezTo>
                  <a:cubicBezTo>
                    <a:pt x="9993" y="6907"/>
                    <a:pt x="10197" y="7009"/>
                    <a:pt x="10422" y="7009"/>
                  </a:cubicBezTo>
                  <a:cubicBezTo>
                    <a:pt x="10647" y="7009"/>
                    <a:pt x="10872" y="6948"/>
                    <a:pt x="11056" y="6764"/>
                  </a:cubicBezTo>
                  <a:cubicBezTo>
                    <a:pt x="11239" y="6600"/>
                    <a:pt x="11342" y="6355"/>
                    <a:pt x="11362" y="6110"/>
                  </a:cubicBezTo>
                  <a:cubicBezTo>
                    <a:pt x="11382" y="5865"/>
                    <a:pt x="11321" y="5599"/>
                    <a:pt x="11219" y="5374"/>
                  </a:cubicBezTo>
                  <a:cubicBezTo>
                    <a:pt x="10994" y="4904"/>
                    <a:pt x="10565" y="4577"/>
                    <a:pt x="10136" y="4353"/>
                  </a:cubicBezTo>
                  <a:cubicBezTo>
                    <a:pt x="9727" y="4128"/>
                    <a:pt x="9278" y="3964"/>
                    <a:pt x="8808" y="3842"/>
                  </a:cubicBezTo>
                  <a:cubicBezTo>
                    <a:pt x="6969" y="3372"/>
                    <a:pt x="5089" y="3597"/>
                    <a:pt x="3699" y="3658"/>
                  </a:cubicBezTo>
                  <a:cubicBezTo>
                    <a:pt x="3311" y="3658"/>
                    <a:pt x="2964" y="3658"/>
                    <a:pt x="2616" y="3576"/>
                  </a:cubicBezTo>
                  <a:cubicBezTo>
                    <a:pt x="2289" y="3515"/>
                    <a:pt x="1962" y="3392"/>
                    <a:pt x="1717" y="3208"/>
                  </a:cubicBezTo>
                  <a:cubicBezTo>
                    <a:pt x="1472" y="3045"/>
                    <a:pt x="1288" y="2800"/>
                    <a:pt x="1186" y="2514"/>
                  </a:cubicBezTo>
                  <a:cubicBezTo>
                    <a:pt x="1084" y="2228"/>
                    <a:pt x="1104" y="1860"/>
                    <a:pt x="1186" y="1574"/>
                  </a:cubicBezTo>
                  <a:cubicBezTo>
                    <a:pt x="1411" y="940"/>
                    <a:pt x="2126" y="470"/>
                    <a:pt x="2861" y="552"/>
                  </a:cubicBezTo>
                  <a:cubicBezTo>
                    <a:pt x="3229" y="593"/>
                    <a:pt x="3597" y="756"/>
                    <a:pt x="3801" y="1083"/>
                  </a:cubicBezTo>
                  <a:cubicBezTo>
                    <a:pt x="3822" y="1104"/>
                    <a:pt x="3842" y="1145"/>
                    <a:pt x="3863" y="1185"/>
                  </a:cubicBezTo>
                  <a:cubicBezTo>
                    <a:pt x="3720" y="1001"/>
                    <a:pt x="3495" y="899"/>
                    <a:pt x="3250" y="899"/>
                  </a:cubicBezTo>
                  <a:cubicBezTo>
                    <a:pt x="2821" y="899"/>
                    <a:pt x="2473" y="1247"/>
                    <a:pt x="2473" y="167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6517000" y="1762225"/>
              <a:ext cx="41400" cy="41400"/>
            </a:xfrm>
            <a:custGeom>
              <a:avLst/>
              <a:gdLst/>
              <a:ahLst/>
              <a:cxnLst/>
              <a:rect l="l" t="t" r="r" b="b"/>
              <a:pathLst>
                <a:path w="1656" h="1656" extrusionOk="0">
                  <a:moveTo>
                    <a:pt x="817" y="1655"/>
                  </a:moveTo>
                  <a:cubicBezTo>
                    <a:pt x="1287" y="1655"/>
                    <a:pt x="1655" y="1287"/>
                    <a:pt x="1655" y="838"/>
                  </a:cubicBezTo>
                  <a:cubicBezTo>
                    <a:pt x="1655" y="388"/>
                    <a:pt x="1287" y="0"/>
                    <a:pt x="817" y="0"/>
                  </a:cubicBezTo>
                  <a:cubicBezTo>
                    <a:pt x="368" y="0"/>
                    <a:pt x="0" y="388"/>
                    <a:pt x="0" y="838"/>
                  </a:cubicBezTo>
                  <a:cubicBezTo>
                    <a:pt x="0" y="1287"/>
                    <a:pt x="368" y="1655"/>
                    <a:pt x="817" y="1655"/>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6208425" y="2593375"/>
              <a:ext cx="284575" cy="180850"/>
            </a:xfrm>
            <a:custGeom>
              <a:avLst/>
              <a:gdLst/>
              <a:ahLst/>
              <a:cxnLst/>
              <a:rect l="l" t="t" r="r" b="b"/>
              <a:pathLst>
                <a:path w="11383" h="7234" extrusionOk="0">
                  <a:moveTo>
                    <a:pt x="8910" y="5374"/>
                  </a:moveTo>
                  <a:cubicBezTo>
                    <a:pt x="8910" y="4945"/>
                    <a:pt x="8563" y="4598"/>
                    <a:pt x="8134" y="4598"/>
                  </a:cubicBezTo>
                  <a:cubicBezTo>
                    <a:pt x="7868" y="4598"/>
                    <a:pt x="7664" y="4720"/>
                    <a:pt x="7521" y="4904"/>
                  </a:cubicBezTo>
                  <a:cubicBezTo>
                    <a:pt x="7275" y="5190"/>
                    <a:pt x="7214" y="5660"/>
                    <a:pt x="7378" y="6069"/>
                  </a:cubicBezTo>
                  <a:cubicBezTo>
                    <a:pt x="7562" y="6478"/>
                    <a:pt x="7970" y="6805"/>
                    <a:pt x="8420" y="6948"/>
                  </a:cubicBezTo>
                  <a:cubicBezTo>
                    <a:pt x="9339" y="7234"/>
                    <a:pt x="10484" y="6825"/>
                    <a:pt x="11015" y="5885"/>
                  </a:cubicBezTo>
                  <a:cubicBezTo>
                    <a:pt x="11301" y="5374"/>
                    <a:pt x="11383" y="4843"/>
                    <a:pt x="11301" y="4291"/>
                  </a:cubicBezTo>
                  <a:cubicBezTo>
                    <a:pt x="11219" y="3740"/>
                    <a:pt x="10913" y="3188"/>
                    <a:pt x="10484" y="2820"/>
                  </a:cubicBezTo>
                  <a:cubicBezTo>
                    <a:pt x="10075" y="2452"/>
                    <a:pt x="9585" y="2227"/>
                    <a:pt x="9074" y="2084"/>
                  </a:cubicBezTo>
                  <a:cubicBezTo>
                    <a:pt x="9012" y="2064"/>
                    <a:pt x="8951" y="2064"/>
                    <a:pt x="8890" y="2044"/>
                  </a:cubicBezTo>
                  <a:lnTo>
                    <a:pt x="8808" y="2023"/>
                  </a:lnTo>
                  <a:lnTo>
                    <a:pt x="8706" y="2003"/>
                  </a:lnTo>
                  <a:cubicBezTo>
                    <a:pt x="8583" y="1982"/>
                    <a:pt x="8461" y="1982"/>
                    <a:pt x="8338" y="1962"/>
                  </a:cubicBezTo>
                  <a:cubicBezTo>
                    <a:pt x="8093" y="1941"/>
                    <a:pt x="7868" y="1941"/>
                    <a:pt x="7623" y="1941"/>
                  </a:cubicBezTo>
                  <a:cubicBezTo>
                    <a:pt x="7235" y="1962"/>
                    <a:pt x="6826" y="2003"/>
                    <a:pt x="6438" y="2044"/>
                  </a:cubicBezTo>
                  <a:cubicBezTo>
                    <a:pt x="6029" y="2105"/>
                    <a:pt x="5641" y="2146"/>
                    <a:pt x="5212" y="2187"/>
                  </a:cubicBezTo>
                  <a:cubicBezTo>
                    <a:pt x="4394" y="2289"/>
                    <a:pt x="3556" y="2350"/>
                    <a:pt x="2739" y="2289"/>
                  </a:cubicBezTo>
                  <a:cubicBezTo>
                    <a:pt x="2330" y="2248"/>
                    <a:pt x="1901" y="2166"/>
                    <a:pt x="1513" y="2044"/>
                  </a:cubicBezTo>
                  <a:cubicBezTo>
                    <a:pt x="1125" y="1921"/>
                    <a:pt x="777" y="1737"/>
                    <a:pt x="573" y="1431"/>
                  </a:cubicBezTo>
                  <a:cubicBezTo>
                    <a:pt x="348" y="1144"/>
                    <a:pt x="287" y="715"/>
                    <a:pt x="491" y="409"/>
                  </a:cubicBezTo>
                  <a:cubicBezTo>
                    <a:pt x="696" y="123"/>
                    <a:pt x="1207" y="0"/>
                    <a:pt x="1513" y="307"/>
                  </a:cubicBezTo>
                  <a:cubicBezTo>
                    <a:pt x="1390" y="123"/>
                    <a:pt x="1166" y="21"/>
                    <a:pt x="941" y="21"/>
                  </a:cubicBezTo>
                  <a:cubicBezTo>
                    <a:pt x="716" y="41"/>
                    <a:pt x="491" y="102"/>
                    <a:pt x="307" y="286"/>
                  </a:cubicBezTo>
                  <a:cubicBezTo>
                    <a:pt x="144" y="450"/>
                    <a:pt x="42" y="715"/>
                    <a:pt x="21" y="961"/>
                  </a:cubicBezTo>
                  <a:cubicBezTo>
                    <a:pt x="1" y="1206"/>
                    <a:pt x="62" y="1451"/>
                    <a:pt x="164" y="1676"/>
                  </a:cubicBezTo>
                  <a:cubicBezTo>
                    <a:pt x="389" y="2146"/>
                    <a:pt x="798" y="2452"/>
                    <a:pt x="1207" y="2677"/>
                  </a:cubicBezTo>
                  <a:cubicBezTo>
                    <a:pt x="1615" y="2902"/>
                    <a:pt x="2065" y="3065"/>
                    <a:pt x="2494" y="3188"/>
                  </a:cubicBezTo>
                  <a:cubicBezTo>
                    <a:pt x="4292" y="3678"/>
                    <a:pt x="6152" y="3453"/>
                    <a:pt x="7664" y="3392"/>
                  </a:cubicBezTo>
                  <a:cubicBezTo>
                    <a:pt x="7889" y="3372"/>
                    <a:pt x="8093" y="3392"/>
                    <a:pt x="8297" y="3392"/>
                  </a:cubicBezTo>
                  <a:cubicBezTo>
                    <a:pt x="8399" y="3413"/>
                    <a:pt x="8481" y="3413"/>
                    <a:pt x="8583" y="3433"/>
                  </a:cubicBezTo>
                  <a:lnTo>
                    <a:pt x="8726" y="3453"/>
                  </a:lnTo>
                  <a:cubicBezTo>
                    <a:pt x="8767" y="3453"/>
                    <a:pt x="8808" y="3474"/>
                    <a:pt x="8849" y="3474"/>
                  </a:cubicBezTo>
                  <a:cubicBezTo>
                    <a:pt x="9196" y="3556"/>
                    <a:pt x="9523" y="3699"/>
                    <a:pt x="9748" y="3903"/>
                  </a:cubicBezTo>
                  <a:cubicBezTo>
                    <a:pt x="10218" y="4271"/>
                    <a:pt x="10381" y="4966"/>
                    <a:pt x="10136" y="5558"/>
                  </a:cubicBezTo>
                  <a:cubicBezTo>
                    <a:pt x="10034" y="5824"/>
                    <a:pt x="9789" y="6110"/>
                    <a:pt x="9503" y="6273"/>
                  </a:cubicBezTo>
                  <a:cubicBezTo>
                    <a:pt x="9360" y="6355"/>
                    <a:pt x="9196" y="6416"/>
                    <a:pt x="9033" y="6457"/>
                  </a:cubicBezTo>
                  <a:cubicBezTo>
                    <a:pt x="8931" y="6478"/>
                    <a:pt x="8869" y="6498"/>
                    <a:pt x="8767" y="6498"/>
                  </a:cubicBezTo>
                  <a:cubicBezTo>
                    <a:pt x="8685" y="6498"/>
                    <a:pt x="8583" y="6498"/>
                    <a:pt x="8502" y="6498"/>
                  </a:cubicBezTo>
                  <a:cubicBezTo>
                    <a:pt x="8154" y="6457"/>
                    <a:pt x="7786" y="6273"/>
                    <a:pt x="7582" y="5967"/>
                  </a:cubicBezTo>
                  <a:cubicBezTo>
                    <a:pt x="7562" y="5926"/>
                    <a:pt x="7541" y="5885"/>
                    <a:pt x="7500" y="5844"/>
                  </a:cubicBezTo>
                  <a:cubicBezTo>
                    <a:pt x="7643" y="6028"/>
                    <a:pt x="7868" y="6151"/>
                    <a:pt x="8134" y="6151"/>
                  </a:cubicBezTo>
                  <a:cubicBezTo>
                    <a:pt x="8542" y="6151"/>
                    <a:pt x="8890" y="5803"/>
                    <a:pt x="8890" y="5374"/>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6582375" y="2592850"/>
              <a:ext cx="284575" cy="176775"/>
            </a:xfrm>
            <a:custGeom>
              <a:avLst/>
              <a:gdLst/>
              <a:ahLst/>
              <a:cxnLst/>
              <a:rect l="l" t="t" r="r" b="b"/>
              <a:pathLst>
                <a:path w="11383" h="7071" extrusionOk="0">
                  <a:moveTo>
                    <a:pt x="2473" y="5395"/>
                  </a:moveTo>
                  <a:cubicBezTo>
                    <a:pt x="2473" y="4966"/>
                    <a:pt x="2821" y="4619"/>
                    <a:pt x="3250" y="4619"/>
                  </a:cubicBezTo>
                  <a:cubicBezTo>
                    <a:pt x="3515" y="4619"/>
                    <a:pt x="3740" y="4741"/>
                    <a:pt x="3883" y="4925"/>
                  </a:cubicBezTo>
                  <a:cubicBezTo>
                    <a:pt x="4128" y="5252"/>
                    <a:pt x="4149" y="5702"/>
                    <a:pt x="3985" y="6090"/>
                  </a:cubicBezTo>
                  <a:cubicBezTo>
                    <a:pt x="3822" y="6519"/>
                    <a:pt x="3413" y="6826"/>
                    <a:pt x="2984" y="6969"/>
                  </a:cubicBezTo>
                  <a:cubicBezTo>
                    <a:pt x="2861" y="6989"/>
                    <a:pt x="2759" y="7030"/>
                    <a:pt x="2637" y="7030"/>
                  </a:cubicBezTo>
                  <a:cubicBezTo>
                    <a:pt x="2555" y="7050"/>
                    <a:pt x="2412" y="7071"/>
                    <a:pt x="2289" y="7050"/>
                  </a:cubicBezTo>
                  <a:cubicBezTo>
                    <a:pt x="2065" y="7050"/>
                    <a:pt x="1819" y="7010"/>
                    <a:pt x="1595" y="6928"/>
                  </a:cubicBezTo>
                  <a:cubicBezTo>
                    <a:pt x="1145" y="6764"/>
                    <a:pt x="736" y="6478"/>
                    <a:pt x="430" y="6008"/>
                  </a:cubicBezTo>
                  <a:cubicBezTo>
                    <a:pt x="144" y="5600"/>
                    <a:pt x="1" y="5048"/>
                    <a:pt x="42" y="4517"/>
                  </a:cubicBezTo>
                  <a:cubicBezTo>
                    <a:pt x="62" y="4251"/>
                    <a:pt x="123" y="3965"/>
                    <a:pt x="246" y="3699"/>
                  </a:cubicBezTo>
                  <a:cubicBezTo>
                    <a:pt x="369" y="3434"/>
                    <a:pt x="532" y="3209"/>
                    <a:pt x="716" y="2984"/>
                  </a:cubicBezTo>
                  <a:cubicBezTo>
                    <a:pt x="1125" y="2575"/>
                    <a:pt x="1635" y="2310"/>
                    <a:pt x="2146" y="2146"/>
                  </a:cubicBezTo>
                  <a:cubicBezTo>
                    <a:pt x="2228" y="2126"/>
                    <a:pt x="2289" y="2105"/>
                    <a:pt x="2351" y="2085"/>
                  </a:cubicBezTo>
                  <a:lnTo>
                    <a:pt x="2555" y="2044"/>
                  </a:lnTo>
                  <a:cubicBezTo>
                    <a:pt x="2678" y="2024"/>
                    <a:pt x="2821" y="2003"/>
                    <a:pt x="2964" y="1983"/>
                  </a:cubicBezTo>
                  <a:cubicBezTo>
                    <a:pt x="3229" y="1962"/>
                    <a:pt x="3495" y="1962"/>
                    <a:pt x="3740" y="1962"/>
                  </a:cubicBezTo>
                  <a:cubicBezTo>
                    <a:pt x="4190" y="1983"/>
                    <a:pt x="4619" y="2024"/>
                    <a:pt x="5027" y="2065"/>
                  </a:cubicBezTo>
                  <a:cubicBezTo>
                    <a:pt x="5436" y="2126"/>
                    <a:pt x="5845" y="2167"/>
                    <a:pt x="6254" y="2208"/>
                  </a:cubicBezTo>
                  <a:cubicBezTo>
                    <a:pt x="7071" y="2310"/>
                    <a:pt x="7888" y="2371"/>
                    <a:pt x="8706" y="2289"/>
                  </a:cubicBezTo>
                  <a:cubicBezTo>
                    <a:pt x="9094" y="2248"/>
                    <a:pt x="9503" y="2167"/>
                    <a:pt x="9891" y="2044"/>
                  </a:cubicBezTo>
                  <a:cubicBezTo>
                    <a:pt x="10259" y="1921"/>
                    <a:pt x="10606" y="1758"/>
                    <a:pt x="10810" y="1472"/>
                  </a:cubicBezTo>
                  <a:cubicBezTo>
                    <a:pt x="11015" y="1186"/>
                    <a:pt x="11096" y="757"/>
                    <a:pt x="10892" y="450"/>
                  </a:cubicBezTo>
                  <a:cubicBezTo>
                    <a:pt x="10708" y="164"/>
                    <a:pt x="10177" y="1"/>
                    <a:pt x="9870" y="328"/>
                  </a:cubicBezTo>
                  <a:cubicBezTo>
                    <a:pt x="9993" y="144"/>
                    <a:pt x="10197" y="42"/>
                    <a:pt x="10422" y="42"/>
                  </a:cubicBezTo>
                  <a:cubicBezTo>
                    <a:pt x="10647" y="42"/>
                    <a:pt x="10872" y="103"/>
                    <a:pt x="11056" y="287"/>
                  </a:cubicBezTo>
                  <a:cubicBezTo>
                    <a:pt x="11239" y="450"/>
                    <a:pt x="11342" y="695"/>
                    <a:pt x="11362" y="941"/>
                  </a:cubicBezTo>
                  <a:cubicBezTo>
                    <a:pt x="11382" y="1206"/>
                    <a:pt x="11321" y="1452"/>
                    <a:pt x="11219" y="1676"/>
                  </a:cubicBezTo>
                  <a:cubicBezTo>
                    <a:pt x="10994" y="2167"/>
                    <a:pt x="10565" y="2494"/>
                    <a:pt x="10136" y="2698"/>
                  </a:cubicBezTo>
                  <a:cubicBezTo>
                    <a:pt x="9727" y="2923"/>
                    <a:pt x="9278" y="3107"/>
                    <a:pt x="8808" y="3209"/>
                  </a:cubicBezTo>
                  <a:cubicBezTo>
                    <a:pt x="6969" y="3699"/>
                    <a:pt x="5089" y="3454"/>
                    <a:pt x="3699" y="3413"/>
                  </a:cubicBezTo>
                  <a:cubicBezTo>
                    <a:pt x="3311" y="3393"/>
                    <a:pt x="2964" y="3413"/>
                    <a:pt x="2616" y="3474"/>
                  </a:cubicBezTo>
                  <a:cubicBezTo>
                    <a:pt x="2289" y="3536"/>
                    <a:pt x="1962" y="3658"/>
                    <a:pt x="1717" y="3842"/>
                  </a:cubicBezTo>
                  <a:cubicBezTo>
                    <a:pt x="1472" y="4026"/>
                    <a:pt x="1288" y="4251"/>
                    <a:pt x="1186" y="4537"/>
                  </a:cubicBezTo>
                  <a:cubicBezTo>
                    <a:pt x="1084" y="4823"/>
                    <a:pt x="1104" y="5191"/>
                    <a:pt x="1186" y="5477"/>
                  </a:cubicBezTo>
                  <a:cubicBezTo>
                    <a:pt x="1411" y="6110"/>
                    <a:pt x="2126" y="6601"/>
                    <a:pt x="2861" y="6519"/>
                  </a:cubicBezTo>
                  <a:cubicBezTo>
                    <a:pt x="3229" y="6478"/>
                    <a:pt x="3597" y="6294"/>
                    <a:pt x="3801" y="5967"/>
                  </a:cubicBezTo>
                  <a:cubicBezTo>
                    <a:pt x="3822" y="5947"/>
                    <a:pt x="3842" y="5906"/>
                    <a:pt x="3863" y="5865"/>
                  </a:cubicBezTo>
                  <a:cubicBezTo>
                    <a:pt x="3720" y="6049"/>
                    <a:pt x="3495" y="6151"/>
                    <a:pt x="3250" y="6151"/>
                  </a:cubicBezTo>
                  <a:cubicBezTo>
                    <a:pt x="2821" y="6151"/>
                    <a:pt x="2473" y="5804"/>
                    <a:pt x="2473" y="5395"/>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6517000" y="2660800"/>
              <a:ext cx="41400" cy="41400"/>
            </a:xfrm>
            <a:custGeom>
              <a:avLst/>
              <a:gdLst/>
              <a:ahLst/>
              <a:cxnLst/>
              <a:rect l="l" t="t" r="r" b="b"/>
              <a:pathLst>
                <a:path w="1656" h="1656" extrusionOk="0">
                  <a:moveTo>
                    <a:pt x="817" y="1656"/>
                  </a:moveTo>
                  <a:cubicBezTo>
                    <a:pt x="1287" y="1656"/>
                    <a:pt x="1655" y="1288"/>
                    <a:pt x="1655" y="838"/>
                  </a:cubicBezTo>
                  <a:cubicBezTo>
                    <a:pt x="1655" y="389"/>
                    <a:pt x="1287" y="0"/>
                    <a:pt x="817" y="0"/>
                  </a:cubicBezTo>
                  <a:cubicBezTo>
                    <a:pt x="368" y="0"/>
                    <a:pt x="0" y="389"/>
                    <a:pt x="0" y="838"/>
                  </a:cubicBezTo>
                  <a:cubicBezTo>
                    <a:pt x="0" y="1288"/>
                    <a:pt x="368" y="1656"/>
                    <a:pt x="817" y="165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32"/>
          <p:cNvGrpSpPr/>
          <p:nvPr/>
        </p:nvGrpSpPr>
        <p:grpSpPr>
          <a:xfrm>
            <a:off x="2927750" y="4073054"/>
            <a:ext cx="3288500" cy="197705"/>
            <a:chOff x="2927750" y="4073054"/>
            <a:chExt cx="3288500" cy="197705"/>
          </a:xfrm>
        </p:grpSpPr>
        <p:grpSp>
          <p:nvGrpSpPr>
            <p:cNvPr id="1222" name="Google Shape;1222;p32"/>
            <p:cNvGrpSpPr/>
            <p:nvPr/>
          </p:nvGrpSpPr>
          <p:grpSpPr>
            <a:xfrm>
              <a:off x="4155638" y="4073054"/>
              <a:ext cx="834377" cy="197705"/>
              <a:chOff x="993150" y="3076625"/>
              <a:chExt cx="252375" cy="59800"/>
            </a:xfrm>
          </p:grpSpPr>
          <p:sp>
            <p:nvSpPr>
              <p:cNvPr id="1223" name="Google Shape;1223;p32"/>
              <p:cNvSpPr/>
              <p:nvPr/>
            </p:nvSpPr>
            <p:spPr>
              <a:xfrm>
                <a:off x="1120350" y="3076625"/>
                <a:ext cx="125175" cy="59800"/>
              </a:xfrm>
              <a:custGeom>
                <a:avLst/>
                <a:gdLst/>
                <a:ahLst/>
                <a:cxnLst/>
                <a:rect l="l" t="t" r="r" b="b"/>
                <a:pathLst>
                  <a:path w="5007" h="2392" extrusionOk="0">
                    <a:moveTo>
                      <a:pt x="4578" y="1186"/>
                    </a:moveTo>
                    <a:cubicBezTo>
                      <a:pt x="4455" y="1104"/>
                      <a:pt x="4312" y="1063"/>
                      <a:pt x="4190" y="1063"/>
                    </a:cubicBezTo>
                    <a:cubicBezTo>
                      <a:pt x="4047" y="1063"/>
                      <a:pt x="3944" y="1084"/>
                      <a:pt x="3863" y="1104"/>
                    </a:cubicBezTo>
                    <a:cubicBezTo>
                      <a:pt x="3679" y="1165"/>
                      <a:pt x="3577" y="1247"/>
                      <a:pt x="3515" y="1308"/>
                    </a:cubicBezTo>
                    <a:cubicBezTo>
                      <a:pt x="3434" y="1349"/>
                      <a:pt x="3413" y="1370"/>
                      <a:pt x="3413" y="1370"/>
                    </a:cubicBezTo>
                    <a:cubicBezTo>
                      <a:pt x="3413" y="1370"/>
                      <a:pt x="3434" y="1370"/>
                      <a:pt x="3454" y="1349"/>
                    </a:cubicBezTo>
                    <a:cubicBezTo>
                      <a:pt x="3413" y="1370"/>
                      <a:pt x="3393" y="1390"/>
                      <a:pt x="3393" y="1390"/>
                    </a:cubicBezTo>
                    <a:cubicBezTo>
                      <a:pt x="3393" y="1390"/>
                      <a:pt x="3434" y="1390"/>
                      <a:pt x="3454" y="1370"/>
                    </a:cubicBezTo>
                    <a:cubicBezTo>
                      <a:pt x="3515" y="1349"/>
                      <a:pt x="3577" y="1349"/>
                      <a:pt x="3658" y="1329"/>
                    </a:cubicBezTo>
                    <a:cubicBezTo>
                      <a:pt x="3761" y="1329"/>
                      <a:pt x="3883" y="1329"/>
                      <a:pt x="4006" y="1370"/>
                    </a:cubicBezTo>
                    <a:cubicBezTo>
                      <a:pt x="4087" y="1390"/>
                      <a:pt x="4169" y="1411"/>
                      <a:pt x="4230" y="1451"/>
                    </a:cubicBezTo>
                    <a:cubicBezTo>
                      <a:pt x="4312" y="1492"/>
                      <a:pt x="4394" y="1574"/>
                      <a:pt x="4435" y="1656"/>
                    </a:cubicBezTo>
                    <a:cubicBezTo>
                      <a:pt x="4455" y="1738"/>
                      <a:pt x="4435" y="1840"/>
                      <a:pt x="4374" y="1901"/>
                    </a:cubicBezTo>
                    <a:cubicBezTo>
                      <a:pt x="4312" y="1983"/>
                      <a:pt x="4210" y="2003"/>
                      <a:pt x="4128" y="2024"/>
                    </a:cubicBezTo>
                    <a:cubicBezTo>
                      <a:pt x="3965" y="2065"/>
                      <a:pt x="3822" y="2044"/>
                      <a:pt x="3679" y="2003"/>
                    </a:cubicBezTo>
                    <a:cubicBezTo>
                      <a:pt x="3597" y="1962"/>
                      <a:pt x="3536" y="1921"/>
                      <a:pt x="3454" y="1881"/>
                    </a:cubicBezTo>
                    <a:cubicBezTo>
                      <a:pt x="3393" y="1840"/>
                      <a:pt x="3066" y="1656"/>
                      <a:pt x="2984" y="1615"/>
                    </a:cubicBezTo>
                    <a:cubicBezTo>
                      <a:pt x="2821" y="1533"/>
                      <a:pt x="2657" y="1492"/>
                      <a:pt x="2494" y="1513"/>
                    </a:cubicBezTo>
                    <a:cubicBezTo>
                      <a:pt x="2330" y="1513"/>
                      <a:pt x="2187" y="1574"/>
                      <a:pt x="2064" y="1656"/>
                    </a:cubicBezTo>
                    <a:cubicBezTo>
                      <a:pt x="2126" y="1533"/>
                      <a:pt x="2146" y="1411"/>
                      <a:pt x="2167" y="1247"/>
                    </a:cubicBezTo>
                    <a:cubicBezTo>
                      <a:pt x="2167" y="1043"/>
                      <a:pt x="2126" y="838"/>
                      <a:pt x="2003" y="634"/>
                    </a:cubicBezTo>
                    <a:cubicBezTo>
                      <a:pt x="1901" y="430"/>
                      <a:pt x="1717" y="246"/>
                      <a:pt x="1492" y="123"/>
                    </a:cubicBezTo>
                    <a:cubicBezTo>
                      <a:pt x="1247" y="21"/>
                      <a:pt x="981" y="1"/>
                      <a:pt x="736" y="62"/>
                    </a:cubicBezTo>
                    <a:cubicBezTo>
                      <a:pt x="491" y="144"/>
                      <a:pt x="287" y="307"/>
                      <a:pt x="164" y="512"/>
                    </a:cubicBezTo>
                    <a:cubicBezTo>
                      <a:pt x="21" y="736"/>
                      <a:pt x="1" y="1002"/>
                      <a:pt x="62" y="1227"/>
                    </a:cubicBezTo>
                    <a:cubicBezTo>
                      <a:pt x="123" y="1451"/>
                      <a:pt x="287" y="1615"/>
                      <a:pt x="430" y="1697"/>
                    </a:cubicBezTo>
                    <a:cubicBezTo>
                      <a:pt x="593" y="1778"/>
                      <a:pt x="777" y="1799"/>
                      <a:pt x="920" y="1778"/>
                    </a:cubicBezTo>
                    <a:cubicBezTo>
                      <a:pt x="1043" y="1738"/>
                      <a:pt x="1125" y="1656"/>
                      <a:pt x="1165" y="1574"/>
                    </a:cubicBezTo>
                    <a:cubicBezTo>
                      <a:pt x="1186" y="1533"/>
                      <a:pt x="1186" y="1492"/>
                      <a:pt x="1186" y="1451"/>
                    </a:cubicBezTo>
                    <a:cubicBezTo>
                      <a:pt x="1186" y="1288"/>
                      <a:pt x="1063" y="1165"/>
                      <a:pt x="900" y="1165"/>
                    </a:cubicBezTo>
                    <a:cubicBezTo>
                      <a:pt x="736" y="1165"/>
                      <a:pt x="614" y="1288"/>
                      <a:pt x="614" y="1451"/>
                    </a:cubicBezTo>
                    <a:cubicBezTo>
                      <a:pt x="614" y="1554"/>
                      <a:pt x="675" y="1656"/>
                      <a:pt x="757" y="1697"/>
                    </a:cubicBezTo>
                    <a:cubicBezTo>
                      <a:pt x="655" y="1676"/>
                      <a:pt x="573" y="1615"/>
                      <a:pt x="491" y="1574"/>
                    </a:cubicBezTo>
                    <a:cubicBezTo>
                      <a:pt x="368" y="1472"/>
                      <a:pt x="287" y="1349"/>
                      <a:pt x="225" y="1186"/>
                    </a:cubicBezTo>
                    <a:cubicBezTo>
                      <a:pt x="185" y="1002"/>
                      <a:pt x="225" y="798"/>
                      <a:pt x="348" y="614"/>
                    </a:cubicBezTo>
                    <a:cubicBezTo>
                      <a:pt x="450" y="450"/>
                      <a:pt x="593" y="368"/>
                      <a:pt x="798" y="307"/>
                    </a:cubicBezTo>
                    <a:cubicBezTo>
                      <a:pt x="1002" y="266"/>
                      <a:pt x="1206" y="266"/>
                      <a:pt x="1411" y="368"/>
                    </a:cubicBezTo>
                    <a:cubicBezTo>
                      <a:pt x="1594" y="450"/>
                      <a:pt x="1717" y="573"/>
                      <a:pt x="1799" y="736"/>
                    </a:cubicBezTo>
                    <a:cubicBezTo>
                      <a:pt x="1901" y="900"/>
                      <a:pt x="1942" y="1084"/>
                      <a:pt x="1942" y="1247"/>
                    </a:cubicBezTo>
                    <a:cubicBezTo>
                      <a:pt x="1962" y="1574"/>
                      <a:pt x="1860" y="1819"/>
                      <a:pt x="1717" y="1962"/>
                    </a:cubicBezTo>
                    <a:cubicBezTo>
                      <a:pt x="1574" y="2105"/>
                      <a:pt x="1431" y="2167"/>
                      <a:pt x="1349" y="2187"/>
                    </a:cubicBezTo>
                    <a:cubicBezTo>
                      <a:pt x="1288" y="2208"/>
                      <a:pt x="1268" y="2208"/>
                      <a:pt x="1247" y="2208"/>
                    </a:cubicBezTo>
                    <a:cubicBezTo>
                      <a:pt x="1206" y="2208"/>
                      <a:pt x="1206" y="2208"/>
                      <a:pt x="1206" y="2208"/>
                    </a:cubicBezTo>
                    <a:cubicBezTo>
                      <a:pt x="1206" y="2208"/>
                      <a:pt x="1206" y="2208"/>
                      <a:pt x="1247" y="2228"/>
                    </a:cubicBezTo>
                    <a:cubicBezTo>
                      <a:pt x="1268" y="2228"/>
                      <a:pt x="1308" y="2228"/>
                      <a:pt x="1349" y="2228"/>
                    </a:cubicBezTo>
                    <a:cubicBezTo>
                      <a:pt x="1451" y="2208"/>
                      <a:pt x="1615" y="2187"/>
                      <a:pt x="1778" y="2044"/>
                    </a:cubicBezTo>
                    <a:cubicBezTo>
                      <a:pt x="1881" y="1983"/>
                      <a:pt x="1962" y="1881"/>
                      <a:pt x="2024" y="1738"/>
                    </a:cubicBezTo>
                    <a:cubicBezTo>
                      <a:pt x="2146" y="1676"/>
                      <a:pt x="2310" y="1615"/>
                      <a:pt x="2494" y="1615"/>
                    </a:cubicBezTo>
                    <a:cubicBezTo>
                      <a:pt x="2637" y="1615"/>
                      <a:pt x="2780" y="1676"/>
                      <a:pt x="2923" y="1738"/>
                    </a:cubicBezTo>
                    <a:cubicBezTo>
                      <a:pt x="3066" y="1819"/>
                      <a:pt x="3209" y="1921"/>
                      <a:pt x="3352" y="2024"/>
                    </a:cubicBezTo>
                    <a:cubicBezTo>
                      <a:pt x="3515" y="2146"/>
                      <a:pt x="3679" y="2248"/>
                      <a:pt x="3883" y="2310"/>
                    </a:cubicBezTo>
                    <a:cubicBezTo>
                      <a:pt x="4087" y="2371"/>
                      <a:pt x="4333" y="2391"/>
                      <a:pt x="4557" y="2248"/>
                    </a:cubicBezTo>
                    <a:cubicBezTo>
                      <a:pt x="5007" y="1983"/>
                      <a:pt x="4864" y="1349"/>
                      <a:pt x="4598" y="118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993150" y="3076625"/>
                <a:ext cx="125175" cy="59800"/>
              </a:xfrm>
              <a:custGeom>
                <a:avLst/>
                <a:gdLst/>
                <a:ahLst/>
                <a:cxnLst/>
                <a:rect l="l" t="t" r="r" b="b"/>
                <a:pathLst>
                  <a:path w="5007" h="2392" extrusionOk="0">
                    <a:moveTo>
                      <a:pt x="4251" y="62"/>
                    </a:moveTo>
                    <a:cubicBezTo>
                      <a:pt x="4026" y="1"/>
                      <a:pt x="3740" y="21"/>
                      <a:pt x="3515" y="123"/>
                    </a:cubicBezTo>
                    <a:cubicBezTo>
                      <a:pt x="3270" y="225"/>
                      <a:pt x="3086" y="430"/>
                      <a:pt x="2984" y="634"/>
                    </a:cubicBezTo>
                    <a:cubicBezTo>
                      <a:pt x="2882" y="838"/>
                      <a:pt x="2841" y="1043"/>
                      <a:pt x="2841" y="1247"/>
                    </a:cubicBezTo>
                    <a:cubicBezTo>
                      <a:pt x="2841" y="1390"/>
                      <a:pt x="2882" y="1533"/>
                      <a:pt x="2923" y="1656"/>
                    </a:cubicBezTo>
                    <a:cubicBezTo>
                      <a:pt x="2820" y="1574"/>
                      <a:pt x="2677" y="1513"/>
                      <a:pt x="2494" y="1513"/>
                    </a:cubicBezTo>
                    <a:cubicBezTo>
                      <a:pt x="2350" y="1492"/>
                      <a:pt x="2187" y="1533"/>
                      <a:pt x="2024" y="1615"/>
                    </a:cubicBezTo>
                    <a:cubicBezTo>
                      <a:pt x="1942" y="1635"/>
                      <a:pt x="1615" y="1840"/>
                      <a:pt x="1533" y="1881"/>
                    </a:cubicBezTo>
                    <a:cubicBezTo>
                      <a:pt x="1472" y="1921"/>
                      <a:pt x="1390" y="1962"/>
                      <a:pt x="1308" y="2003"/>
                    </a:cubicBezTo>
                    <a:cubicBezTo>
                      <a:pt x="1186" y="2044"/>
                      <a:pt x="1043" y="2065"/>
                      <a:pt x="879" y="2024"/>
                    </a:cubicBezTo>
                    <a:cubicBezTo>
                      <a:pt x="777" y="2003"/>
                      <a:pt x="695" y="1962"/>
                      <a:pt x="634" y="1901"/>
                    </a:cubicBezTo>
                    <a:cubicBezTo>
                      <a:pt x="552" y="1840"/>
                      <a:pt x="532" y="1738"/>
                      <a:pt x="573" y="1656"/>
                    </a:cubicBezTo>
                    <a:cubicBezTo>
                      <a:pt x="614" y="1554"/>
                      <a:pt x="695" y="1492"/>
                      <a:pt x="757" y="1451"/>
                    </a:cubicBezTo>
                    <a:cubicBezTo>
                      <a:pt x="838" y="1411"/>
                      <a:pt x="920" y="1390"/>
                      <a:pt x="981" y="1370"/>
                    </a:cubicBezTo>
                    <a:cubicBezTo>
                      <a:pt x="1124" y="1329"/>
                      <a:pt x="1247" y="1329"/>
                      <a:pt x="1329" y="1329"/>
                    </a:cubicBezTo>
                    <a:cubicBezTo>
                      <a:pt x="1431" y="1329"/>
                      <a:pt x="1492" y="1349"/>
                      <a:pt x="1533" y="1370"/>
                    </a:cubicBezTo>
                    <a:cubicBezTo>
                      <a:pt x="1574" y="1370"/>
                      <a:pt x="1594" y="1390"/>
                      <a:pt x="1594" y="1390"/>
                    </a:cubicBezTo>
                    <a:cubicBezTo>
                      <a:pt x="1594" y="1390"/>
                      <a:pt x="1574" y="1370"/>
                      <a:pt x="1533" y="1349"/>
                    </a:cubicBezTo>
                    <a:cubicBezTo>
                      <a:pt x="1574" y="1370"/>
                      <a:pt x="1594" y="1370"/>
                      <a:pt x="1594" y="1370"/>
                    </a:cubicBezTo>
                    <a:cubicBezTo>
                      <a:pt x="1594" y="1370"/>
                      <a:pt x="1554" y="1349"/>
                      <a:pt x="1492" y="1288"/>
                    </a:cubicBezTo>
                    <a:cubicBezTo>
                      <a:pt x="1431" y="1247"/>
                      <a:pt x="1308" y="1165"/>
                      <a:pt x="1145" y="1104"/>
                    </a:cubicBezTo>
                    <a:cubicBezTo>
                      <a:pt x="1043" y="1063"/>
                      <a:pt x="941" y="1043"/>
                      <a:pt x="818" y="1043"/>
                    </a:cubicBezTo>
                    <a:cubicBezTo>
                      <a:pt x="695" y="1063"/>
                      <a:pt x="552" y="1084"/>
                      <a:pt x="409" y="1186"/>
                    </a:cubicBezTo>
                    <a:cubicBezTo>
                      <a:pt x="144" y="1349"/>
                      <a:pt x="1" y="1983"/>
                      <a:pt x="450" y="2269"/>
                    </a:cubicBezTo>
                    <a:cubicBezTo>
                      <a:pt x="654" y="2391"/>
                      <a:pt x="900" y="2371"/>
                      <a:pt x="1104" y="2310"/>
                    </a:cubicBezTo>
                    <a:cubicBezTo>
                      <a:pt x="1308" y="2248"/>
                      <a:pt x="1492" y="2146"/>
                      <a:pt x="1635" y="2044"/>
                    </a:cubicBezTo>
                    <a:cubicBezTo>
                      <a:pt x="1799" y="1921"/>
                      <a:pt x="1942" y="1819"/>
                      <a:pt x="2085" y="1738"/>
                    </a:cubicBezTo>
                    <a:cubicBezTo>
                      <a:pt x="2228" y="1676"/>
                      <a:pt x="2371" y="1615"/>
                      <a:pt x="2494" y="1615"/>
                    </a:cubicBezTo>
                    <a:cubicBezTo>
                      <a:pt x="2698" y="1615"/>
                      <a:pt x="2841" y="1676"/>
                      <a:pt x="2963" y="1758"/>
                    </a:cubicBezTo>
                    <a:cubicBezTo>
                      <a:pt x="3045" y="1881"/>
                      <a:pt x="3127" y="1983"/>
                      <a:pt x="3209" y="2044"/>
                    </a:cubicBezTo>
                    <a:cubicBezTo>
                      <a:pt x="3393" y="2187"/>
                      <a:pt x="3556" y="2208"/>
                      <a:pt x="3658" y="2228"/>
                    </a:cubicBezTo>
                    <a:cubicBezTo>
                      <a:pt x="3699" y="2228"/>
                      <a:pt x="3740" y="2228"/>
                      <a:pt x="3760" y="2228"/>
                    </a:cubicBezTo>
                    <a:cubicBezTo>
                      <a:pt x="3781" y="2228"/>
                      <a:pt x="3801" y="2208"/>
                      <a:pt x="3801" y="2208"/>
                    </a:cubicBezTo>
                    <a:cubicBezTo>
                      <a:pt x="3801" y="2208"/>
                      <a:pt x="3781" y="2208"/>
                      <a:pt x="3760" y="2208"/>
                    </a:cubicBezTo>
                    <a:cubicBezTo>
                      <a:pt x="3740" y="2208"/>
                      <a:pt x="3699" y="2208"/>
                      <a:pt x="3658" y="2187"/>
                    </a:cubicBezTo>
                    <a:cubicBezTo>
                      <a:pt x="3556" y="2167"/>
                      <a:pt x="3413" y="2105"/>
                      <a:pt x="3270" y="1962"/>
                    </a:cubicBezTo>
                    <a:cubicBezTo>
                      <a:pt x="3147" y="1819"/>
                      <a:pt x="3045" y="1574"/>
                      <a:pt x="3045" y="1247"/>
                    </a:cubicBezTo>
                    <a:cubicBezTo>
                      <a:pt x="3045" y="1084"/>
                      <a:pt x="3086" y="900"/>
                      <a:pt x="3188" y="736"/>
                    </a:cubicBezTo>
                    <a:cubicBezTo>
                      <a:pt x="3290" y="573"/>
                      <a:pt x="3393" y="450"/>
                      <a:pt x="3597" y="368"/>
                    </a:cubicBezTo>
                    <a:cubicBezTo>
                      <a:pt x="3781" y="287"/>
                      <a:pt x="4006" y="266"/>
                      <a:pt x="4210" y="307"/>
                    </a:cubicBezTo>
                    <a:cubicBezTo>
                      <a:pt x="4394" y="368"/>
                      <a:pt x="4557" y="450"/>
                      <a:pt x="4660" y="634"/>
                    </a:cubicBezTo>
                    <a:cubicBezTo>
                      <a:pt x="4762" y="798"/>
                      <a:pt x="4803" y="1002"/>
                      <a:pt x="4762" y="1186"/>
                    </a:cubicBezTo>
                    <a:cubicBezTo>
                      <a:pt x="4721" y="1370"/>
                      <a:pt x="4639" y="1472"/>
                      <a:pt x="4496" y="1574"/>
                    </a:cubicBezTo>
                    <a:cubicBezTo>
                      <a:pt x="4414" y="1635"/>
                      <a:pt x="4333" y="1697"/>
                      <a:pt x="4251" y="1697"/>
                    </a:cubicBezTo>
                    <a:cubicBezTo>
                      <a:pt x="4333" y="1656"/>
                      <a:pt x="4373" y="1554"/>
                      <a:pt x="4373" y="1451"/>
                    </a:cubicBezTo>
                    <a:cubicBezTo>
                      <a:pt x="4373" y="1308"/>
                      <a:pt x="4251" y="1165"/>
                      <a:pt x="4087" y="1165"/>
                    </a:cubicBezTo>
                    <a:cubicBezTo>
                      <a:pt x="3944" y="1165"/>
                      <a:pt x="3801" y="1308"/>
                      <a:pt x="3801" y="1451"/>
                    </a:cubicBezTo>
                    <a:cubicBezTo>
                      <a:pt x="3801" y="1513"/>
                      <a:pt x="3822" y="1533"/>
                      <a:pt x="3822" y="1574"/>
                    </a:cubicBezTo>
                    <a:cubicBezTo>
                      <a:pt x="3863" y="1676"/>
                      <a:pt x="3965" y="1738"/>
                      <a:pt x="4087" y="1778"/>
                    </a:cubicBezTo>
                    <a:cubicBezTo>
                      <a:pt x="4230" y="1799"/>
                      <a:pt x="4394" y="1799"/>
                      <a:pt x="4557" y="1697"/>
                    </a:cubicBezTo>
                    <a:cubicBezTo>
                      <a:pt x="4721" y="1615"/>
                      <a:pt x="4884" y="1451"/>
                      <a:pt x="4946" y="1227"/>
                    </a:cubicBezTo>
                    <a:cubicBezTo>
                      <a:pt x="5007" y="1002"/>
                      <a:pt x="4966" y="736"/>
                      <a:pt x="4843" y="532"/>
                    </a:cubicBezTo>
                    <a:cubicBezTo>
                      <a:pt x="4721" y="307"/>
                      <a:pt x="4496" y="144"/>
                      <a:pt x="4271" y="6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32"/>
            <p:cNvGrpSpPr/>
            <p:nvPr/>
          </p:nvGrpSpPr>
          <p:grpSpPr>
            <a:xfrm>
              <a:off x="2927750" y="4186300"/>
              <a:ext cx="1160700" cy="45600"/>
              <a:chOff x="2927750" y="4354650"/>
              <a:chExt cx="1160700" cy="45600"/>
            </a:xfrm>
          </p:grpSpPr>
          <p:cxnSp>
            <p:nvCxnSpPr>
              <p:cNvPr id="1226" name="Google Shape;1226;p32"/>
              <p:cNvCxnSpPr>
                <a:stCxn id="1227" idx="6"/>
              </p:cNvCxnSpPr>
              <p:nvPr/>
            </p:nvCxnSpPr>
            <p:spPr>
              <a:xfrm>
                <a:off x="2973350" y="4377450"/>
                <a:ext cx="1115100" cy="0"/>
              </a:xfrm>
              <a:prstGeom prst="straightConnector1">
                <a:avLst/>
              </a:prstGeom>
              <a:noFill/>
              <a:ln w="9525" cap="rnd" cmpd="sng">
                <a:solidFill>
                  <a:schemeClr val="accent1"/>
                </a:solidFill>
                <a:prstDash val="solid"/>
                <a:round/>
                <a:headEnd type="none" w="med" len="med"/>
                <a:tailEnd type="none" w="med" len="med"/>
              </a:ln>
            </p:spPr>
          </p:cxnSp>
          <p:sp>
            <p:nvSpPr>
              <p:cNvPr id="1227" name="Google Shape;1227;p32"/>
              <p:cNvSpPr/>
              <p:nvPr/>
            </p:nvSpPr>
            <p:spPr>
              <a:xfrm>
                <a:off x="2927750" y="4354650"/>
                <a:ext cx="45600" cy="45600"/>
              </a:xfrm>
              <a:prstGeom prst="ellipse">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32"/>
            <p:cNvGrpSpPr/>
            <p:nvPr/>
          </p:nvGrpSpPr>
          <p:grpSpPr>
            <a:xfrm>
              <a:off x="5059150" y="4186300"/>
              <a:ext cx="1157100" cy="45600"/>
              <a:chOff x="5059150" y="4354650"/>
              <a:chExt cx="1157100" cy="45600"/>
            </a:xfrm>
          </p:grpSpPr>
          <p:cxnSp>
            <p:nvCxnSpPr>
              <p:cNvPr id="1229" name="Google Shape;1229;p32"/>
              <p:cNvCxnSpPr>
                <a:endCxn id="1230" idx="2"/>
              </p:cNvCxnSpPr>
              <p:nvPr/>
            </p:nvCxnSpPr>
            <p:spPr>
              <a:xfrm>
                <a:off x="5059150" y="4377450"/>
                <a:ext cx="1111500" cy="0"/>
              </a:xfrm>
              <a:prstGeom prst="straightConnector1">
                <a:avLst/>
              </a:prstGeom>
              <a:noFill/>
              <a:ln w="9525" cap="rnd" cmpd="sng">
                <a:solidFill>
                  <a:schemeClr val="accent1"/>
                </a:solidFill>
                <a:prstDash val="solid"/>
                <a:round/>
                <a:headEnd type="none" w="med" len="med"/>
                <a:tailEnd type="none" w="med" len="med"/>
              </a:ln>
            </p:spPr>
          </p:cxnSp>
          <p:sp>
            <p:nvSpPr>
              <p:cNvPr id="1230" name="Google Shape;1230;p32"/>
              <p:cNvSpPr/>
              <p:nvPr/>
            </p:nvSpPr>
            <p:spPr>
              <a:xfrm>
                <a:off x="6170650" y="4354650"/>
                <a:ext cx="45600" cy="45600"/>
              </a:xfrm>
              <a:prstGeom prst="ellipse">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4332347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grpSp>
        <p:nvGrpSpPr>
          <p:cNvPr id="1237" name="Google Shape;1237;p33"/>
          <p:cNvGrpSpPr/>
          <p:nvPr/>
        </p:nvGrpSpPr>
        <p:grpSpPr>
          <a:xfrm>
            <a:off x="4168441" y="306596"/>
            <a:ext cx="808226" cy="465827"/>
            <a:chOff x="4382125" y="331650"/>
            <a:chExt cx="721244" cy="415694"/>
          </a:xfrm>
        </p:grpSpPr>
        <p:sp>
          <p:nvSpPr>
            <p:cNvPr id="1238" name="Google Shape;1238;p33"/>
            <p:cNvSpPr/>
            <p:nvPr/>
          </p:nvSpPr>
          <p:spPr>
            <a:xfrm>
              <a:off x="4646477" y="331650"/>
              <a:ext cx="193479" cy="180075"/>
            </a:xfrm>
            <a:custGeom>
              <a:avLst/>
              <a:gdLst/>
              <a:ahLst/>
              <a:cxnLst/>
              <a:rect l="l" t="t" r="r" b="b"/>
              <a:pathLst>
                <a:path w="4128" h="3842" extrusionOk="0">
                  <a:moveTo>
                    <a:pt x="838" y="3392"/>
                  </a:moveTo>
                  <a:cubicBezTo>
                    <a:pt x="1002" y="3392"/>
                    <a:pt x="1124" y="3249"/>
                    <a:pt x="1124" y="3086"/>
                  </a:cubicBezTo>
                  <a:cubicBezTo>
                    <a:pt x="1124" y="2922"/>
                    <a:pt x="1002" y="2800"/>
                    <a:pt x="838" y="2800"/>
                  </a:cubicBezTo>
                  <a:cubicBezTo>
                    <a:pt x="736" y="2800"/>
                    <a:pt x="654" y="2840"/>
                    <a:pt x="593" y="2922"/>
                  </a:cubicBezTo>
                  <a:cubicBezTo>
                    <a:pt x="245" y="2268"/>
                    <a:pt x="1553" y="1819"/>
                    <a:pt x="2064" y="3842"/>
                  </a:cubicBezTo>
                  <a:cubicBezTo>
                    <a:pt x="2575" y="1819"/>
                    <a:pt x="3883" y="2268"/>
                    <a:pt x="3515" y="2922"/>
                  </a:cubicBezTo>
                  <a:cubicBezTo>
                    <a:pt x="3474" y="2840"/>
                    <a:pt x="3392" y="2800"/>
                    <a:pt x="3290" y="2800"/>
                  </a:cubicBezTo>
                  <a:cubicBezTo>
                    <a:pt x="3127" y="2800"/>
                    <a:pt x="3004" y="2922"/>
                    <a:pt x="3004" y="3086"/>
                  </a:cubicBezTo>
                  <a:cubicBezTo>
                    <a:pt x="3004" y="3249"/>
                    <a:pt x="3127" y="3392"/>
                    <a:pt x="3290" y="3392"/>
                  </a:cubicBezTo>
                  <a:cubicBezTo>
                    <a:pt x="3883" y="3413"/>
                    <a:pt x="4108" y="2963"/>
                    <a:pt x="4108" y="2616"/>
                  </a:cubicBezTo>
                  <a:cubicBezTo>
                    <a:pt x="4128" y="2064"/>
                    <a:pt x="3413" y="1614"/>
                    <a:pt x="2800" y="2023"/>
                  </a:cubicBezTo>
                  <a:cubicBezTo>
                    <a:pt x="2820" y="1267"/>
                    <a:pt x="2555" y="593"/>
                    <a:pt x="2064" y="0"/>
                  </a:cubicBezTo>
                  <a:cubicBezTo>
                    <a:pt x="1574" y="593"/>
                    <a:pt x="1308" y="1267"/>
                    <a:pt x="1328" y="2023"/>
                  </a:cubicBezTo>
                  <a:cubicBezTo>
                    <a:pt x="715" y="1614"/>
                    <a:pt x="0" y="2064"/>
                    <a:pt x="0" y="2616"/>
                  </a:cubicBezTo>
                  <a:cubicBezTo>
                    <a:pt x="21" y="2963"/>
                    <a:pt x="225" y="3392"/>
                    <a:pt x="838" y="339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4724048" y="524150"/>
              <a:ext cx="38340" cy="38340"/>
            </a:xfrm>
            <a:custGeom>
              <a:avLst/>
              <a:gdLst/>
              <a:ahLst/>
              <a:cxnLst/>
              <a:rect l="l" t="t" r="r" b="b"/>
              <a:pathLst>
                <a:path w="818" h="818" extrusionOk="0">
                  <a:moveTo>
                    <a:pt x="0" y="409"/>
                  </a:moveTo>
                  <a:cubicBezTo>
                    <a:pt x="0" y="634"/>
                    <a:pt x="184" y="818"/>
                    <a:pt x="409" y="818"/>
                  </a:cubicBezTo>
                  <a:cubicBezTo>
                    <a:pt x="634" y="818"/>
                    <a:pt x="818" y="634"/>
                    <a:pt x="818" y="409"/>
                  </a:cubicBezTo>
                  <a:cubicBezTo>
                    <a:pt x="818" y="184"/>
                    <a:pt x="634" y="0"/>
                    <a:pt x="409" y="0"/>
                  </a:cubicBezTo>
                  <a:cubicBezTo>
                    <a:pt x="184" y="0"/>
                    <a:pt x="0" y="184"/>
                    <a:pt x="0" y="40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4715424" y="574911"/>
              <a:ext cx="54650" cy="135079"/>
            </a:xfrm>
            <a:custGeom>
              <a:avLst/>
              <a:gdLst/>
              <a:ahLst/>
              <a:cxnLst/>
              <a:rect l="l" t="t" r="r" b="b"/>
              <a:pathLst>
                <a:path w="1166" h="2882" extrusionOk="0">
                  <a:moveTo>
                    <a:pt x="1" y="1676"/>
                  </a:moveTo>
                  <a:cubicBezTo>
                    <a:pt x="266" y="2003"/>
                    <a:pt x="450" y="2411"/>
                    <a:pt x="593" y="2881"/>
                  </a:cubicBezTo>
                  <a:cubicBezTo>
                    <a:pt x="716" y="2411"/>
                    <a:pt x="920" y="2023"/>
                    <a:pt x="1165" y="1676"/>
                  </a:cubicBezTo>
                  <a:cubicBezTo>
                    <a:pt x="920" y="1165"/>
                    <a:pt x="736" y="593"/>
                    <a:pt x="593" y="0"/>
                  </a:cubicBezTo>
                  <a:cubicBezTo>
                    <a:pt x="430" y="593"/>
                    <a:pt x="266" y="1165"/>
                    <a:pt x="1" y="167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4780575" y="490637"/>
              <a:ext cx="322794" cy="256707"/>
            </a:xfrm>
            <a:custGeom>
              <a:avLst/>
              <a:gdLst/>
              <a:ahLst/>
              <a:cxnLst/>
              <a:rect l="l" t="t" r="r" b="b"/>
              <a:pathLst>
                <a:path w="6887" h="5477" extrusionOk="0">
                  <a:moveTo>
                    <a:pt x="3903" y="3923"/>
                  </a:moveTo>
                  <a:cubicBezTo>
                    <a:pt x="4005" y="3576"/>
                    <a:pt x="3923" y="3249"/>
                    <a:pt x="3658" y="3004"/>
                  </a:cubicBezTo>
                  <a:cubicBezTo>
                    <a:pt x="3453" y="4945"/>
                    <a:pt x="1124" y="3760"/>
                    <a:pt x="920" y="2697"/>
                  </a:cubicBezTo>
                  <a:cubicBezTo>
                    <a:pt x="1165" y="3065"/>
                    <a:pt x="1492" y="3249"/>
                    <a:pt x="1717" y="3392"/>
                  </a:cubicBezTo>
                  <a:cubicBezTo>
                    <a:pt x="2084" y="3617"/>
                    <a:pt x="3126" y="3760"/>
                    <a:pt x="3167" y="3229"/>
                  </a:cubicBezTo>
                  <a:cubicBezTo>
                    <a:pt x="3167" y="3126"/>
                    <a:pt x="3106" y="3065"/>
                    <a:pt x="2902" y="3045"/>
                  </a:cubicBezTo>
                  <a:cubicBezTo>
                    <a:pt x="3351" y="2881"/>
                    <a:pt x="3147" y="1880"/>
                    <a:pt x="2452" y="2023"/>
                  </a:cubicBezTo>
                  <a:cubicBezTo>
                    <a:pt x="2616" y="2064"/>
                    <a:pt x="2943" y="2983"/>
                    <a:pt x="1982" y="2902"/>
                  </a:cubicBezTo>
                  <a:cubicBezTo>
                    <a:pt x="1553" y="2881"/>
                    <a:pt x="1185" y="2616"/>
                    <a:pt x="1042" y="2207"/>
                  </a:cubicBezTo>
                  <a:cubicBezTo>
                    <a:pt x="817" y="1533"/>
                    <a:pt x="1390" y="960"/>
                    <a:pt x="1635" y="981"/>
                  </a:cubicBezTo>
                  <a:cubicBezTo>
                    <a:pt x="1247" y="1451"/>
                    <a:pt x="1839" y="1839"/>
                    <a:pt x="2207" y="1696"/>
                  </a:cubicBezTo>
                  <a:cubicBezTo>
                    <a:pt x="2697" y="1512"/>
                    <a:pt x="2779" y="470"/>
                    <a:pt x="1860" y="245"/>
                  </a:cubicBezTo>
                  <a:cubicBezTo>
                    <a:pt x="858" y="0"/>
                    <a:pt x="0" y="981"/>
                    <a:pt x="82" y="1941"/>
                  </a:cubicBezTo>
                  <a:cubicBezTo>
                    <a:pt x="20" y="2800"/>
                    <a:pt x="654" y="3658"/>
                    <a:pt x="1328" y="4107"/>
                  </a:cubicBezTo>
                  <a:cubicBezTo>
                    <a:pt x="3331" y="5476"/>
                    <a:pt x="4761" y="3740"/>
                    <a:pt x="6886" y="4271"/>
                  </a:cubicBezTo>
                  <a:cubicBezTo>
                    <a:pt x="6049" y="3024"/>
                    <a:pt x="5027" y="3086"/>
                    <a:pt x="3903" y="392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4382125" y="490637"/>
              <a:ext cx="323778" cy="256707"/>
            </a:xfrm>
            <a:custGeom>
              <a:avLst/>
              <a:gdLst/>
              <a:ahLst/>
              <a:cxnLst/>
              <a:rect l="l" t="t" r="r" b="b"/>
              <a:pathLst>
                <a:path w="6908" h="5477" extrusionOk="0">
                  <a:moveTo>
                    <a:pt x="5048" y="245"/>
                  </a:moveTo>
                  <a:cubicBezTo>
                    <a:pt x="4108" y="470"/>
                    <a:pt x="4210" y="1512"/>
                    <a:pt x="4700" y="1696"/>
                  </a:cubicBezTo>
                  <a:cubicBezTo>
                    <a:pt x="5068" y="1839"/>
                    <a:pt x="5661" y="1430"/>
                    <a:pt x="5272" y="981"/>
                  </a:cubicBezTo>
                  <a:cubicBezTo>
                    <a:pt x="5497" y="960"/>
                    <a:pt x="6090" y="1533"/>
                    <a:pt x="5865" y="2207"/>
                  </a:cubicBezTo>
                  <a:cubicBezTo>
                    <a:pt x="5702" y="2616"/>
                    <a:pt x="5334" y="2881"/>
                    <a:pt x="4905" y="2902"/>
                  </a:cubicBezTo>
                  <a:cubicBezTo>
                    <a:pt x="3965" y="2983"/>
                    <a:pt x="4292" y="2064"/>
                    <a:pt x="4435" y="2023"/>
                  </a:cubicBezTo>
                  <a:cubicBezTo>
                    <a:pt x="3760" y="1880"/>
                    <a:pt x="3556" y="2881"/>
                    <a:pt x="4006" y="3045"/>
                  </a:cubicBezTo>
                  <a:cubicBezTo>
                    <a:pt x="3801" y="3065"/>
                    <a:pt x="3740" y="3126"/>
                    <a:pt x="3740" y="3229"/>
                  </a:cubicBezTo>
                  <a:cubicBezTo>
                    <a:pt x="3760" y="3760"/>
                    <a:pt x="4823" y="3617"/>
                    <a:pt x="5191" y="3392"/>
                  </a:cubicBezTo>
                  <a:cubicBezTo>
                    <a:pt x="5416" y="3270"/>
                    <a:pt x="5742" y="3065"/>
                    <a:pt x="5988" y="2697"/>
                  </a:cubicBezTo>
                  <a:cubicBezTo>
                    <a:pt x="5783" y="3760"/>
                    <a:pt x="3454" y="4945"/>
                    <a:pt x="3249" y="3004"/>
                  </a:cubicBezTo>
                  <a:cubicBezTo>
                    <a:pt x="2984" y="3249"/>
                    <a:pt x="2902" y="3576"/>
                    <a:pt x="2984" y="3923"/>
                  </a:cubicBezTo>
                  <a:cubicBezTo>
                    <a:pt x="1880" y="3086"/>
                    <a:pt x="859" y="3024"/>
                    <a:pt x="0" y="4271"/>
                  </a:cubicBezTo>
                  <a:cubicBezTo>
                    <a:pt x="2146" y="3740"/>
                    <a:pt x="3576" y="5476"/>
                    <a:pt x="5579" y="4107"/>
                  </a:cubicBezTo>
                  <a:cubicBezTo>
                    <a:pt x="6233" y="3658"/>
                    <a:pt x="6887" y="2800"/>
                    <a:pt x="6825" y="1941"/>
                  </a:cubicBezTo>
                  <a:cubicBezTo>
                    <a:pt x="6907" y="981"/>
                    <a:pt x="6049" y="0"/>
                    <a:pt x="5048" y="24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33"/>
          <p:cNvGrpSpPr/>
          <p:nvPr/>
        </p:nvGrpSpPr>
        <p:grpSpPr>
          <a:xfrm>
            <a:off x="2717283" y="4597146"/>
            <a:ext cx="3709433" cy="276479"/>
            <a:chOff x="2717279" y="4597146"/>
            <a:chExt cx="3709433" cy="276479"/>
          </a:xfrm>
        </p:grpSpPr>
        <p:cxnSp>
          <p:nvCxnSpPr>
            <p:cNvPr id="1244" name="Google Shape;1244;p33"/>
            <p:cNvCxnSpPr/>
            <p:nvPr/>
          </p:nvCxnSpPr>
          <p:spPr>
            <a:xfrm>
              <a:off x="2762875" y="4779375"/>
              <a:ext cx="1209300" cy="0"/>
            </a:xfrm>
            <a:prstGeom prst="straightConnector1">
              <a:avLst/>
            </a:prstGeom>
            <a:noFill/>
            <a:ln w="9525" cap="rnd" cmpd="sng">
              <a:solidFill>
                <a:schemeClr val="accent1"/>
              </a:solidFill>
              <a:prstDash val="solid"/>
              <a:round/>
              <a:headEnd type="none" w="med" len="med"/>
              <a:tailEnd type="none" w="med" len="med"/>
            </a:ln>
          </p:spPr>
        </p:cxnSp>
        <p:cxnSp>
          <p:nvCxnSpPr>
            <p:cNvPr id="1245" name="Google Shape;1245;p33"/>
            <p:cNvCxnSpPr/>
            <p:nvPr/>
          </p:nvCxnSpPr>
          <p:spPr>
            <a:xfrm>
              <a:off x="5168400" y="4779375"/>
              <a:ext cx="1209300" cy="0"/>
            </a:xfrm>
            <a:prstGeom prst="straightConnector1">
              <a:avLst/>
            </a:prstGeom>
            <a:noFill/>
            <a:ln w="9525" cap="rnd" cmpd="sng">
              <a:solidFill>
                <a:schemeClr val="accent1"/>
              </a:solidFill>
              <a:prstDash val="solid"/>
              <a:round/>
              <a:headEnd type="none" w="med" len="med"/>
              <a:tailEnd type="none" w="med" len="med"/>
            </a:ln>
          </p:spPr>
        </p:cxnSp>
        <p:grpSp>
          <p:nvGrpSpPr>
            <p:cNvPr id="1246" name="Google Shape;1246;p33"/>
            <p:cNvGrpSpPr/>
            <p:nvPr/>
          </p:nvGrpSpPr>
          <p:grpSpPr>
            <a:xfrm>
              <a:off x="2717279" y="4597146"/>
              <a:ext cx="3709433" cy="276479"/>
              <a:chOff x="2717279" y="3440746"/>
              <a:chExt cx="3709433" cy="276479"/>
            </a:xfrm>
          </p:grpSpPr>
          <p:grpSp>
            <p:nvGrpSpPr>
              <p:cNvPr id="1247" name="Google Shape;1247;p33"/>
              <p:cNvGrpSpPr/>
              <p:nvPr/>
            </p:nvGrpSpPr>
            <p:grpSpPr>
              <a:xfrm>
                <a:off x="5768490" y="3535432"/>
                <a:ext cx="346322" cy="172108"/>
                <a:chOff x="4968100" y="2701675"/>
                <a:chExt cx="164500" cy="81750"/>
              </a:xfrm>
            </p:grpSpPr>
            <p:sp>
              <p:nvSpPr>
                <p:cNvPr id="1248" name="Google Shape;1248;p33"/>
                <p:cNvSpPr/>
                <p:nvPr/>
              </p:nvSpPr>
              <p:spPr>
                <a:xfrm>
                  <a:off x="5050325" y="2701675"/>
                  <a:ext cx="82275" cy="81750"/>
                </a:xfrm>
                <a:custGeom>
                  <a:avLst/>
                  <a:gdLst/>
                  <a:ahLst/>
                  <a:cxnLst/>
                  <a:rect l="l" t="t" r="r" b="b"/>
                  <a:pathLst>
                    <a:path w="3291" h="3270" extrusionOk="0">
                      <a:moveTo>
                        <a:pt x="1656" y="3270"/>
                      </a:moveTo>
                      <a:lnTo>
                        <a:pt x="1" y="1635"/>
                      </a:lnTo>
                      <a:lnTo>
                        <a:pt x="1656" y="0"/>
                      </a:lnTo>
                      <a:lnTo>
                        <a:pt x="3291"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p:cNvSpPr/>
                <p:nvPr/>
              </p:nvSpPr>
              <p:spPr>
                <a:xfrm>
                  <a:off x="4968100" y="2701675"/>
                  <a:ext cx="82250" cy="81750"/>
                </a:xfrm>
                <a:custGeom>
                  <a:avLst/>
                  <a:gdLst/>
                  <a:ahLst/>
                  <a:cxnLst/>
                  <a:rect l="l" t="t" r="r" b="b"/>
                  <a:pathLst>
                    <a:path w="3290" h="3270" extrusionOk="0">
                      <a:moveTo>
                        <a:pt x="1635" y="3270"/>
                      </a:moveTo>
                      <a:lnTo>
                        <a:pt x="0" y="1635"/>
                      </a:lnTo>
                      <a:lnTo>
                        <a:pt x="1635" y="0"/>
                      </a:lnTo>
                      <a:lnTo>
                        <a:pt x="3290"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33"/>
              <p:cNvGrpSpPr/>
              <p:nvPr/>
            </p:nvGrpSpPr>
            <p:grpSpPr>
              <a:xfrm>
                <a:off x="2717279" y="3440746"/>
                <a:ext cx="3709433" cy="276479"/>
                <a:chOff x="3518800" y="2656700"/>
                <a:chExt cx="1761950" cy="131325"/>
              </a:xfrm>
            </p:grpSpPr>
            <p:sp>
              <p:nvSpPr>
                <p:cNvPr id="1251" name="Google Shape;1251;p33"/>
                <p:cNvSpPr/>
                <p:nvPr/>
              </p:nvSpPr>
              <p:spPr>
                <a:xfrm>
                  <a:off x="4146125" y="2656700"/>
                  <a:ext cx="248800" cy="131325"/>
                </a:xfrm>
                <a:custGeom>
                  <a:avLst/>
                  <a:gdLst/>
                  <a:ahLst/>
                  <a:cxnLst/>
                  <a:rect l="l" t="t" r="r" b="b"/>
                  <a:pathLst>
                    <a:path w="9952" h="5253" extrusionOk="0">
                      <a:moveTo>
                        <a:pt x="2616" y="1799"/>
                      </a:moveTo>
                      <a:cubicBezTo>
                        <a:pt x="2739" y="1717"/>
                        <a:pt x="2923" y="1513"/>
                        <a:pt x="2923" y="1125"/>
                      </a:cubicBezTo>
                      <a:cubicBezTo>
                        <a:pt x="2923" y="818"/>
                        <a:pt x="2759" y="471"/>
                        <a:pt x="2473" y="287"/>
                      </a:cubicBezTo>
                      <a:cubicBezTo>
                        <a:pt x="2208" y="83"/>
                        <a:pt x="1840" y="1"/>
                        <a:pt x="1472" y="62"/>
                      </a:cubicBezTo>
                      <a:cubicBezTo>
                        <a:pt x="1124" y="124"/>
                        <a:pt x="818" y="287"/>
                        <a:pt x="552" y="573"/>
                      </a:cubicBezTo>
                      <a:cubicBezTo>
                        <a:pt x="307" y="798"/>
                        <a:pt x="144" y="1166"/>
                        <a:pt x="62" y="1513"/>
                      </a:cubicBezTo>
                      <a:cubicBezTo>
                        <a:pt x="1" y="1860"/>
                        <a:pt x="1" y="2249"/>
                        <a:pt x="123" y="2596"/>
                      </a:cubicBezTo>
                      <a:cubicBezTo>
                        <a:pt x="246" y="2943"/>
                        <a:pt x="450" y="3291"/>
                        <a:pt x="757" y="3536"/>
                      </a:cubicBezTo>
                      <a:cubicBezTo>
                        <a:pt x="1043" y="3802"/>
                        <a:pt x="1411" y="3965"/>
                        <a:pt x="1758" y="4047"/>
                      </a:cubicBezTo>
                      <a:cubicBezTo>
                        <a:pt x="2126" y="4129"/>
                        <a:pt x="2473" y="4129"/>
                        <a:pt x="2821" y="4129"/>
                      </a:cubicBezTo>
                      <a:cubicBezTo>
                        <a:pt x="3536" y="4088"/>
                        <a:pt x="4190" y="3924"/>
                        <a:pt x="4843" y="3781"/>
                      </a:cubicBezTo>
                      <a:cubicBezTo>
                        <a:pt x="5477" y="3638"/>
                        <a:pt x="6110" y="3556"/>
                        <a:pt x="6764" y="3577"/>
                      </a:cubicBezTo>
                      <a:cubicBezTo>
                        <a:pt x="7418" y="3618"/>
                        <a:pt x="8052" y="3740"/>
                        <a:pt x="8624" y="4026"/>
                      </a:cubicBezTo>
                      <a:cubicBezTo>
                        <a:pt x="9196" y="4272"/>
                        <a:pt x="9666" y="4721"/>
                        <a:pt x="9952" y="5252"/>
                      </a:cubicBezTo>
                      <a:cubicBezTo>
                        <a:pt x="9686" y="4721"/>
                        <a:pt x="9257" y="4251"/>
                        <a:pt x="8685" y="3924"/>
                      </a:cubicBezTo>
                      <a:cubicBezTo>
                        <a:pt x="8133" y="3597"/>
                        <a:pt x="7459" y="3393"/>
                        <a:pt x="6785" y="3291"/>
                      </a:cubicBezTo>
                      <a:cubicBezTo>
                        <a:pt x="6090" y="3189"/>
                        <a:pt x="5375" y="3230"/>
                        <a:pt x="4680" y="3311"/>
                      </a:cubicBezTo>
                      <a:cubicBezTo>
                        <a:pt x="3985" y="3413"/>
                        <a:pt x="3331" y="3516"/>
                        <a:pt x="2677" y="3454"/>
                      </a:cubicBezTo>
                      <a:cubicBezTo>
                        <a:pt x="2064" y="3434"/>
                        <a:pt x="1472" y="3230"/>
                        <a:pt x="1165" y="2841"/>
                      </a:cubicBezTo>
                      <a:cubicBezTo>
                        <a:pt x="1124" y="2800"/>
                        <a:pt x="1104" y="2760"/>
                        <a:pt x="1063" y="2698"/>
                      </a:cubicBezTo>
                      <a:cubicBezTo>
                        <a:pt x="1043" y="2637"/>
                        <a:pt x="1022" y="2617"/>
                        <a:pt x="981" y="2555"/>
                      </a:cubicBezTo>
                      <a:lnTo>
                        <a:pt x="941" y="2433"/>
                      </a:lnTo>
                      <a:lnTo>
                        <a:pt x="941" y="2412"/>
                      </a:lnTo>
                      <a:lnTo>
                        <a:pt x="941" y="2412"/>
                      </a:lnTo>
                      <a:lnTo>
                        <a:pt x="920" y="2412"/>
                      </a:lnTo>
                      <a:cubicBezTo>
                        <a:pt x="920" y="2392"/>
                        <a:pt x="941" y="2433"/>
                        <a:pt x="941" y="2412"/>
                      </a:cubicBezTo>
                      <a:lnTo>
                        <a:pt x="941" y="2412"/>
                      </a:lnTo>
                      <a:lnTo>
                        <a:pt x="920" y="2371"/>
                      </a:lnTo>
                      <a:cubicBezTo>
                        <a:pt x="900" y="2310"/>
                        <a:pt x="879" y="2249"/>
                        <a:pt x="879" y="2208"/>
                      </a:cubicBezTo>
                      <a:cubicBezTo>
                        <a:pt x="838" y="1963"/>
                        <a:pt x="859" y="1738"/>
                        <a:pt x="920" y="1534"/>
                      </a:cubicBezTo>
                      <a:cubicBezTo>
                        <a:pt x="1063" y="1104"/>
                        <a:pt x="1390" y="839"/>
                        <a:pt x="1738" y="798"/>
                      </a:cubicBezTo>
                      <a:cubicBezTo>
                        <a:pt x="2248" y="716"/>
                        <a:pt x="2759" y="1288"/>
                        <a:pt x="2616" y="179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4264125" y="2750700"/>
                  <a:ext cx="122125" cy="32225"/>
                </a:xfrm>
                <a:custGeom>
                  <a:avLst/>
                  <a:gdLst/>
                  <a:ahLst/>
                  <a:cxnLst/>
                  <a:rect l="l" t="t" r="r" b="b"/>
                  <a:pathLst>
                    <a:path w="4885" h="1289" extrusionOk="0">
                      <a:moveTo>
                        <a:pt x="267" y="389"/>
                      </a:moveTo>
                      <a:cubicBezTo>
                        <a:pt x="42" y="573"/>
                        <a:pt x="1" y="879"/>
                        <a:pt x="369" y="920"/>
                      </a:cubicBezTo>
                      <a:cubicBezTo>
                        <a:pt x="941" y="1002"/>
                        <a:pt x="1656" y="900"/>
                        <a:pt x="2473" y="879"/>
                      </a:cubicBezTo>
                      <a:cubicBezTo>
                        <a:pt x="3270" y="859"/>
                        <a:pt x="4169" y="982"/>
                        <a:pt x="4885" y="1288"/>
                      </a:cubicBezTo>
                      <a:cubicBezTo>
                        <a:pt x="4251" y="900"/>
                        <a:pt x="3393" y="430"/>
                        <a:pt x="2494" y="226"/>
                      </a:cubicBezTo>
                      <a:cubicBezTo>
                        <a:pt x="1615" y="1"/>
                        <a:pt x="716" y="62"/>
                        <a:pt x="267"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4279975" y="2692975"/>
                  <a:ext cx="106800" cy="76150"/>
                </a:xfrm>
                <a:custGeom>
                  <a:avLst/>
                  <a:gdLst/>
                  <a:ahLst/>
                  <a:cxnLst/>
                  <a:rect l="l" t="t" r="r" b="b"/>
                  <a:pathLst>
                    <a:path w="4272" h="3046" extrusionOk="0">
                      <a:moveTo>
                        <a:pt x="368" y="205"/>
                      </a:moveTo>
                      <a:cubicBezTo>
                        <a:pt x="82" y="307"/>
                        <a:pt x="0" y="614"/>
                        <a:pt x="348" y="736"/>
                      </a:cubicBezTo>
                      <a:cubicBezTo>
                        <a:pt x="879" y="961"/>
                        <a:pt x="1615" y="1084"/>
                        <a:pt x="2371" y="1411"/>
                      </a:cubicBezTo>
                      <a:cubicBezTo>
                        <a:pt x="3127" y="1738"/>
                        <a:pt x="3883" y="2330"/>
                        <a:pt x="4271" y="3045"/>
                      </a:cubicBezTo>
                      <a:cubicBezTo>
                        <a:pt x="4128" y="2678"/>
                        <a:pt x="3944" y="2289"/>
                        <a:pt x="3658" y="1901"/>
                      </a:cubicBezTo>
                      <a:cubicBezTo>
                        <a:pt x="3413" y="1492"/>
                        <a:pt x="3065" y="1125"/>
                        <a:pt x="2677" y="839"/>
                      </a:cubicBezTo>
                      <a:cubicBezTo>
                        <a:pt x="1901" y="226"/>
                        <a:pt x="920" y="1"/>
                        <a:pt x="368" y="20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4404625" y="2656700"/>
                  <a:ext cx="249325" cy="131325"/>
                </a:xfrm>
                <a:custGeom>
                  <a:avLst/>
                  <a:gdLst/>
                  <a:ahLst/>
                  <a:cxnLst/>
                  <a:rect l="l" t="t" r="r" b="b"/>
                  <a:pathLst>
                    <a:path w="9973" h="5253" extrusionOk="0">
                      <a:moveTo>
                        <a:pt x="7357" y="1799"/>
                      </a:moveTo>
                      <a:cubicBezTo>
                        <a:pt x="7234" y="1717"/>
                        <a:pt x="7030" y="1513"/>
                        <a:pt x="7030" y="1125"/>
                      </a:cubicBezTo>
                      <a:cubicBezTo>
                        <a:pt x="7030" y="818"/>
                        <a:pt x="7213" y="471"/>
                        <a:pt x="7479" y="287"/>
                      </a:cubicBezTo>
                      <a:cubicBezTo>
                        <a:pt x="7745" y="83"/>
                        <a:pt x="8133" y="1"/>
                        <a:pt x="8480" y="62"/>
                      </a:cubicBezTo>
                      <a:cubicBezTo>
                        <a:pt x="8828" y="124"/>
                        <a:pt x="9134" y="287"/>
                        <a:pt x="9420" y="573"/>
                      </a:cubicBezTo>
                      <a:cubicBezTo>
                        <a:pt x="9645" y="798"/>
                        <a:pt x="9829" y="1166"/>
                        <a:pt x="9890" y="1513"/>
                      </a:cubicBezTo>
                      <a:cubicBezTo>
                        <a:pt x="9972" y="1860"/>
                        <a:pt x="9952" y="2249"/>
                        <a:pt x="9829" y="2596"/>
                      </a:cubicBezTo>
                      <a:cubicBezTo>
                        <a:pt x="9706" y="2943"/>
                        <a:pt x="9502" y="3291"/>
                        <a:pt x="9196" y="3536"/>
                      </a:cubicBezTo>
                      <a:cubicBezTo>
                        <a:pt x="8910" y="3802"/>
                        <a:pt x="8542" y="3965"/>
                        <a:pt x="8194" y="4047"/>
                      </a:cubicBezTo>
                      <a:cubicBezTo>
                        <a:pt x="7827" y="4129"/>
                        <a:pt x="7479" y="4129"/>
                        <a:pt x="7132" y="4129"/>
                      </a:cubicBezTo>
                      <a:cubicBezTo>
                        <a:pt x="6437" y="4088"/>
                        <a:pt x="5763" y="3924"/>
                        <a:pt x="5129" y="3781"/>
                      </a:cubicBezTo>
                      <a:cubicBezTo>
                        <a:pt x="4475" y="3638"/>
                        <a:pt x="3842" y="3556"/>
                        <a:pt x="3188" y="3577"/>
                      </a:cubicBezTo>
                      <a:cubicBezTo>
                        <a:pt x="2555" y="3618"/>
                        <a:pt x="1901" y="3740"/>
                        <a:pt x="1349" y="4026"/>
                      </a:cubicBezTo>
                      <a:cubicBezTo>
                        <a:pt x="777" y="4272"/>
                        <a:pt x="286" y="4721"/>
                        <a:pt x="0" y="5252"/>
                      </a:cubicBezTo>
                      <a:cubicBezTo>
                        <a:pt x="266" y="4721"/>
                        <a:pt x="695" y="4251"/>
                        <a:pt x="1267" y="3924"/>
                      </a:cubicBezTo>
                      <a:cubicBezTo>
                        <a:pt x="1819" y="3597"/>
                        <a:pt x="2493" y="3393"/>
                        <a:pt x="3168" y="3291"/>
                      </a:cubicBezTo>
                      <a:cubicBezTo>
                        <a:pt x="3862" y="3189"/>
                        <a:pt x="4598" y="3230"/>
                        <a:pt x="5272" y="3311"/>
                      </a:cubicBezTo>
                      <a:cubicBezTo>
                        <a:pt x="5967" y="3413"/>
                        <a:pt x="6641" y="3516"/>
                        <a:pt x="7275" y="3454"/>
                      </a:cubicBezTo>
                      <a:cubicBezTo>
                        <a:pt x="7908" y="3434"/>
                        <a:pt x="8480" y="3230"/>
                        <a:pt x="8787" y="2841"/>
                      </a:cubicBezTo>
                      <a:cubicBezTo>
                        <a:pt x="8828" y="2800"/>
                        <a:pt x="8848" y="2760"/>
                        <a:pt x="8889" y="2698"/>
                      </a:cubicBezTo>
                      <a:cubicBezTo>
                        <a:pt x="8910" y="2637"/>
                        <a:pt x="8950" y="2617"/>
                        <a:pt x="8971" y="2555"/>
                      </a:cubicBezTo>
                      <a:lnTo>
                        <a:pt x="9012" y="2433"/>
                      </a:lnTo>
                      <a:lnTo>
                        <a:pt x="9032" y="2412"/>
                      </a:lnTo>
                      <a:lnTo>
                        <a:pt x="9032" y="2412"/>
                      </a:lnTo>
                      <a:lnTo>
                        <a:pt x="9032" y="2412"/>
                      </a:lnTo>
                      <a:cubicBezTo>
                        <a:pt x="9032" y="2392"/>
                        <a:pt x="9012" y="2433"/>
                        <a:pt x="9032" y="2412"/>
                      </a:cubicBezTo>
                      <a:lnTo>
                        <a:pt x="9032" y="2412"/>
                      </a:lnTo>
                      <a:lnTo>
                        <a:pt x="9032" y="2371"/>
                      </a:lnTo>
                      <a:cubicBezTo>
                        <a:pt x="9053" y="2310"/>
                        <a:pt x="9073" y="2249"/>
                        <a:pt x="9073" y="2208"/>
                      </a:cubicBezTo>
                      <a:cubicBezTo>
                        <a:pt x="9114" y="1963"/>
                        <a:pt x="9093" y="1738"/>
                        <a:pt x="9032" y="1534"/>
                      </a:cubicBezTo>
                      <a:cubicBezTo>
                        <a:pt x="8910" y="1104"/>
                        <a:pt x="8562" y="839"/>
                        <a:pt x="8235" y="798"/>
                      </a:cubicBezTo>
                      <a:cubicBezTo>
                        <a:pt x="7724" y="716"/>
                        <a:pt x="7193" y="1288"/>
                        <a:pt x="7357" y="179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4413825" y="2750700"/>
                  <a:ext cx="121600" cy="32225"/>
                </a:xfrm>
                <a:custGeom>
                  <a:avLst/>
                  <a:gdLst/>
                  <a:ahLst/>
                  <a:cxnLst/>
                  <a:rect l="l" t="t" r="r" b="b"/>
                  <a:pathLst>
                    <a:path w="4864" h="1289" extrusionOk="0">
                      <a:moveTo>
                        <a:pt x="4598" y="389"/>
                      </a:moveTo>
                      <a:cubicBezTo>
                        <a:pt x="4843" y="573"/>
                        <a:pt x="4863" y="879"/>
                        <a:pt x="4496" y="920"/>
                      </a:cubicBezTo>
                      <a:cubicBezTo>
                        <a:pt x="3923" y="1002"/>
                        <a:pt x="3208" y="900"/>
                        <a:pt x="2391" y="879"/>
                      </a:cubicBezTo>
                      <a:cubicBezTo>
                        <a:pt x="1594" y="859"/>
                        <a:pt x="695" y="982"/>
                        <a:pt x="0" y="1288"/>
                      </a:cubicBezTo>
                      <a:cubicBezTo>
                        <a:pt x="613" y="900"/>
                        <a:pt x="1471" y="430"/>
                        <a:pt x="2370" y="226"/>
                      </a:cubicBezTo>
                      <a:cubicBezTo>
                        <a:pt x="3270" y="1"/>
                        <a:pt x="4148" y="62"/>
                        <a:pt x="4598"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4412800" y="2692975"/>
                  <a:ext cx="107300" cy="76150"/>
                </a:xfrm>
                <a:custGeom>
                  <a:avLst/>
                  <a:gdLst/>
                  <a:ahLst/>
                  <a:cxnLst/>
                  <a:rect l="l" t="t" r="r" b="b"/>
                  <a:pathLst>
                    <a:path w="4292" h="3046" extrusionOk="0">
                      <a:moveTo>
                        <a:pt x="3903" y="205"/>
                      </a:moveTo>
                      <a:cubicBezTo>
                        <a:pt x="4189" y="307"/>
                        <a:pt x="4291" y="614"/>
                        <a:pt x="3924" y="736"/>
                      </a:cubicBezTo>
                      <a:cubicBezTo>
                        <a:pt x="3392" y="961"/>
                        <a:pt x="2677" y="1084"/>
                        <a:pt x="1901" y="1411"/>
                      </a:cubicBezTo>
                      <a:cubicBezTo>
                        <a:pt x="1165" y="1738"/>
                        <a:pt x="388" y="2330"/>
                        <a:pt x="0" y="3045"/>
                      </a:cubicBezTo>
                      <a:cubicBezTo>
                        <a:pt x="143" y="2678"/>
                        <a:pt x="348" y="2289"/>
                        <a:pt x="613" y="1901"/>
                      </a:cubicBezTo>
                      <a:cubicBezTo>
                        <a:pt x="879" y="1492"/>
                        <a:pt x="1226" y="1125"/>
                        <a:pt x="1614" y="839"/>
                      </a:cubicBezTo>
                      <a:cubicBezTo>
                        <a:pt x="2391" y="226"/>
                        <a:pt x="3351" y="1"/>
                        <a:pt x="3903" y="20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4374475" y="2671025"/>
                  <a:ext cx="50600" cy="37825"/>
                </a:xfrm>
                <a:custGeom>
                  <a:avLst/>
                  <a:gdLst/>
                  <a:ahLst/>
                  <a:cxnLst/>
                  <a:rect l="l" t="t" r="r" b="b"/>
                  <a:pathLst>
                    <a:path w="2024" h="1513" extrusionOk="0">
                      <a:moveTo>
                        <a:pt x="1" y="1001"/>
                      </a:moveTo>
                      <a:cubicBezTo>
                        <a:pt x="1" y="1185"/>
                        <a:pt x="62" y="1349"/>
                        <a:pt x="144" y="1512"/>
                      </a:cubicBezTo>
                      <a:cubicBezTo>
                        <a:pt x="307" y="1206"/>
                        <a:pt x="634" y="1001"/>
                        <a:pt x="1022" y="1001"/>
                      </a:cubicBezTo>
                      <a:cubicBezTo>
                        <a:pt x="1390" y="1001"/>
                        <a:pt x="1717" y="1206"/>
                        <a:pt x="1881" y="1512"/>
                      </a:cubicBezTo>
                      <a:cubicBezTo>
                        <a:pt x="1983" y="1349"/>
                        <a:pt x="2024" y="1185"/>
                        <a:pt x="2024" y="1001"/>
                      </a:cubicBezTo>
                      <a:cubicBezTo>
                        <a:pt x="2024" y="450"/>
                        <a:pt x="1574" y="0"/>
                        <a:pt x="1022" y="0"/>
                      </a:cubicBezTo>
                      <a:cubicBezTo>
                        <a:pt x="450" y="0"/>
                        <a:pt x="1" y="450"/>
                        <a:pt x="1" y="100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918300" y="2701675"/>
                  <a:ext cx="82250" cy="81750"/>
                </a:xfrm>
                <a:custGeom>
                  <a:avLst/>
                  <a:gdLst/>
                  <a:ahLst/>
                  <a:cxnLst/>
                  <a:rect l="l" t="t" r="r" b="b"/>
                  <a:pathLst>
                    <a:path w="3290" h="3270" extrusionOk="0">
                      <a:moveTo>
                        <a:pt x="1635" y="3270"/>
                      </a:moveTo>
                      <a:lnTo>
                        <a:pt x="0" y="1635"/>
                      </a:lnTo>
                      <a:lnTo>
                        <a:pt x="1635" y="0"/>
                      </a:lnTo>
                      <a:lnTo>
                        <a:pt x="3290"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835525" y="2701675"/>
                  <a:ext cx="82800" cy="81750"/>
                </a:xfrm>
                <a:custGeom>
                  <a:avLst/>
                  <a:gdLst/>
                  <a:ahLst/>
                  <a:cxnLst/>
                  <a:rect l="l" t="t" r="r" b="b"/>
                  <a:pathLst>
                    <a:path w="3312" h="3270" extrusionOk="0">
                      <a:moveTo>
                        <a:pt x="1656" y="3270"/>
                      </a:moveTo>
                      <a:lnTo>
                        <a:pt x="1" y="1635"/>
                      </a:lnTo>
                      <a:lnTo>
                        <a:pt x="1656" y="0"/>
                      </a:lnTo>
                      <a:lnTo>
                        <a:pt x="3311"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5244975" y="2724150"/>
                  <a:ext cx="35775" cy="36300"/>
                </a:xfrm>
                <a:custGeom>
                  <a:avLst/>
                  <a:gdLst/>
                  <a:ahLst/>
                  <a:cxnLst/>
                  <a:rect l="l" t="t" r="r" b="b"/>
                  <a:pathLst>
                    <a:path w="1431" h="1452" extrusionOk="0">
                      <a:moveTo>
                        <a:pt x="715" y="1451"/>
                      </a:moveTo>
                      <a:cubicBezTo>
                        <a:pt x="1104" y="1451"/>
                        <a:pt x="1431" y="1124"/>
                        <a:pt x="1431" y="736"/>
                      </a:cubicBezTo>
                      <a:cubicBezTo>
                        <a:pt x="1431" y="327"/>
                        <a:pt x="1104" y="0"/>
                        <a:pt x="715" y="0"/>
                      </a:cubicBezTo>
                      <a:cubicBezTo>
                        <a:pt x="307" y="0"/>
                        <a:pt x="0" y="327"/>
                        <a:pt x="0" y="736"/>
                      </a:cubicBezTo>
                      <a:cubicBezTo>
                        <a:pt x="0" y="1124"/>
                        <a:pt x="307" y="1451"/>
                        <a:pt x="715"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518800" y="2724150"/>
                  <a:ext cx="36300" cy="36300"/>
                </a:xfrm>
                <a:custGeom>
                  <a:avLst/>
                  <a:gdLst/>
                  <a:ahLst/>
                  <a:cxnLst/>
                  <a:rect l="l" t="t" r="r" b="b"/>
                  <a:pathLst>
                    <a:path w="1452" h="1452" extrusionOk="0">
                      <a:moveTo>
                        <a:pt x="716" y="1451"/>
                      </a:moveTo>
                      <a:cubicBezTo>
                        <a:pt x="1124" y="1451"/>
                        <a:pt x="1451" y="1124"/>
                        <a:pt x="1451" y="736"/>
                      </a:cubicBezTo>
                      <a:cubicBezTo>
                        <a:pt x="1451" y="327"/>
                        <a:pt x="1124" y="0"/>
                        <a:pt x="716" y="0"/>
                      </a:cubicBezTo>
                      <a:cubicBezTo>
                        <a:pt x="328" y="0"/>
                        <a:pt x="1" y="327"/>
                        <a:pt x="1" y="736"/>
                      </a:cubicBezTo>
                      <a:cubicBezTo>
                        <a:pt x="1" y="1124"/>
                        <a:pt x="328" y="1451"/>
                        <a:pt x="716"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Sous-titre 1"/>
          <p:cNvSpPr>
            <a:spLocks noGrp="1"/>
          </p:cNvSpPr>
          <p:nvPr>
            <p:ph type="subTitle" idx="1"/>
          </p:nvPr>
        </p:nvSpPr>
        <p:spPr>
          <a:xfrm>
            <a:off x="833617" y="1923678"/>
            <a:ext cx="7456343" cy="1171800"/>
          </a:xfrm>
        </p:spPr>
        <p:txBody>
          <a:bodyPr/>
          <a:lstStyle/>
          <a:p>
            <a:r>
              <a:rPr lang="en-US" dirty="0" err="1"/>
              <a:t>MongoDB</a:t>
            </a:r>
            <a:r>
              <a:rPr lang="en-US" dirty="0"/>
              <a:t>, as a </a:t>
            </a:r>
            <a:r>
              <a:rPr lang="en-US" dirty="0" err="1"/>
              <a:t>NoSQL</a:t>
            </a:r>
            <a:r>
              <a:rPr lang="en-US" dirty="0"/>
              <a:t> database, boasts schema flexibility, eliminating the need for a predefined structure. It stores data in BSON documents, resembling JSON, allowing for adaptability to changing data requirements. With horizontal scalability through </a:t>
            </a:r>
            <a:r>
              <a:rPr lang="en-US" dirty="0" err="1"/>
              <a:t>sharding</a:t>
            </a:r>
            <a:r>
              <a:rPr lang="en-US" dirty="0"/>
              <a:t>, </a:t>
            </a:r>
            <a:r>
              <a:rPr lang="en-US" dirty="0" err="1"/>
              <a:t>MongoDB</a:t>
            </a:r>
            <a:r>
              <a:rPr lang="en-US" dirty="0"/>
              <a:t> excels in managing large volumes of unstructured or semi-structured data. Its expressive query language operates on document structures, and the aggregation framework facilitates intricate data processing tasks.</a:t>
            </a:r>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938" y="869483"/>
            <a:ext cx="672465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35173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grpSp>
        <p:nvGrpSpPr>
          <p:cNvPr id="1237" name="Google Shape;1237;p33"/>
          <p:cNvGrpSpPr/>
          <p:nvPr/>
        </p:nvGrpSpPr>
        <p:grpSpPr>
          <a:xfrm>
            <a:off x="4168441" y="306596"/>
            <a:ext cx="808226" cy="465827"/>
            <a:chOff x="4382125" y="331650"/>
            <a:chExt cx="721244" cy="415694"/>
          </a:xfrm>
        </p:grpSpPr>
        <p:sp>
          <p:nvSpPr>
            <p:cNvPr id="1238" name="Google Shape;1238;p33"/>
            <p:cNvSpPr/>
            <p:nvPr/>
          </p:nvSpPr>
          <p:spPr>
            <a:xfrm>
              <a:off x="4646477" y="331650"/>
              <a:ext cx="193479" cy="180075"/>
            </a:xfrm>
            <a:custGeom>
              <a:avLst/>
              <a:gdLst/>
              <a:ahLst/>
              <a:cxnLst/>
              <a:rect l="l" t="t" r="r" b="b"/>
              <a:pathLst>
                <a:path w="4128" h="3842" extrusionOk="0">
                  <a:moveTo>
                    <a:pt x="838" y="3392"/>
                  </a:moveTo>
                  <a:cubicBezTo>
                    <a:pt x="1002" y="3392"/>
                    <a:pt x="1124" y="3249"/>
                    <a:pt x="1124" y="3086"/>
                  </a:cubicBezTo>
                  <a:cubicBezTo>
                    <a:pt x="1124" y="2922"/>
                    <a:pt x="1002" y="2800"/>
                    <a:pt x="838" y="2800"/>
                  </a:cubicBezTo>
                  <a:cubicBezTo>
                    <a:pt x="736" y="2800"/>
                    <a:pt x="654" y="2840"/>
                    <a:pt x="593" y="2922"/>
                  </a:cubicBezTo>
                  <a:cubicBezTo>
                    <a:pt x="245" y="2268"/>
                    <a:pt x="1553" y="1819"/>
                    <a:pt x="2064" y="3842"/>
                  </a:cubicBezTo>
                  <a:cubicBezTo>
                    <a:pt x="2575" y="1819"/>
                    <a:pt x="3883" y="2268"/>
                    <a:pt x="3515" y="2922"/>
                  </a:cubicBezTo>
                  <a:cubicBezTo>
                    <a:pt x="3474" y="2840"/>
                    <a:pt x="3392" y="2800"/>
                    <a:pt x="3290" y="2800"/>
                  </a:cubicBezTo>
                  <a:cubicBezTo>
                    <a:pt x="3127" y="2800"/>
                    <a:pt x="3004" y="2922"/>
                    <a:pt x="3004" y="3086"/>
                  </a:cubicBezTo>
                  <a:cubicBezTo>
                    <a:pt x="3004" y="3249"/>
                    <a:pt x="3127" y="3392"/>
                    <a:pt x="3290" y="3392"/>
                  </a:cubicBezTo>
                  <a:cubicBezTo>
                    <a:pt x="3883" y="3413"/>
                    <a:pt x="4108" y="2963"/>
                    <a:pt x="4108" y="2616"/>
                  </a:cubicBezTo>
                  <a:cubicBezTo>
                    <a:pt x="4128" y="2064"/>
                    <a:pt x="3413" y="1614"/>
                    <a:pt x="2800" y="2023"/>
                  </a:cubicBezTo>
                  <a:cubicBezTo>
                    <a:pt x="2820" y="1267"/>
                    <a:pt x="2555" y="593"/>
                    <a:pt x="2064" y="0"/>
                  </a:cubicBezTo>
                  <a:cubicBezTo>
                    <a:pt x="1574" y="593"/>
                    <a:pt x="1308" y="1267"/>
                    <a:pt x="1328" y="2023"/>
                  </a:cubicBezTo>
                  <a:cubicBezTo>
                    <a:pt x="715" y="1614"/>
                    <a:pt x="0" y="2064"/>
                    <a:pt x="0" y="2616"/>
                  </a:cubicBezTo>
                  <a:cubicBezTo>
                    <a:pt x="21" y="2963"/>
                    <a:pt x="225" y="3392"/>
                    <a:pt x="838" y="3392"/>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4724048" y="524150"/>
              <a:ext cx="38340" cy="38340"/>
            </a:xfrm>
            <a:custGeom>
              <a:avLst/>
              <a:gdLst/>
              <a:ahLst/>
              <a:cxnLst/>
              <a:rect l="l" t="t" r="r" b="b"/>
              <a:pathLst>
                <a:path w="818" h="818" extrusionOk="0">
                  <a:moveTo>
                    <a:pt x="0" y="409"/>
                  </a:moveTo>
                  <a:cubicBezTo>
                    <a:pt x="0" y="634"/>
                    <a:pt x="184" y="818"/>
                    <a:pt x="409" y="818"/>
                  </a:cubicBezTo>
                  <a:cubicBezTo>
                    <a:pt x="634" y="818"/>
                    <a:pt x="818" y="634"/>
                    <a:pt x="818" y="409"/>
                  </a:cubicBezTo>
                  <a:cubicBezTo>
                    <a:pt x="818" y="184"/>
                    <a:pt x="634" y="0"/>
                    <a:pt x="409" y="0"/>
                  </a:cubicBezTo>
                  <a:cubicBezTo>
                    <a:pt x="184" y="0"/>
                    <a:pt x="0" y="184"/>
                    <a:pt x="0" y="40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4715424" y="574911"/>
              <a:ext cx="54650" cy="135079"/>
            </a:xfrm>
            <a:custGeom>
              <a:avLst/>
              <a:gdLst/>
              <a:ahLst/>
              <a:cxnLst/>
              <a:rect l="l" t="t" r="r" b="b"/>
              <a:pathLst>
                <a:path w="1166" h="2882" extrusionOk="0">
                  <a:moveTo>
                    <a:pt x="1" y="1676"/>
                  </a:moveTo>
                  <a:cubicBezTo>
                    <a:pt x="266" y="2003"/>
                    <a:pt x="450" y="2411"/>
                    <a:pt x="593" y="2881"/>
                  </a:cubicBezTo>
                  <a:cubicBezTo>
                    <a:pt x="716" y="2411"/>
                    <a:pt x="920" y="2023"/>
                    <a:pt x="1165" y="1676"/>
                  </a:cubicBezTo>
                  <a:cubicBezTo>
                    <a:pt x="920" y="1165"/>
                    <a:pt x="736" y="593"/>
                    <a:pt x="593" y="0"/>
                  </a:cubicBezTo>
                  <a:cubicBezTo>
                    <a:pt x="430" y="593"/>
                    <a:pt x="266" y="1165"/>
                    <a:pt x="1" y="1676"/>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4780575" y="490637"/>
              <a:ext cx="322794" cy="256707"/>
            </a:xfrm>
            <a:custGeom>
              <a:avLst/>
              <a:gdLst/>
              <a:ahLst/>
              <a:cxnLst/>
              <a:rect l="l" t="t" r="r" b="b"/>
              <a:pathLst>
                <a:path w="6887" h="5477" extrusionOk="0">
                  <a:moveTo>
                    <a:pt x="3903" y="3923"/>
                  </a:moveTo>
                  <a:cubicBezTo>
                    <a:pt x="4005" y="3576"/>
                    <a:pt x="3923" y="3249"/>
                    <a:pt x="3658" y="3004"/>
                  </a:cubicBezTo>
                  <a:cubicBezTo>
                    <a:pt x="3453" y="4945"/>
                    <a:pt x="1124" y="3760"/>
                    <a:pt x="920" y="2697"/>
                  </a:cubicBezTo>
                  <a:cubicBezTo>
                    <a:pt x="1165" y="3065"/>
                    <a:pt x="1492" y="3249"/>
                    <a:pt x="1717" y="3392"/>
                  </a:cubicBezTo>
                  <a:cubicBezTo>
                    <a:pt x="2084" y="3617"/>
                    <a:pt x="3126" y="3760"/>
                    <a:pt x="3167" y="3229"/>
                  </a:cubicBezTo>
                  <a:cubicBezTo>
                    <a:pt x="3167" y="3126"/>
                    <a:pt x="3106" y="3065"/>
                    <a:pt x="2902" y="3045"/>
                  </a:cubicBezTo>
                  <a:cubicBezTo>
                    <a:pt x="3351" y="2881"/>
                    <a:pt x="3147" y="1880"/>
                    <a:pt x="2452" y="2023"/>
                  </a:cubicBezTo>
                  <a:cubicBezTo>
                    <a:pt x="2616" y="2064"/>
                    <a:pt x="2943" y="2983"/>
                    <a:pt x="1982" y="2902"/>
                  </a:cubicBezTo>
                  <a:cubicBezTo>
                    <a:pt x="1553" y="2881"/>
                    <a:pt x="1185" y="2616"/>
                    <a:pt x="1042" y="2207"/>
                  </a:cubicBezTo>
                  <a:cubicBezTo>
                    <a:pt x="817" y="1533"/>
                    <a:pt x="1390" y="960"/>
                    <a:pt x="1635" y="981"/>
                  </a:cubicBezTo>
                  <a:cubicBezTo>
                    <a:pt x="1247" y="1451"/>
                    <a:pt x="1839" y="1839"/>
                    <a:pt x="2207" y="1696"/>
                  </a:cubicBezTo>
                  <a:cubicBezTo>
                    <a:pt x="2697" y="1512"/>
                    <a:pt x="2779" y="470"/>
                    <a:pt x="1860" y="245"/>
                  </a:cubicBezTo>
                  <a:cubicBezTo>
                    <a:pt x="858" y="0"/>
                    <a:pt x="0" y="981"/>
                    <a:pt x="82" y="1941"/>
                  </a:cubicBezTo>
                  <a:cubicBezTo>
                    <a:pt x="20" y="2800"/>
                    <a:pt x="654" y="3658"/>
                    <a:pt x="1328" y="4107"/>
                  </a:cubicBezTo>
                  <a:cubicBezTo>
                    <a:pt x="3331" y="5476"/>
                    <a:pt x="4761" y="3740"/>
                    <a:pt x="6886" y="4271"/>
                  </a:cubicBezTo>
                  <a:cubicBezTo>
                    <a:pt x="6049" y="3024"/>
                    <a:pt x="5027" y="3086"/>
                    <a:pt x="3903" y="3923"/>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4382125" y="490637"/>
              <a:ext cx="323778" cy="256707"/>
            </a:xfrm>
            <a:custGeom>
              <a:avLst/>
              <a:gdLst/>
              <a:ahLst/>
              <a:cxnLst/>
              <a:rect l="l" t="t" r="r" b="b"/>
              <a:pathLst>
                <a:path w="6908" h="5477" extrusionOk="0">
                  <a:moveTo>
                    <a:pt x="5048" y="245"/>
                  </a:moveTo>
                  <a:cubicBezTo>
                    <a:pt x="4108" y="470"/>
                    <a:pt x="4210" y="1512"/>
                    <a:pt x="4700" y="1696"/>
                  </a:cubicBezTo>
                  <a:cubicBezTo>
                    <a:pt x="5068" y="1839"/>
                    <a:pt x="5661" y="1430"/>
                    <a:pt x="5272" y="981"/>
                  </a:cubicBezTo>
                  <a:cubicBezTo>
                    <a:pt x="5497" y="960"/>
                    <a:pt x="6090" y="1533"/>
                    <a:pt x="5865" y="2207"/>
                  </a:cubicBezTo>
                  <a:cubicBezTo>
                    <a:pt x="5702" y="2616"/>
                    <a:pt x="5334" y="2881"/>
                    <a:pt x="4905" y="2902"/>
                  </a:cubicBezTo>
                  <a:cubicBezTo>
                    <a:pt x="3965" y="2983"/>
                    <a:pt x="4292" y="2064"/>
                    <a:pt x="4435" y="2023"/>
                  </a:cubicBezTo>
                  <a:cubicBezTo>
                    <a:pt x="3760" y="1880"/>
                    <a:pt x="3556" y="2881"/>
                    <a:pt x="4006" y="3045"/>
                  </a:cubicBezTo>
                  <a:cubicBezTo>
                    <a:pt x="3801" y="3065"/>
                    <a:pt x="3740" y="3126"/>
                    <a:pt x="3740" y="3229"/>
                  </a:cubicBezTo>
                  <a:cubicBezTo>
                    <a:pt x="3760" y="3760"/>
                    <a:pt x="4823" y="3617"/>
                    <a:pt x="5191" y="3392"/>
                  </a:cubicBezTo>
                  <a:cubicBezTo>
                    <a:pt x="5416" y="3270"/>
                    <a:pt x="5742" y="3065"/>
                    <a:pt x="5988" y="2697"/>
                  </a:cubicBezTo>
                  <a:cubicBezTo>
                    <a:pt x="5783" y="3760"/>
                    <a:pt x="3454" y="4945"/>
                    <a:pt x="3249" y="3004"/>
                  </a:cubicBezTo>
                  <a:cubicBezTo>
                    <a:pt x="2984" y="3249"/>
                    <a:pt x="2902" y="3576"/>
                    <a:pt x="2984" y="3923"/>
                  </a:cubicBezTo>
                  <a:cubicBezTo>
                    <a:pt x="1880" y="3086"/>
                    <a:pt x="859" y="3024"/>
                    <a:pt x="0" y="4271"/>
                  </a:cubicBezTo>
                  <a:cubicBezTo>
                    <a:pt x="2146" y="3740"/>
                    <a:pt x="3576" y="5476"/>
                    <a:pt x="5579" y="4107"/>
                  </a:cubicBezTo>
                  <a:cubicBezTo>
                    <a:pt x="6233" y="3658"/>
                    <a:pt x="6887" y="2800"/>
                    <a:pt x="6825" y="1941"/>
                  </a:cubicBezTo>
                  <a:cubicBezTo>
                    <a:pt x="6907" y="981"/>
                    <a:pt x="6049" y="0"/>
                    <a:pt x="5048" y="24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33"/>
          <p:cNvGrpSpPr/>
          <p:nvPr/>
        </p:nvGrpSpPr>
        <p:grpSpPr>
          <a:xfrm>
            <a:off x="2717283" y="4597146"/>
            <a:ext cx="3709433" cy="276479"/>
            <a:chOff x="2717279" y="4597146"/>
            <a:chExt cx="3709433" cy="276479"/>
          </a:xfrm>
        </p:grpSpPr>
        <p:cxnSp>
          <p:nvCxnSpPr>
            <p:cNvPr id="1244" name="Google Shape;1244;p33"/>
            <p:cNvCxnSpPr/>
            <p:nvPr/>
          </p:nvCxnSpPr>
          <p:spPr>
            <a:xfrm>
              <a:off x="2762875" y="4779375"/>
              <a:ext cx="1209300" cy="0"/>
            </a:xfrm>
            <a:prstGeom prst="straightConnector1">
              <a:avLst/>
            </a:prstGeom>
            <a:noFill/>
            <a:ln w="9525" cap="rnd" cmpd="sng">
              <a:solidFill>
                <a:schemeClr val="accent1"/>
              </a:solidFill>
              <a:prstDash val="solid"/>
              <a:round/>
              <a:headEnd type="none" w="med" len="med"/>
              <a:tailEnd type="none" w="med" len="med"/>
            </a:ln>
          </p:spPr>
        </p:cxnSp>
        <p:cxnSp>
          <p:nvCxnSpPr>
            <p:cNvPr id="1245" name="Google Shape;1245;p33"/>
            <p:cNvCxnSpPr/>
            <p:nvPr/>
          </p:nvCxnSpPr>
          <p:spPr>
            <a:xfrm>
              <a:off x="5168400" y="4779375"/>
              <a:ext cx="1209300" cy="0"/>
            </a:xfrm>
            <a:prstGeom prst="straightConnector1">
              <a:avLst/>
            </a:prstGeom>
            <a:noFill/>
            <a:ln w="9525" cap="rnd" cmpd="sng">
              <a:solidFill>
                <a:schemeClr val="accent1"/>
              </a:solidFill>
              <a:prstDash val="solid"/>
              <a:round/>
              <a:headEnd type="none" w="med" len="med"/>
              <a:tailEnd type="none" w="med" len="med"/>
            </a:ln>
          </p:spPr>
        </p:cxnSp>
        <p:grpSp>
          <p:nvGrpSpPr>
            <p:cNvPr id="1246" name="Google Shape;1246;p33"/>
            <p:cNvGrpSpPr/>
            <p:nvPr/>
          </p:nvGrpSpPr>
          <p:grpSpPr>
            <a:xfrm>
              <a:off x="2717279" y="4597146"/>
              <a:ext cx="3709433" cy="276479"/>
              <a:chOff x="2717279" y="3440746"/>
              <a:chExt cx="3709433" cy="276479"/>
            </a:xfrm>
          </p:grpSpPr>
          <p:grpSp>
            <p:nvGrpSpPr>
              <p:cNvPr id="1247" name="Google Shape;1247;p33"/>
              <p:cNvGrpSpPr/>
              <p:nvPr/>
            </p:nvGrpSpPr>
            <p:grpSpPr>
              <a:xfrm>
                <a:off x="5768490" y="3535432"/>
                <a:ext cx="346322" cy="172108"/>
                <a:chOff x="4968100" y="2701675"/>
                <a:chExt cx="164500" cy="81750"/>
              </a:xfrm>
            </p:grpSpPr>
            <p:sp>
              <p:nvSpPr>
                <p:cNvPr id="1248" name="Google Shape;1248;p33"/>
                <p:cNvSpPr/>
                <p:nvPr/>
              </p:nvSpPr>
              <p:spPr>
                <a:xfrm>
                  <a:off x="5050325" y="2701675"/>
                  <a:ext cx="82275" cy="81750"/>
                </a:xfrm>
                <a:custGeom>
                  <a:avLst/>
                  <a:gdLst/>
                  <a:ahLst/>
                  <a:cxnLst/>
                  <a:rect l="l" t="t" r="r" b="b"/>
                  <a:pathLst>
                    <a:path w="3291" h="3270" extrusionOk="0">
                      <a:moveTo>
                        <a:pt x="1656" y="3270"/>
                      </a:moveTo>
                      <a:lnTo>
                        <a:pt x="1" y="1635"/>
                      </a:lnTo>
                      <a:lnTo>
                        <a:pt x="1656" y="0"/>
                      </a:lnTo>
                      <a:lnTo>
                        <a:pt x="3291"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p:cNvSpPr/>
                <p:nvPr/>
              </p:nvSpPr>
              <p:spPr>
                <a:xfrm>
                  <a:off x="4968100" y="2701675"/>
                  <a:ext cx="82250" cy="81750"/>
                </a:xfrm>
                <a:custGeom>
                  <a:avLst/>
                  <a:gdLst/>
                  <a:ahLst/>
                  <a:cxnLst/>
                  <a:rect l="l" t="t" r="r" b="b"/>
                  <a:pathLst>
                    <a:path w="3290" h="3270" extrusionOk="0">
                      <a:moveTo>
                        <a:pt x="1635" y="3270"/>
                      </a:moveTo>
                      <a:lnTo>
                        <a:pt x="0" y="1635"/>
                      </a:lnTo>
                      <a:lnTo>
                        <a:pt x="1635" y="0"/>
                      </a:lnTo>
                      <a:lnTo>
                        <a:pt x="3290"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33"/>
              <p:cNvGrpSpPr/>
              <p:nvPr/>
            </p:nvGrpSpPr>
            <p:grpSpPr>
              <a:xfrm>
                <a:off x="2717279" y="3440746"/>
                <a:ext cx="3709433" cy="276479"/>
                <a:chOff x="3518800" y="2656700"/>
                <a:chExt cx="1761950" cy="131325"/>
              </a:xfrm>
            </p:grpSpPr>
            <p:sp>
              <p:nvSpPr>
                <p:cNvPr id="1251" name="Google Shape;1251;p33"/>
                <p:cNvSpPr/>
                <p:nvPr/>
              </p:nvSpPr>
              <p:spPr>
                <a:xfrm>
                  <a:off x="4146125" y="2656700"/>
                  <a:ext cx="248800" cy="131325"/>
                </a:xfrm>
                <a:custGeom>
                  <a:avLst/>
                  <a:gdLst/>
                  <a:ahLst/>
                  <a:cxnLst/>
                  <a:rect l="l" t="t" r="r" b="b"/>
                  <a:pathLst>
                    <a:path w="9952" h="5253" extrusionOk="0">
                      <a:moveTo>
                        <a:pt x="2616" y="1799"/>
                      </a:moveTo>
                      <a:cubicBezTo>
                        <a:pt x="2739" y="1717"/>
                        <a:pt x="2923" y="1513"/>
                        <a:pt x="2923" y="1125"/>
                      </a:cubicBezTo>
                      <a:cubicBezTo>
                        <a:pt x="2923" y="818"/>
                        <a:pt x="2759" y="471"/>
                        <a:pt x="2473" y="287"/>
                      </a:cubicBezTo>
                      <a:cubicBezTo>
                        <a:pt x="2208" y="83"/>
                        <a:pt x="1840" y="1"/>
                        <a:pt x="1472" y="62"/>
                      </a:cubicBezTo>
                      <a:cubicBezTo>
                        <a:pt x="1124" y="124"/>
                        <a:pt x="818" y="287"/>
                        <a:pt x="552" y="573"/>
                      </a:cubicBezTo>
                      <a:cubicBezTo>
                        <a:pt x="307" y="798"/>
                        <a:pt x="144" y="1166"/>
                        <a:pt x="62" y="1513"/>
                      </a:cubicBezTo>
                      <a:cubicBezTo>
                        <a:pt x="1" y="1860"/>
                        <a:pt x="1" y="2249"/>
                        <a:pt x="123" y="2596"/>
                      </a:cubicBezTo>
                      <a:cubicBezTo>
                        <a:pt x="246" y="2943"/>
                        <a:pt x="450" y="3291"/>
                        <a:pt x="757" y="3536"/>
                      </a:cubicBezTo>
                      <a:cubicBezTo>
                        <a:pt x="1043" y="3802"/>
                        <a:pt x="1411" y="3965"/>
                        <a:pt x="1758" y="4047"/>
                      </a:cubicBezTo>
                      <a:cubicBezTo>
                        <a:pt x="2126" y="4129"/>
                        <a:pt x="2473" y="4129"/>
                        <a:pt x="2821" y="4129"/>
                      </a:cubicBezTo>
                      <a:cubicBezTo>
                        <a:pt x="3536" y="4088"/>
                        <a:pt x="4190" y="3924"/>
                        <a:pt x="4843" y="3781"/>
                      </a:cubicBezTo>
                      <a:cubicBezTo>
                        <a:pt x="5477" y="3638"/>
                        <a:pt x="6110" y="3556"/>
                        <a:pt x="6764" y="3577"/>
                      </a:cubicBezTo>
                      <a:cubicBezTo>
                        <a:pt x="7418" y="3618"/>
                        <a:pt x="8052" y="3740"/>
                        <a:pt x="8624" y="4026"/>
                      </a:cubicBezTo>
                      <a:cubicBezTo>
                        <a:pt x="9196" y="4272"/>
                        <a:pt x="9666" y="4721"/>
                        <a:pt x="9952" y="5252"/>
                      </a:cubicBezTo>
                      <a:cubicBezTo>
                        <a:pt x="9686" y="4721"/>
                        <a:pt x="9257" y="4251"/>
                        <a:pt x="8685" y="3924"/>
                      </a:cubicBezTo>
                      <a:cubicBezTo>
                        <a:pt x="8133" y="3597"/>
                        <a:pt x="7459" y="3393"/>
                        <a:pt x="6785" y="3291"/>
                      </a:cubicBezTo>
                      <a:cubicBezTo>
                        <a:pt x="6090" y="3189"/>
                        <a:pt x="5375" y="3230"/>
                        <a:pt x="4680" y="3311"/>
                      </a:cubicBezTo>
                      <a:cubicBezTo>
                        <a:pt x="3985" y="3413"/>
                        <a:pt x="3331" y="3516"/>
                        <a:pt x="2677" y="3454"/>
                      </a:cubicBezTo>
                      <a:cubicBezTo>
                        <a:pt x="2064" y="3434"/>
                        <a:pt x="1472" y="3230"/>
                        <a:pt x="1165" y="2841"/>
                      </a:cubicBezTo>
                      <a:cubicBezTo>
                        <a:pt x="1124" y="2800"/>
                        <a:pt x="1104" y="2760"/>
                        <a:pt x="1063" y="2698"/>
                      </a:cubicBezTo>
                      <a:cubicBezTo>
                        <a:pt x="1043" y="2637"/>
                        <a:pt x="1022" y="2617"/>
                        <a:pt x="981" y="2555"/>
                      </a:cubicBezTo>
                      <a:lnTo>
                        <a:pt x="941" y="2433"/>
                      </a:lnTo>
                      <a:lnTo>
                        <a:pt x="941" y="2412"/>
                      </a:lnTo>
                      <a:lnTo>
                        <a:pt x="941" y="2412"/>
                      </a:lnTo>
                      <a:lnTo>
                        <a:pt x="920" y="2412"/>
                      </a:lnTo>
                      <a:cubicBezTo>
                        <a:pt x="920" y="2392"/>
                        <a:pt x="941" y="2433"/>
                        <a:pt x="941" y="2412"/>
                      </a:cubicBezTo>
                      <a:lnTo>
                        <a:pt x="941" y="2412"/>
                      </a:lnTo>
                      <a:lnTo>
                        <a:pt x="920" y="2371"/>
                      </a:lnTo>
                      <a:cubicBezTo>
                        <a:pt x="900" y="2310"/>
                        <a:pt x="879" y="2249"/>
                        <a:pt x="879" y="2208"/>
                      </a:cubicBezTo>
                      <a:cubicBezTo>
                        <a:pt x="838" y="1963"/>
                        <a:pt x="859" y="1738"/>
                        <a:pt x="920" y="1534"/>
                      </a:cubicBezTo>
                      <a:cubicBezTo>
                        <a:pt x="1063" y="1104"/>
                        <a:pt x="1390" y="839"/>
                        <a:pt x="1738" y="798"/>
                      </a:cubicBezTo>
                      <a:cubicBezTo>
                        <a:pt x="2248" y="716"/>
                        <a:pt x="2759" y="1288"/>
                        <a:pt x="2616" y="179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4264125" y="2750700"/>
                  <a:ext cx="122125" cy="32225"/>
                </a:xfrm>
                <a:custGeom>
                  <a:avLst/>
                  <a:gdLst/>
                  <a:ahLst/>
                  <a:cxnLst/>
                  <a:rect l="l" t="t" r="r" b="b"/>
                  <a:pathLst>
                    <a:path w="4885" h="1289" extrusionOk="0">
                      <a:moveTo>
                        <a:pt x="267" y="389"/>
                      </a:moveTo>
                      <a:cubicBezTo>
                        <a:pt x="42" y="573"/>
                        <a:pt x="1" y="879"/>
                        <a:pt x="369" y="920"/>
                      </a:cubicBezTo>
                      <a:cubicBezTo>
                        <a:pt x="941" y="1002"/>
                        <a:pt x="1656" y="900"/>
                        <a:pt x="2473" y="879"/>
                      </a:cubicBezTo>
                      <a:cubicBezTo>
                        <a:pt x="3270" y="859"/>
                        <a:pt x="4169" y="982"/>
                        <a:pt x="4885" y="1288"/>
                      </a:cubicBezTo>
                      <a:cubicBezTo>
                        <a:pt x="4251" y="900"/>
                        <a:pt x="3393" y="430"/>
                        <a:pt x="2494" y="226"/>
                      </a:cubicBezTo>
                      <a:cubicBezTo>
                        <a:pt x="1615" y="1"/>
                        <a:pt x="716" y="62"/>
                        <a:pt x="267"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4279975" y="2692975"/>
                  <a:ext cx="106800" cy="76150"/>
                </a:xfrm>
                <a:custGeom>
                  <a:avLst/>
                  <a:gdLst/>
                  <a:ahLst/>
                  <a:cxnLst/>
                  <a:rect l="l" t="t" r="r" b="b"/>
                  <a:pathLst>
                    <a:path w="4272" h="3046" extrusionOk="0">
                      <a:moveTo>
                        <a:pt x="368" y="205"/>
                      </a:moveTo>
                      <a:cubicBezTo>
                        <a:pt x="82" y="307"/>
                        <a:pt x="0" y="614"/>
                        <a:pt x="348" y="736"/>
                      </a:cubicBezTo>
                      <a:cubicBezTo>
                        <a:pt x="879" y="961"/>
                        <a:pt x="1615" y="1084"/>
                        <a:pt x="2371" y="1411"/>
                      </a:cubicBezTo>
                      <a:cubicBezTo>
                        <a:pt x="3127" y="1738"/>
                        <a:pt x="3883" y="2330"/>
                        <a:pt x="4271" y="3045"/>
                      </a:cubicBezTo>
                      <a:cubicBezTo>
                        <a:pt x="4128" y="2678"/>
                        <a:pt x="3944" y="2289"/>
                        <a:pt x="3658" y="1901"/>
                      </a:cubicBezTo>
                      <a:cubicBezTo>
                        <a:pt x="3413" y="1492"/>
                        <a:pt x="3065" y="1125"/>
                        <a:pt x="2677" y="839"/>
                      </a:cubicBezTo>
                      <a:cubicBezTo>
                        <a:pt x="1901" y="226"/>
                        <a:pt x="920" y="1"/>
                        <a:pt x="368" y="20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4404625" y="2656700"/>
                  <a:ext cx="249325" cy="131325"/>
                </a:xfrm>
                <a:custGeom>
                  <a:avLst/>
                  <a:gdLst/>
                  <a:ahLst/>
                  <a:cxnLst/>
                  <a:rect l="l" t="t" r="r" b="b"/>
                  <a:pathLst>
                    <a:path w="9973" h="5253" extrusionOk="0">
                      <a:moveTo>
                        <a:pt x="7357" y="1799"/>
                      </a:moveTo>
                      <a:cubicBezTo>
                        <a:pt x="7234" y="1717"/>
                        <a:pt x="7030" y="1513"/>
                        <a:pt x="7030" y="1125"/>
                      </a:cubicBezTo>
                      <a:cubicBezTo>
                        <a:pt x="7030" y="818"/>
                        <a:pt x="7213" y="471"/>
                        <a:pt x="7479" y="287"/>
                      </a:cubicBezTo>
                      <a:cubicBezTo>
                        <a:pt x="7745" y="83"/>
                        <a:pt x="8133" y="1"/>
                        <a:pt x="8480" y="62"/>
                      </a:cubicBezTo>
                      <a:cubicBezTo>
                        <a:pt x="8828" y="124"/>
                        <a:pt x="9134" y="287"/>
                        <a:pt x="9420" y="573"/>
                      </a:cubicBezTo>
                      <a:cubicBezTo>
                        <a:pt x="9645" y="798"/>
                        <a:pt x="9829" y="1166"/>
                        <a:pt x="9890" y="1513"/>
                      </a:cubicBezTo>
                      <a:cubicBezTo>
                        <a:pt x="9972" y="1860"/>
                        <a:pt x="9952" y="2249"/>
                        <a:pt x="9829" y="2596"/>
                      </a:cubicBezTo>
                      <a:cubicBezTo>
                        <a:pt x="9706" y="2943"/>
                        <a:pt x="9502" y="3291"/>
                        <a:pt x="9196" y="3536"/>
                      </a:cubicBezTo>
                      <a:cubicBezTo>
                        <a:pt x="8910" y="3802"/>
                        <a:pt x="8542" y="3965"/>
                        <a:pt x="8194" y="4047"/>
                      </a:cubicBezTo>
                      <a:cubicBezTo>
                        <a:pt x="7827" y="4129"/>
                        <a:pt x="7479" y="4129"/>
                        <a:pt x="7132" y="4129"/>
                      </a:cubicBezTo>
                      <a:cubicBezTo>
                        <a:pt x="6437" y="4088"/>
                        <a:pt x="5763" y="3924"/>
                        <a:pt x="5129" y="3781"/>
                      </a:cubicBezTo>
                      <a:cubicBezTo>
                        <a:pt x="4475" y="3638"/>
                        <a:pt x="3842" y="3556"/>
                        <a:pt x="3188" y="3577"/>
                      </a:cubicBezTo>
                      <a:cubicBezTo>
                        <a:pt x="2555" y="3618"/>
                        <a:pt x="1901" y="3740"/>
                        <a:pt x="1349" y="4026"/>
                      </a:cubicBezTo>
                      <a:cubicBezTo>
                        <a:pt x="777" y="4272"/>
                        <a:pt x="286" y="4721"/>
                        <a:pt x="0" y="5252"/>
                      </a:cubicBezTo>
                      <a:cubicBezTo>
                        <a:pt x="266" y="4721"/>
                        <a:pt x="695" y="4251"/>
                        <a:pt x="1267" y="3924"/>
                      </a:cubicBezTo>
                      <a:cubicBezTo>
                        <a:pt x="1819" y="3597"/>
                        <a:pt x="2493" y="3393"/>
                        <a:pt x="3168" y="3291"/>
                      </a:cubicBezTo>
                      <a:cubicBezTo>
                        <a:pt x="3862" y="3189"/>
                        <a:pt x="4598" y="3230"/>
                        <a:pt x="5272" y="3311"/>
                      </a:cubicBezTo>
                      <a:cubicBezTo>
                        <a:pt x="5967" y="3413"/>
                        <a:pt x="6641" y="3516"/>
                        <a:pt x="7275" y="3454"/>
                      </a:cubicBezTo>
                      <a:cubicBezTo>
                        <a:pt x="7908" y="3434"/>
                        <a:pt x="8480" y="3230"/>
                        <a:pt x="8787" y="2841"/>
                      </a:cubicBezTo>
                      <a:cubicBezTo>
                        <a:pt x="8828" y="2800"/>
                        <a:pt x="8848" y="2760"/>
                        <a:pt x="8889" y="2698"/>
                      </a:cubicBezTo>
                      <a:cubicBezTo>
                        <a:pt x="8910" y="2637"/>
                        <a:pt x="8950" y="2617"/>
                        <a:pt x="8971" y="2555"/>
                      </a:cubicBezTo>
                      <a:lnTo>
                        <a:pt x="9012" y="2433"/>
                      </a:lnTo>
                      <a:lnTo>
                        <a:pt x="9032" y="2412"/>
                      </a:lnTo>
                      <a:lnTo>
                        <a:pt x="9032" y="2412"/>
                      </a:lnTo>
                      <a:lnTo>
                        <a:pt x="9032" y="2412"/>
                      </a:lnTo>
                      <a:cubicBezTo>
                        <a:pt x="9032" y="2392"/>
                        <a:pt x="9012" y="2433"/>
                        <a:pt x="9032" y="2412"/>
                      </a:cubicBezTo>
                      <a:lnTo>
                        <a:pt x="9032" y="2412"/>
                      </a:lnTo>
                      <a:lnTo>
                        <a:pt x="9032" y="2371"/>
                      </a:lnTo>
                      <a:cubicBezTo>
                        <a:pt x="9053" y="2310"/>
                        <a:pt x="9073" y="2249"/>
                        <a:pt x="9073" y="2208"/>
                      </a:cubicBezTo>
                      <a:cubicBezTo>
                        <a:pt x="9114" y="1963"/>
                        <a:pt x="9093" y="1738"/>
                        <a:pt x="9032" y="1534"/>
                      </a:cubicBezTo>
                      <a:cubicBezTo>
                        <a:pt x="8910" y="1104"/>
                        <a:pt x="8562" y="839"/>
                        <a:pt x="8235" y="798"/>
                      </a:cubicBezTo>
                      <a:cubicBezTo>
                        <a:pt x="7724" y="716"/>
                        <a:pt x="7193" y="1288"/>
                        <a:pt x="7357" y="179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4413825" y="2750700"/>
                  <a:ext cx="121600" cy="32225"/>
                </a:xfrm>
                <a:custGeom>
                  <a:avLst/>
                  <a:gdLst/>
                  <a:ahLst/>
                  <a:cxnLst/>
                  <a:rect l="l" t="t" r="r" b="b"/>
                  <a:pathLst>
                    <a:path w="4864" h="1289" extrusionOk="0">
                      <a:moveTo>
                        <a:pt x="4598" y="389"/>
                      </a:moveTo>
                      <a:cubicBezTo>
                        <a:pt x="4843" y="573"/>
                        <a:pt x="4863" y="879"/>
                        <a:pt x="4496" y="920"/>
                      </a:cubicBezTo>
                      <a:cubicBezTo>
                        <a:pt x="3923" y="1002"/>
                        <a:pt x="3208" y="900"/>
                        <a:pt x="2391" y="879"/>
                      </a:cubicBezTo>
                      <a:cubicBezTo>
                        <a:pt x="1594" y="859"/>
                        <a:pt x="695" y="982"/>
                        <a:pt x="0" y="1288"/>
                      </a:cubicBezTo>
                      <a:cubicBezTo>
                        <a:pt x="613" y="900"/>
                        <a:pt x="1471" y="430"/>
                        <a:pt x="2370" y="226"/>
                      </a:cubicBezTo>
                      <a:cubicBezTo>
                        <a:pt x="3270" y="1"/>
                        <a:pt x="4148" y="62"/>
                        <a:pt x="4598" y="389"/>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4412800" y="2692975"/>
                  <a:ext cx="107300" cy="76150"/>
                </a:xfrm>
                <a:custGeom>
                  <a:avLst/>
                  <a:gdLst/>
                  <a:ahLst/>
                  <a:cxnLst/>
                  <a:rect l="l" t="t" r="r" b="b"/>
                  <a:pathLst>
                    <a:path w="4292" h="3046" extrusionOk="0">
                      <a:moveTo>
                        <a:pt x="3903" y="205"/>
                      </a:moveTo>
                      <a:cubicBezTo>
                        <a:pt x="4189" y="307"/>
                        <a:pt x="4291" y="614"/>
                        <a:pt x="3924" y="736"/>
                      </a:cubicBezTo>
                      <a:cubicBezTo>
                        <a:pt x="3392" y="961"/>
                        <a:pt x="2677" y="1084"/>
                        <a:pt x="1901" y="1411"/>
                      </a:cubicBezTo>
                      <a:cubicBezTo>
                        <a:pt x="1165" y="1738"/>
                        <a:pt x="388" y="2330"/>
                        <a:pt x="0" y="3045"/>
                      </a:cubicBezTo>
                      <a:cubicBezTo>
                        <a:pt x="143" y="2678"/>
                        <a:pt x="348" y="2289"/>
                        <a:pt x="613" y="1901"/>
                      </a:cubicBezTo>
                      <a:cubicBezTo>
                        <a:pt x="879" y="1492"/>
                        <a:pt x="1226" y="1125"/>
                        <a:pt x="1614" y="839"/>
                      </a:cubicBezTo>
                      <a:cubicBezTo>
                        <a:pt x="2391" y="226"/>
                        <a:pt x="3351" y="1"/>
                        <a:pt x="3903" y="205"/>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4374475" y="2671025"/>
                  <a:ext cx="50600" cy="37825"/>
                </a:xfrm>
                <a:custGeom>
                  <a:avLst/>
                  <a:gdLst/>
                  <a:ahLst/>
                  <a:cxnLst/>
                  <a:rect l="l" t="t" r="r" b="b"/>
                  <a:pathLst>
                    <a:path w="2024" h="1513" extrusionOk="0">
                      <a:moveTo>
                        <a:pt x="1" y="1001"/>
                      </a:moveTo>
                      <a:cubicBezTo>
                        <a:pt x="1" y="1185"/>
                        <a:pt x="62" y="1349"/>
                        <a:pt x="144" y="1512"/>
                      </a:cubicBezTo>
                      <a:cubicBezTo>
                        <a:pt x="307" y="1206"/>
                        <a:pt x="634" y="1001"/>
                        <a:pt x="1022" y="1001"/>
                      </a:cubicBezTo>
                      <a:cubicBezTo>
                        <a:pt x="1390" y="1001"/>
                        <a:pt x="1717" y="1206"/>
                        <a:pt x="1881" y="1512"/>
                      </a:cubicBezTo>
                      <a:cubicBezTo>
                        <a:pt x="1983" y="1349"/>
                        <a:pt x="2024" y="1185"/>
                        <a:pt x="2024" y="1001"/>
                      </a:cubicBezTo>
                      <a:cubicBezTo>
                        <a:pt x="2024" y="450"/>
                        <a:pt x="1574" y="0"/>
                        <a:pt x="1022" y="0"/>
                      </a:cubicBezTo>
                      <a:cubicBezTo>
                        <a:pt x="450" y="0"/>
                        <a:pt x="1" y="450"/>
                        <a:pt x="1" y="100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918300" y="2701675"/>
                  <a:ext cx="82250" cy="81750"/>
                </a:xfrm>
                <a:custGeom>
                  <a:avLst/>
                  <a:gdLst/>
                  <a:ahLst/>
                  <a:cxnLst/>
                  <a:rect l="l" t="t" r="r" b="b"/>
                  <a:pathLst>
                    <a:path w="3290" h="3270" extrusionOk="0">
                      <a:moveTo>
                        <a:pt x="1635" y="3270"/>
                      </a:moveTo>
                      <a:lnTo>
                        <a:pt x="0" y="1635"/>
                      </a:lnTo>
                      <a:lnTo>
                        <a:pt x="1635" y="0"/>
                      </a:lnTo>
                      <a:lnTo>
                        <a:pt x="3290"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835525" y="2701675"/>
                  <a:ext cx="82800" cy="81750"/>
                </a:xfrm>
                <a:custGeom>
                  <a:avLst/>
                  <a:gdLst/>
                  <a:ahLst/>
                  <a:cxnLst/>
                  <a:rect l="l" t="t" r="r" b="b"/>
                  <a:pathLst>
                    <a:path w="3312" h="3270" extrusionOk="0">
                      <a:moveTo>
                        <a:pt x="1656" y="3270"/>
                      </a:moveTo>
                      <a:lnTo>
                        <a:pt x="1" y="1635"/>
                      </a:lnTo>
                      <a:lnTo>
                        <a:pt x="1656" y="0"/>
                      </a:lnTo>
                      <a:lnTo>
                        <a:pt x="3311" y="1635"/>
                      </a:ln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5244975" y="2724150"/>
                  <a:ext cx="35775" cy="36300"/>
                </a:xfrm>
                <a:custGeom>
                  <a:avLst/>
                  <a:gdLst/>
                  <a:ahLst/>
                  <a:cxnLst/>
                  <a:rect l="l" t="t" r="r" b="b"/>
                  <a:pathLst>
                    <a:path w="1431" h="1452" extrusionOk="0">
                      <a:moveTo>
                        <a:pt x="715" y="1451"/>
                      </a:moveTo>
                      <a:cubicBezTo>
                        <a:pt x="1104" y="1451"/>
                        <a:pt x="1431" y="1124"/>
                        <a:pt x="1431" y="736"/>
                      </a:cubicBezTo>
                      <a:cubicBezTo>
                        <a:pt x="1431" y="327"/>
                        <a:pt x="1104" y="0"/>
                        <a:pt x="715" y="0"/>
                      </a:cubicBezTo>
                      <a:cubicBezTo>
                        <a:pt x="307" y="0"/>
                        <a:pt x="0" y="327"/>
                        <a:pt x="0" y="736"/>
                      </a:cubicBezTo>
                      <a:cubicBezTo>
                        <a:pt x="0" y="1124"/>
                        <a:pt x="307" y="1451"/>
                        <a:pt x="715"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518800" y="2724150"/>
                  <a:ext cx="36300" cy="36300"/>
                </a:xfrm>
                <a:custGeom>
                  <a:avLst/>
                  <a:gdLst/>
                  <a:ahLst/>
                  <a:cxnLst/>
                  <a:rect l="l" t="t" r="r" b="b"/>
                  <a:pathLst>
                    <a:path w="1452" h="1452" extrusionOk="0">
                      <a:moveTo>
                        <a:pt x="716" y="1451"/>
                      </a:moveTo>
                      <a:cubicBezTo>
                        <a:pt x="1124" y="1451"/>
                        <a:pt x="1451" y="1124"/>
                        <a:pt x="1451" y="736"/>
                      </a:cubicBezTo>
                      <a:cubicBezTo>
                        <a:pt x="1451" y="327"/>
                        <a:pt x="1124" y="0"/>
                        <a:pt x="716" y="0"/>
                      </a:cubicBezTo>
                      <a:cubicBezTo>
                        <a:pt x="328" y="0"/>
                        <a:pt x="1" y="327"/>
                        <a:pt x="1" y="736"/>
                      </a:cubicBezTo>
                      <a:cubicBezTo>
                        <a:pt x="1" y="1124"/>
                        <a:pt x="328" y="1451"/>
                        <a:pt x="716" y="1451"/>
                      </a:cubicBezTo>
                      <a:close/>
                    </a:path>
                  </a:pathLst>
                </a:custGeom>
                <a:gradFill>
                  <a:gsLst>
                    <a:gs pos="0">
                      <a:srgbClr val="D7B61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Sous-titre 1"/>
          <p:cNvSpPr>
            <a:spLocks noGrp="1"/>
          </p:cNvSpPr>
          <p:nvPr>
            <p:ph type="subTitle" idx="1"/>
          </p:nvPr>
        </p:nvSpPr>
        <p:spPr>
          <a:xfrm>
            <a:off x="833617" y="1923678"/>
            <a:ext cx="7456343" cy="1171800"/>
          </a:xfrm>
        </p:spPr>
        <p:txBody>
          <a:bodyPr/>
          <a:lstStyle/>
          <a:p>
            <a:r>
              <a:rPr lang="en-US" dirty="0"/>
              <a:t>Contrastingly, SQL databases adhere to a structured schema, organizing data into tables with predefined columns and data types. SQL, the query language used, enables complex queries, joins, and transactions. Following ACID properties ensures data integrity and reliability, crucial for transactional systems. SQL databases favor normalization techniques to minimize redundancy, and while traditionally scaling vertically, they remain suitable for applications with predictable workloads and structured data.</a:t>
            </a:r>
            <a:endParaRPr lang="fr-F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185" y="789979"/>
            <a:ext cx="626110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8396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690;p58"/>
          <p:cNvSpPr txBox="1">
            <a:spLocks noGrp="1"/>
          </p:cNvSpPr>
          <p:nvPr>
            <p:ph type="subTitle" idx="1"/>
          </p:nvPr>
        </p:nvSpPr>
        <p:spPr>
          <a:xfrm>
            <a:off x="2352124" y="1203598"/>
            <a:ext cx="4448100" cy="1296144"/>
          </a:xfrm>
          <a:prstGeom prst="rect">
            <a:avLst/>
          </a:prstGeom>
        </p:spPr>
        <p:txBody>
          <a:bodyPr spcFirstLastPara="1" wrap="square" lIns="91425" tIns="91425" rIns="91425" bIns="91425" anchor="t" anchorCtr="0">
            <a:noAutofit/>
          </a:bodyPr>
          <a:lstStyle/>
          <a:p>
            <a:pPr marL="0" lvl="0" indent="0" algn="ctr"/>
            <a:r>
              <a:rPr lang="fr-FR" sz="3600" b="1" dirty="0" smtClean="0">
                <a:solidFill>
                  <a:schemeClr val="accent2"/>
                </a:solidFill>
                <a:latin typeface="El Messiri"/>
                <a:ea typeface="El Messiri"/>
                <a:cs typeface="El Messiri"/>
                <a:sym typeface="El Messiri"/>
              </a:rPr>
              <a:t>Merci </a:t>
            </a:r>
          </a:p>
          <a:p>
            <a:pPr marL="0" lvl="0" indent="0" algn="ctr"/>
            <a:r>
              <a:rPr lang="fr-FR" sz="3600" b="1" dirty="0" smtClean="0">
                <a:solidFill>
                  <a:schemeClr val="accent2"/>
                </a:solidFill>
                <a:latin typeface="El Messiri"/>
                <a:ea typeface="El Messiri"/>
                <a:cs typeface="El Messiri"/>
                <a:sym typeface="El Messiri"/>
              </a:rPr>
              <a:t>pour </a:t>
            </a:r>
            <a:r>
              <a:rPr lang="fr-FR" sz="3600" b="1" dirty="0">
                <a:solidFill>
                  <a:schemeClr val="accent2"/>
                </a:solidFill>
                <a:latin typeface="El Messiri"/>
                <a:ea typeface="El Messiri"/>
                <a:cs typeface="El Messiri"/>
                <a:sym typeface="El Messiri"/>
              </a:rPr>
              <a:t>votre attention</a:t>
            </a:r>
            <a:endParaRPr sz="3600" b="1" dirty="0">
              <a:solidFill>
                <a:schemeClr val="accent2"/>
              </a:solidFill>
              <a:latin typeface="El Messiri"/>
              <a:ea typeface="El Messiri"/>
              <a:cs typeface="El Messiri"/>
              <a:sym typeface="El Messiri"/>
            </a:endParaRPr>
          </a:p>
        </p:txBody>
      </p:sp>
      <p:grpSp>
        <p:nvGrpSpPr>
          <p:cNvPr id="13" name="Google Shape;1701;p58"/>
          <p:cNvGrpSpPr/>
          <p:nvPr/>
        </p:nvGrpSpPr>
        <p:grpSpPr>
          <a:xfrm>
            <a:off x="2927750" y="3027817"/>
            <a:ext cx="3288500" cy="197705"/>
            <a:chOff x="2927750" y="4073054"/>
            <a:chExt cx="3288500" cy="197705"/>
          </a:xfrm>
        </p:grpSpPr>
        <p:grpSp>
          <p:nvGrpSpPr>
            <p:cNvPr id="14" name="Google Shape;1702;p58"/>
            <p:cNvGrpSpPr/>
            <p:nvPr/>
          </p:nvGrpSpPr>
          <p:grpSpPr>
            <a:xfrm>
              <a:off x="4155638" y="4073054"/>
              <a:ext cx="834377" cy="197705"/>
              <a:chOff x="993150" y="3076625"/>
              <a:chExt cx="252375" cy="59800"/>
            </a:xfrm>
          </p:grpSpPr>
          <p:sp>
            <p:nvSpPr>
              <p:cNvPr id="21" name="Google Shape;1703;p58"/>
              <p:cNvSpPr/>
              <p:nvPr/>
            </p:nvSpPr>
            <p:spPr>
              <a:xfrm>
                <a:off x="1120350" y="3076625"/>
                <a:ext cx="125175" cy="59800"/>
              </a:xfrm>
              <a:custGeom>
                <a:avLst/>
                <a:gdLst/>
                <a:ahLst/>
                <a:cxnLst/>
                <a:rect l="l" t="t" r="r" b="b"/>
                <a:pathLst>
                  <a:path w="5007" h="2392" extrusionOk="0">
                    <a:moveTo>
                      <a:pt x="4578" y="1186"/>
                    </a:moveTo>
                    <a:cubicBezTo>
                      <a:pt x="4455" y="1104"/>
                      <a:pt x="4312" y="1063"/>
                      <a:pt x="4190" y="1063"/>
                    </a:cubicBezTo>
                    <a:cubicBezTo>
                      <a:pt x="4047" y="1063"/>
                      <a:pt x="3944" y="1084"/>
                      <a:pt x="3863" y="1104"/>
                    </a:cubicBezTo>
                    <a:cubicBezTo>
                      <a:pt x="3679" y="1165"/>
                      <a:pt x="3577" y="1247"/>
                      <a:pt x="3515" y="1308"/>
                    </a:cubicBezTo>
                    <a:cubicBezTo>
                      <a:pt x="3434" y="1349"/>
                      <a:pt x="3413" y="1370"/>
                      <a:pt x="3413" y="1370"/>
                    </a:cubicBezTo>
                    <a:cubicBezTo>
                      <a:pt x="3413" y="1370"/>
                      <a:pt x="3434" y="1370"/>
                      <a:pt x="3454" y="1349"/>
                    </a:cubicBezTo>
                    <a:cubicBezTo>
                      <a:pt x="3413" y="1370"/>
                      <a:pt x="3393" y="1390"/>
                      <a:pt x="3393" y="1390"/>
                    </a:cubicBezTo>
                    <a:cubicBezTo>
                      <a:pt x="3393" y="1390"/>
                      <a:pt x="3434" y="1390"/>
                      <a:pt x="3454" y="1370"/>
                    </a:cubicBezTo>
                    <a:cubicBezTo>
                      <a:pt x="3515" y="1349"/>
                      <a:pt x="3577" y="1349"/>
                      <a:pt x="3658" y="1329"/>
                    </a:cubicBezTo>
                    <a:cubicBezTo>
                      <a:pt x="3761" y="1329"/>
                      <a:pt x="3883" y="1329"/>
                      <a:pt x="4006" y="1370"/>
                    </a:cubicBezTo>
                    <a:cubicBezTo>
                      <a:pt x="4087" y="1390"/>
                      <a:pt x="4169" y="1411"/>
                      <a:pt x="4230" y="1451"/>
                    </a:cubicBezTo>
                    <a:cubicBezTo>
                      <a:pt x="4312" y="1492"/>
                      <a:pt x="4394" y="1574"/>
                      <a:pt x="4435" y="1656"/>
                    </a:cubicBezTo>
                    <a:cubicBezTo>
                      <a:pt x="4455" y="1738"/>
                      <a:pt x="4435" y="1840"/>
                      <a:pt x="4374" y="1901"/>
                    </a:cubicBezTo>
                    <a:cubicBezTo>
                      <a:pt x="4312" y="1983"/>
                      <a:pt x="4210" y="2003"/>
                      <a:pt x="4128" y="2024"/>
                    </a:cubicBezTo>
                    <a:cubicBezTo>
                      <a:pt x="3965" y="2065"/>
                      <a:pt x="3822" y="2044"/>
                      <a:pt x="3679" y="2003"/>
                    </a:cubicBezTo>
                    <a:cubicBezTo>
                      <a:pt x="3597" y="1962"/>
                      <a:pt x="3536" y="1921"/>
                      <a:pt x="3454" y="1881"/>
                    </a:cubicBezTo>
                    <a:cubicBezTo>
                      <a:pt x="3393" y="1840"/>
                      <a:pt x="3066" y="1656"/>
                      <a:pt x="2984" y="1615"/>
                    </a:cubicBezTo>
                    <a:cubicBezTo>
                      <a:pt x="2821" y="1533"/>
                      <a:pt x="2657" y="1492"/>
                      <a:pt x="2494" y="1513"/>
                    </a:cubicBezTo>
                    <a:cubicBezTo>
                      <a:pt x="2330" y="1513"/>
                      <a:pt x="2187" y="1574"/>
                      <a:pt x="2064" y="1656"/>
                    </a:cubicBezTo>
                    <a:cubicBezTo>
                      <a:pt x="2126" y="1533"/>
                      <a:pt x="2146" y="1411"/>
                      <a:pt x="2167" y="1247"/>
                    </a:cubicBezTo>
                    <a:cubicBezTo>
                      <a:pt x="2167" y="1043"/>
                      <a:pt x="2126" y="838"/>
                      <a:pt x="2003" y="634"/>
                    </a:cubicBezTo>
                    <a:cubicBezTo>
                      <a:pt x="1901" y="430"/>
                      <a:pt x="1717" y="246"/>
                      <a:pt x="1492" y="123"/>
                    </a:cubicBezTo>
                    <a:cubicBezTo>
                      <a:pt x="1247" y="21"/>
                      <a:pt x="981" y="1"/>
                      <a:pt x="736" y="62"/>
                    </a:cubicBezTo>
                    <a:cubicBezTo>
                      <a:pt x="491" y="144"/>
                      <a:pt x="287" y="307"/>
                      <a:pt x="164" y="512"/>
                    </a:cubicBezTo>
                    <a:cubicBezTo>
                      <a:pt x="21" y="736"/>
                      <a:pt x="1" y="1002"/>
                      <a:pt x="62" y="1227"/>
                    </a:cubicBezTo>
                    <a:cubicBezTo>
                      <a:pt x="123" y="1451"/>
                      <a:pt x="287" y="1615"/>
                      <a:pt x="430" y="1697"/>
                    </a:cubicBezTo>
                    <a:cubicBezTo>
                      <a:pt x="593" y="1778"/>
                      <a:pt x="777" y="1799"/>
                      <a:pt x="920" y="1778"/>
                    </a:cubicBezTo>
                    <a:cubicBezTo>
                      <a:pt x="1043" y="1738"/>
                      <a:pt x="1125" y="1656"/>
                      <a:pt x="1165" y="1574"/>
                    </a:cubicBezTo>
                    <a:cubicBezTo>
                      <a:pt x="1186" y="1533"/>
                      <a:pt x="1186" y="1492"/>
                      <a:pt x="1186" y="1451"/>
                    </a:cubicBezTo>
                    <a:cubicBezTo>
                      <a:pt x="1186" y="1288"/>
                      <a:pt x="1063" y="1165"/>
                      <a:pt x="900" y="1165"/>
                    </a:cubicBezTo>
                    <a:cubicBezTo>
                      <a:pt x="736" y="1165"/>
                      <a:pt x="614" y="1288"/>
                      <a:pt x="614" y="1451"/>
                    </a:cubicBezTo>
                    <a:cubicBezTo>
                      <a:pt x="614" y="1554"/>
                      <a:pt x="675" y="1656"/>
                      <a:pt x="757" y="1697"/>
                    </a:cubicBezTo>
                    <a:cubicBezTo>
                      <a:pt x="655" y="1676"/>
                      <a:pt x="573" y="1615"/>
                      <a:pt x="491" y="1574"/>
                    </a:cubicBezTo>
                    <a:cubicBezTo>
                      <a:pt x="368" y="1472"/>
                      <a:pt x="287" y="1349"/>
                      <a:pt x="225" y="1186"/>
                    </a:cubicBezTo>
                    <a:cubicBezTo>
                      <a:pt x="185" y="1002"/>
                      <a:pt x="225" y="798"/>
                      <a:pt x="348" y="614"/>
                    </a:cubicBezTo>
                    <a:cubicBezTo>
                      <a:pt x="450" y="450"/>
                      <a:pt x="593" y="368"/>
                      <a:pt x="798" y="307"/>
                    </a:cubicBezTo>
                    <a:cubicBezTo>
                      <a:pt x="1002" y="266"/>
                      <a:pt x="1206" y="266"/>
                      <a:pt x="1411" y="368"/>
                    </a:cubicBezTo>
                    <a:cubicBezTo>
                      <a:pt x="1594" y="450"/>
                      <a:pt x="1717" y="573"/>
                      <a:pt x="1799" y="736"/>
                    </a:cubicBezTo>
                    <a:cubicBezTo>
                      <a:pt x="1901" y="900"/>
                      <a:pt x="1942" y="1084"/>
                      <a:pt x="1942" y="1247"/>
                    </a:cubicBezTo>
                    <a:cubicBezTo>
                      <a:pt x="1962" y="1574"/>
                      <a:pt x="1860" y="1819"/>
                      <a:pt x="1717" y="1962"/>
                    </a:cubicBezTo>
                    <a:cubicBezTo>
                      <a:pt x="1574" y="2105"/>
                      <a:pt x="1431" y="2167"/>
                      <a:pt x="1349" y="2187"/>
                    </a:cubicBezTo>
                    <a:cubicBezTo>
                      <a:pt x="1288" y="2208"/>
                      <a:pt x="1268" y="2208"/>
                      <a:pt x="1247" y="2208"/>
                    </a:cubicBezTo>
                    <a:cubicBezTo>
                      <a:pt x="1206" y="2208"/>
                      <a:pt x="1206" y="2208"/>
                      <a:pt x="1206" y="2208"/>
                    </a:cubicBezTo>
                    <a:cubicBezTo>
                      <a:pt x="1206" y="2208"/>
                      <a:pt x="1206" y="2208"/>
                      <a:pt x="1247" y="2228"/>
                    </a:cubicBezTo>
                    <a:cubicBezTo>
                      <a:pt x="1268" y="2228"/>
                      <a:pt x="1308" y="2228"/>
                      <a:pt x="1349" y="2228"/>
                    </a:cubicBezTo>
                    <a:cubicBezTo>
                      <a:pt x="1451" y="2208"/>
                      <a:pt x="1615" y="2187"/>
                      <a:pt x="1778" y="2044"/>
                    </a:cubicBezTo>
                    <a:cubicBezTo>
                      <a:pt x="1881" y="1983"/>
                      <a:pt x="1962" y="1881"/>
                      <a:pt x="2024" y="1738"/>
                    </a:cubicBezTo>
                    <a:cubicBezTo>
                      <a:pt x="2146" y="1676"/>
                      <a:pt x="2310" y="1615"/>
                      <a:pt x="2494" y="1615"/>
                    </a:cubicBezTo>
                    <a:cubicBezTo>
                      <a:pt x="2637" y="1615"/>
                      <a:pt x="2780" y="1676"/>
                      <a:pt x="2923" y="1738"/>
                    </a:cubicBezTo>
                    <a:cubicBezTo>
                      <a:pt x="3066" y="1819"/>
                      <a:pt x="3209" y="1921"/>
                      <a:pt x="3352" y="2024"/>
                    </a:cubicBezTo>
                    <a:cubicBezTo>
                      <a:pt x="3515" y="2146"/>
                      <a:pt x="3679" y="2248"/>
                      <a:pt x="3883" y="2310"/>
                    </a:cubicBezTo>
                    <a:cubicBezTo>
                      <a:pt x="4087" y="2371"/>
                      <a:pt x="4333" y="2391"/>
                      <a:pt x="4557" y="2248"/>
                    </a:cubicBezTo>
                    <a:cubicBezTo>
                      <a:pt x="5007" y="1983"/>
                      <a:pt x="4864" y="1349"/>
                      <a:pt x="4598" y="1186"/>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04;p58"/>
              <p:cNvSpPr/>
              <p:nvPr/>
            </p:nvSpPr>
            <p:spPr>
              <a:xfrm>
                <a:off x="993150" y="3076625"/>
                <a:ext cx="125175" cy="59800"/>
              </a:xfrm>
              <a:custGeom>
                <a:avLst/>
                <a:gdLst/>
                <a:ahLst/>
                <a:cxnLst/>
                <a:rect l="l" t="t" r="r" b="b"/>
                <a:pathLst>
                  <a:path w="5007" h="2392" extrusionOk="0">
                    <a:moveTo>
                      <a:pt x="4251" y="62"/>
                    </a:moveTo>
                    <a:cubicBezTo>
                      <a:pt x="4026" y="1"/>
                      <a:pt x="3740" y="21"/>
                      <a:pt x="3515" y="123"/>
                    </a:cubicBezTo>
                    <a:cubicBezTo>
                      <a:pt x="3270" y="225"/>
                      <a:pt x="3086" y="430"/>
                      <a:pt x="2984" y="634"/>
                    </a:cubicBezTo>
                    <a:cubicBezTo>
                      <a:pt x="2882" y="838"/>
                      <a:pt x="2841" y="1043"/>
                      <a:pt x="2841" y="1247"/>
                    </a:cubicBezTo>
                    <a:cubicBezTo>
                      <a:pt x="2841" y="1390"/>
                      <a:pt x="2882" y="1533"/>
                      <a:pt x="2923" y="1656"/>
                    </a:cubicBezTo>
                    <a:cubicBezTo>
                      <a:pt x="2820" y="1574"/>
                      <a:pt x="2677" y="1513"/>
                      <a:pt x="2494" y="1513"/>
                    </a:cubicBezTo>
                    <a:cubicBezTo>
                      <a:pt x="2350" y="1492"/>
                      <a:pt x="2187" y="1533"/>
                      <a:pt x="2024" y="1615"/>
                    </a:cubicBezTo>
                    <a:cubicBezTo>
                      <a:pt x="1942" y="1635"/>
                      <a:pt x="1615" y="1840"/>
                      <a:pt x="1533" y="1881"/>
                    </a:cubicBezTo>
                    <a:cubicBezTo>
                      <a:pt x="1472" y="1921"/>
                      <a:pt x="1390" y="1962"/>
                      <a:pt x="1308" y="2003"/>
                    </a:cubicBezTo>
                    <a:cubicBezTo>
                      <a:pt x="1186" y="2044"/>
                      <a:pt x="1043" y="2065"/>
                      <a:pt x="879" y="2024"/>
                    </a:cubicBezTo>
                    <a:cubicBezTo>
                      <a:pt x="777" y="2003"/>
                      <a:pt x="695" y="1962"/>
                      <a:pt x="634" y="1901"/>
                    </a:cubicBezTo>
                    <a:cubicBezTo>
                      <a:pt x="552" y="1840"/>
                      <a:pt x="532" y="1738"/>
                      <a:pt x="573" y="1656"/>
                    </a:cubicBezTo>
                    <a:cubicBezTo>
                      <a:pt x="614" y="1554"/>
                      <a:pt x="695" y="1492"/>
                      <a:pt x="757" y="1451"/>
                    </a:cubicBezTo>
                    <a:cubicBezTo>
                      <a:pt x="838" y="1411"/>
                      <a:pt x="920" y="1390"/>
                      <a:pt x="981" y="1370"/>
                    </a:cubicBezTo>
                    <a:cubicBezTo>
                      <a:pt x="1124" y="1329"/>
                      <a:pt x="1247" y="1329"/>
                      <a:pt x="1329" y="1329"/>
                    </a:cubicBezTo>
                    <a:cubicBezTo>
                      <a:pt x="1431" y="1329"/>
                      <a:pt x="1492" y="1349"/>
                      <a:pt x="1533" y="1370"/>
                    </a:cubicBezTo>
                    <a:cubicBezTo>
                      <a:pt x="1574" y="1370"/>
                      <a:pt x="1594" y="1390"/>
                      <a:pt x="1594" y="1390"/>
                    </a:cubicBezTo>
                    <a:cubicBezTo>
                      <a:pt x="1594" y="1390"/>
                      <a:pt x="1574" y="1370"/>
                      <a:pt x="1533" y="1349"/>
                    </a:cubicBezTo>
                    <a:cubicBezTo>
                      <a:pt x="1574" y="1370"/>
                      <a:pt x="1594" y="1370"/>
                      <a:pt x="1594" y="1370"/>
                    </a:cubicBezTo>
                    <a:cubicBezTo>
                      <a:pt x="1594" y="1370"/>
                      <a:pt x="1554" y="1349"/>
                      <a:pt x="1492" y="1288"/>
                    </a:cubicBezTo>
                    <a:cubicBezTo>
                      <a:pt x="1431" y="1247"/>
                      <a:pt x="1308" y="1165"/>
                      <a:pt x="1145" y="1104"/>
                    </a:cubicBezTo>
                    <a:cubicBezTo>
                      <a:pt x="1043" y="1063"/>
                      <a:pt x="941" y="1043"/>
                      <a:pt x="818" y="1043"/>
                    </a:cubicBezTo>
                    <a:cubicBezTo>
                      <a:pt x="695" y="1063"/>
                      <a:pt x="552" y="1084"/>
                      <a:pt x="409" y="1186"/>
                    </a:cubicBezTo>
                    <a:cubicBezTo>
                      <a:pt x="144" y="1349"/>
                      <a:pt x="1" y="1983"/>
                      <a:pt x="450" y="2269"/>
                    </a:cubicBezTo>
                    <a:cubicBezTo>
                      <a:pt x="654" y="2391"/>
                      <a:pt x="900" y="2371"/>
                      <a:pt x="1104" y="2310"/>
                    </a:cubicBezTo>
                    <a:cubicBezTo>
                      <a:pt x="1308" y="2248"/>
                      <a:pt x="1492" y="2146"/>
                      <a:pt x="1635" y="2044"/>
                    </a:cubicBezTo>
                    <a:cubicBezTo>
                      <a:pt x="1799" y="1921"/>
                      <a:pt x="1942" y="1819"/>
                      <a:pt x="2085" y="1738"/>
                    </a:cubicBezTo>
                    <a:cubicBezTo>
                      <a:pt x="2228" y="1676"/>
                      <a:pt x="2371" y="1615"/>
                      <a:pt x="2494" y="1615"/>
                    </a:cubicBezTo>
                    <a:cubicBezTo>
                      <a:pt x="2698" y="1615"/>
                      <a:pt x="2841" y="1676"/>
                      <a:pt x="2963" y="1758"/>
                    </a:cubicBezTo>
                    <a:cubicBezTo>
                      <a:pt x="3045" y="1881"/>
                      <a:pt x="3127" y="1983"/>
                      <a:pt x="3209" y="2044"/>
                    </a:cubicBezTo>
                    <a:cubicBezTo>
                      <a:pt x="3393" y="2187"/>
                      <a:pt x="3556" y="2208"/>
                      <a:pt x="3658" y="2228"/>
                    </a:cubicBezTo>
                    <a:cubicBezTo>
                      <a:pt x="3699" y="2228"/>
                      <a:pt x="3740" y="2228"/>
                      <a:pt x="3760" y="2228"/>
                    </a:cubicBezTo>
                    <a:cubicBezTo>
                      <a:pt x="3781" y="2228"/>
                      <a:pt x="3801" y="2208"/>
                      <a:pt x="3801" y="2208"/>
                    </a:cubicBezTo>
                    <a:cubicBezTo>
                      <a:pt x="3801" y="2208"/>
                      <a:pt x="3781" y="2208"/>
                      <a:pt x="3760" y="2208"/>
                    </a:cubicBezTo>
                    <a:cubicBezTo>
                      <a:pt x="3740" y="2208"/>
                      <a:pt x="3699" y="2208"/>
                      <a:pt x="3658" y="2187"/>
                    </a:cubicBezTo>
                    <a:cubicBezTo>
                      <a:pt x="3556" y="2167"/>
                      <a:pt x="3413" y="2105"/>
                      <a:pt x="3270" y="1962"/>
                    </a:cubicBezTo>
                    <a:cubicBezTo>
                      <a:pt x="3147" y="1819"/>
                      <a:pt x="3045" y="1574"/>
                      <a:pt x="3045" y="1247"/>
                    </a:cubicBezTo>
                    <a:cubicBezTo>
                      <a:pt x="3045" y="1084"/>
                      <a:pt x="3086" y="900"/>
                      <a:pt x="3188" y="736"/>
                    </a:cubicBezTo>
                    <a:cubicBezTo>
                      <a:pt x="3290" y="573"/>
                      <a:pt x="3393" y="450"/>
                      <a:pt x="3597" y="368"/>
                    </a:cubicBezTo>
                    <a:cubicBezTo>
                      <a:pt x="3781" y="287"/>
                      <a:pt x="4006" y="266"/>
                      <a:pt x="4210" y="307"/>
                    </a:cubicBezTo>
                    <a:cubicBezTo>
                      <a:pt x="4394" y="368"/>
                      <a:pt x="4557" y="450"/>
                      <a:pt x="4660" y="634"/>
                    </a:cubicBezTo>
                    <a:cubicBezTo>
                      <a:pt x="4762" y="798"/>
                      <a:pt x="4803" y="1002"/>
                      <a:pt x="4762" y="1186"/>
                    </a:cubicBezTo>
                    <a:cubicBezTo>
                      <a:pt x="4721" y="1370"/>
                      <a:pt x="4639" y="1472"/>
                      <a:pt x="4496" y="1574"/>
                    </a:cubicBezTo>
                    <a:cubicBezTo>
                      <a:pt x="4414" y="1635"/>
                      <a:pt x="4333" y="1697"/>
                      <a:pt x="4251" y="1697"/>
                    </a:cubicBezTo>
                    <a:cubicBezTo>
                      <a:pt x="4333" y="1656"/>
                      <a:pt x="4373" y="1554"/>
                      <a:pt x="4373" y="1451"/>
                    </a:cubicBezTo>
                    <a:cubicBezTo>
                      <a:pt x="4373" y="1308"/>
                      <a:pt x="4251" y="1165"/>
                      <a:pt x="4087" y="1165"/>
                    </a:cubicBezTo>
                    <a:cubicBezTo>
                      <a:pt x="3944" y="1165"/>
                      <a:pt x="3801" y="1308"/>
                      <a:pt x="3801" y="1451"/>
                    </a:cubicBezTo>
                    <a:cubicBezTo>
                      <a:pt x="3801" y="1513"/>
                      <a:pt x="3822" y="1533"/>
                      <a:pt x="3822" y="1574"/>
                    </a:cubicBezTo>
                    <a:cubicBezTo>
                      <a:pt x="3863" y="1676"/>
                      <a:pt x="3965" y="1738"/>
                      <a:pt x="4087" y="1778"/>
                    </a:cubicBezTo>
                    <a:cubicBezTo>
                      <a:pt x="4230" y="1799"/>
                      <a:pt x="4394" y="1799"/>
                      <a:pt x="4557" y="1697"/>
                    </a:cubicBezTo>
                    <a:cubicBezTo>
                      <a:pt x="4721" y="1615"/>
                      <a:pt x="4884" y="1451"/>
                      <a:pt x="4946" y="1227"/>
                    </a:cubicBezTo>
                    <a:cubicBezTo>
                      <a:pt x="5007" y="1002"/>
                      <a:pt x="4966" y="736"/>
                      <a:pt x="4843" y="532"/>
                    </a:cubicBezTo>
                    <a:cubicBezTo>
                      <a:pt x="4721" y="307"/>
                      <a:pt x="4496" y="144"/>
                      <a:pt x="4271" y="62"/>
                    </a:cubicBez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705;p58"/>
            <p:cNvGrpSpPr/>
            <p:nvPr/>
          </p:nvGrpSpPr>
          <p:grpSpPr>
            <a:xfrm>
              <a:off x="2927750" y="4186300"/>
              <a:ext cx="1160700" cy="45600"/>
              <a:chOff x="2927750" y="4354650"/>
              <a:chExt cx="1160700" cy="45600"/>
            </a:xfrm>
          </p:grpSpPr>
          <p:cxnSp>
            <p:nvCxnSpPr>
              <p:cNvPr id="19" name="Google Shape;1706;p58"/>
              <p:cNvCxnSpPr>
                <a:stCxn id="20" idx="6"/>
              </p:cNvCxnSpPr>
              <p:nvPr/>
            </p:nvCxnSpPr>
            <p:spPr>
              <a:xfrm>
                <a:off x="2973350" y="4377450"/>
                <a:ext cx="1115100" cy="0"/>
              </a:xfrm>
              <a:prstGeom prst="straightConnector1">
                <a:avLst/>
              </a:prstGeom>
              <a:noFill/>
              <a:ln w="9525" cap="rnd" cmpd="sng">
                <a:solidFill>
                  <a:schemeClr val="accent1"/>
                </a:solidFill>
                <a:prstDash val="solid"/>
                <a:round/>
                <a:headEnd type="none" w="med" len="med"/>
                <a:tailEnd type="none" w="med" len="med"/>
              </a:ln>
            </p:spPr>
          </p:cxnSp>
          <p:sp>
            <p:nvSpPr>
              <p:cNvPr id="20" name="Google Shape;1707;p58"/>
              <p:cNvSpPr/>
              <p:nvPr/>
            </p:nvSpPr>
            <p:spPr>
              <a:xfrm>
                <a:off x="2927750" y="4354650"/>
                <a:ext cx="45600" cy="45600"/>
              </a:xfrm>
              <a:prstGeom prst="ellipse">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708;p58"/>
            <p:cNvGrpSpPr/>
            <p:nvPr/>
          </p:nvGrpSpPr>
          <p:grpSpPr>
            <a:xfrm>
              <a:off x="5059150" y="4186300"/>
              <a:ext cx="1157100" cy="45600"/>
              <a:chOff x="5059150" y="4354650"/>
              <a:chExt cx="1157100" cy="45600"/>
            </a:xfrm>
          </p:grpSpPr>
          <p:cxnSp>
            <p:nvCxnSpPr>
              <p:cNvPr id="17" name="Google Shape;1709;p58"/>
              <p:cNvCxnSpPr>
                <a:endCxn id="18" idx="2"/>
              </p:cNvCxnSpPr>
              <p:nvPr/>
            </p:nvCxnSpPr>
            <p:spPr>
              <a:xfrm>
                <a:off x="5059150" y="4377450"/>
                <a:ext cx="1111500" cy="0"/>
              </a:xfrm>
              <a:prstGeom prst="straightConnector1">
                <a:avLst/>
              </a:prstGeom>
              <a:noFill/>
              <a:ln w="9525" cap="rnd" cmpd="sng">
                <a:solidFill>
                  <a:schemeClr val="accent1"/>
                </a:solidFill>
                <a:prstDash val="solid"/>
                <a:round/>
                <a:headEnd type="none" w="med" len="med"/>
                <a:tailEnd type="none" w="med" len="med"/>
              </a:ln>
            </p:spPr>
          </p:cxnSp>
          <p:sp>
            <p:nvSpPr>
              <p:cNvPr id="18" name="Google Shape;1710;p58"/>
              <p:cNvSpPr/>
              <p:nvPr/>
            </p:nvSpPr>
            <p:spPr>
              <a:xfrm>
                <a:off x="6170650" y="4354650"/>
                <a:ext cx="45600" cy="45600"/>
              </a:xfrm>
              <a:prstGeom prst="ellipse">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407597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onarchies in Europe: Royal Families Thesis Defense by Slidesgo">
  <a:themeElements>
    <a:clrScheme name="Simple Light">
      <a:dk1>
        <a:srgbClr val="FFFFFF"/>
      </a:dk1>
      <a:lt1>
        <a:srgbClr val="300000"/>
      </a:lt1>
      <a:dk2>
        <a:srgbClr val="550B0B"/>
      </a:dk2>
      <a:lt2>
        <a:srgbClr val="670D0D"/>
      </a:lt2>
      <a:accent1>
        <a:srgbClr val="D7B615"/>
      </a:accent1>
      <a:accent2>
        <a:srgbClr val="E1D37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6156</TotalTime>
  <Words>278</Words>
  <Application>Microsoft Office PowerPoint</Application>
  <PresentationFormat>Affichage à l'écran (16:9)</PresentationFormat>
  <Paragraphs>12</Paragraphs>
  <Slides>6</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Arial</vt:lpstr>
      <vt:lpstr>Philosopher</vt:lpstr>
      <vt:lpstr>Bebas Neue</vt:lpstr>
      <vt:lpstr>El Messiri</vt:lpstr>
      <vt:lpstr>DM Sans</vt:lpstr>
      <vt:lpstr>Archivo</vt:lpstr>
      <vt:lpstr>Times New Roman</vt:lpstr>
      <vt:lpstr>Monarchies in Europe: Royal Families Thesis Defense by Slidesgo</vt:lpstr>
      <vt:lpstr>Mini-Projet </vt:lpstr>
      <vt:lpstr>Présentation PowerPoint</vt:lpstr>
      <vt:lpstr>Fonctionnalité</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d’études</dc:title>
  <dc:creator>lenovo</dc:creator>
  <cp:lastModifiedBy>Utilisateur Windows</cp:lastModifiedBy>
  <cp:revision>138</cp:revision>
  <dcterms:modified xsi:type="dcterms:W3CDTF">2024-01-15T21:59:04Z</dcterms:modified>
</cp:coreProperties>
</file>