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</p:sldMasterIdLst>
  <p:notesMasterIdLst>
    <p:notesMasterId r:id="rId62"/>
  </p:notesMasterIdLst>
  <p:sldIdLst>
    <p:sldId id="256" r:id="rId3"/>
    <p:sldId id="283" r:id="rId4"/>
    <p:sldId id="260" r:id="rId5"/>
    <p:sldId id="306" r:id="rId6"/>
    <p:sldId id="358" r:id="rId7"/>
    <p:sldId id="360" r:id="rId8"/>
    <p:sldId id="359" r:id="rId9"/>
    <p:sldId id="357" r:id="rId10"/>
    <p:sldId id="352" r:id="rId11"/>
    <p:sldId id="355" r:id="rId12"/>
    <p:sldId id="354" r:id="rId13"/>
    <p:sldId id="356" r:id="rId14"/>
    <p:sldId id="273" r:id="rId15"/>
    <p:sldId id="310" r:id="rId16"/>
    <p:sldId id="346" r:id="rId17"/>
    <p:sldId id="349" r:id="rId18"/>
    <p:sldId id="347" r:id="rId19"/>
    <p:sldId id="350" r:id="rId20"/>
    <p:sldId id="348" r:id="rId21"/>
    <p:sldId id="351" r:id="rId22"/>
    <p:sldId id="308" r:id="rId23"/>
    <p:sldId id="258" r:id="rId24"/>
    <p:sldId id="262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5" r:id="rId35"/>
    <p:sldId id="324" r:id="rId36"/>
    <p:sldId id="328" r:id="rId37"/>
    <p:sldId id="329" r:id="rId38"/>
    <p:sldId id="326" r:id="rId39"/>
    <p:sldId id="330" r:id="rId40"/>
    <p:sldId id="327" r:id="rId41"/>
    <p:sldId id="331" r:id="rId42"/>
    <p:sldId id="361" r:id="rId43"/>
    <p:sldId id="362" r:id="rId44"/>
    <p:sldId id="341" r:id="rId45"/>
    <p:sldId id="342" r:id="rId46"/>
    <p:sldId id="332" r:id="rId47"/>
    <p:sldId id="333" r:id="rId48"/>
    <p:sldId id="334" r:id="rId49"/>
    <p:sldId id="335" r:id="rId50"/>
    <p:sldId id="336" r:id="rId51"/>
    <p:sldId id="339" r:id="rId52"/>
    <p:sldId id="340" r:id="rId53"/>
    <p:sldId id="337" r:id="rId54"/>
    <p:sldId id="338" r:id="rId55"/>
    <p:sldId id="343" r:id="rId56"/>
    <p:sldId id="312" r:id="rId57"/>
    <p:sldId id="344" r:id="rId58"/>
    <p:sldId id="345" r:id="rId59"/>
    <p:sldId id="309" r:id="rId60"/>
    <p:sldId id="277" r:id="rId6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593016-452B-4EC9-913A-AF0F0B998D3C}">
  <a:tblStyle styleId="{23593016-452B-4EC9-913A-AF0F0B998D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34154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940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526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6320de4b7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6320de4b7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513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6320de4b7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6320de4b7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598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63da1a43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63da1a43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917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386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694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353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400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867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67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40c982cef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40c982cef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03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834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775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473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436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682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Avec Ajax, les applications Web peuvent envoyer et récupérer des données à partir d'un serveur de manière asynchrone sans interférer avec l'affichage et le comportement de la page existante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0667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VCS: </a:t>
            </a:r>
            <a:r>
              <a:rPr lang="fr-FR" dirty="0" err="1" smtClean="0"/>
              <a:t>verion</a:t>
            </a:r>
            <a:r>
              <a:rPr lang="fr-FR" dirty="0" smtClean="0"/>
              <a:t>-control</a:t>
            </a:r>
            <a:r>
              <a:rPr lang="fr-FR" baseline="0" dirty="0" smtClean="0"/>
              <a:t> system logiciel de gestion de versions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9476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4556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177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08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6320de4b7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6320de4b7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9103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2390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5973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7374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8833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457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7728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2164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4194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7651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181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6557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601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5612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6817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251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4410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2685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8123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6073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1873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25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0637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0098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8016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0660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40c982ce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40c982ce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0225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1718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7903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3556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320de4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320de4b7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199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3895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6408f5a9af_1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6408f5a9af_1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90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852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6320de4b7d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6320de4b7d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751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50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320de4b7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320de4b7d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95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888">
            <a:off x="577200" y="2007597"/>
            <a:ext cx="69687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1327">
            <a:off x="615300" y="3861225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827530" y="2572035"/>
            <a:ext cx="1315570" cy="1285393"/>
            <a:chOff x="5297025" y="1731150"/>
            <a:chExt cx="746550" cy="746150"/>
          </a:xfrm>
        </p:grpSpPr>
        <p:sp>
          <p:nvSpPr>
            <p:cNvPr id="12" name="Google Shape;12;p2"/>
            <p:cNvSpPr/>
            <p:nvPr/>
          </p:nvSpPr>
          <p:spPr>
            <a:xfrm>
              <a:off x="5297025" y="1731150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23169"/>
                    <a:pt x="6678" y="29845"/>
                    <a:pt x="14931" y="29845"/>
                  </a:cubicBezTo>
                  <a:cubicBezTo>
                    <a:pt x="23169" y="29845"/>
                    <a:pt x="29861" y="23169"/>
                    <a:pt x="29861" y="14915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83650" y="1731150"/>
              <a:ext cx="373300" cy="559900"/>
            </a:xfrm>
            <a:custGeom>
              <a:avLst/>
              <a:gdLst/>
              <a:ahLst/>
              <a:cxnLst/>
              <a:rect l="l" t="t" r="r" b="b"/>
              <a:pathLst>
                <a:path w="14932" h="2239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19042"/>
                    <a:pt x="3339" y="22396"/>
                    <a:pt x="7466" y="22396"/>
                  </a:cubicBezTo>
                  <a:cubicBezTo>
                    <a:pt x="11593" y="22396"/>
                    <a:pt x="14931" y="19042"/>
                    <a:pt x="14931" y="14931"/>
                  </a:cubicBezTo>
                  <a:lnTo>
                    <a:pt x="14931" y="0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827530" y="3857385"/>
            <a:ext cx="1315570" cy="1286082"/>
            <a:chOff x="5297025" y="2477275"/>
            <a:chExt cx="746550" cy="746550"/>
          </a:xfrm>
        </p:grpSpPr>
        <p:sp>
          <p:nvSpPr>
            <p:cNvPr id="15" name="Google Shape;15;p2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1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6512708" y="3857385"/>
            <a:ext cx="1315526" cy="1286082"/>
            <a:chOff x="4550525" y="2477275"/>
            <a:chExt cx="746525" cy="746550"/>
          </a:xfrm>
        </p:grpSpPr>
        <p:sp>
          <p:nvSpPr>
            <p:cNvPr id="18" name="Google Shape;18;p2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1"/>
                  </a:cubicBez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cubicBezTo>
                    <a:pt x="29861" y="6693"/>
                    <a:pt x="23168" y="0"/>
                    <a:pt x="14930" y="0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37150" y="266390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92" y="14931"/>
                    <a:pt x="14931" y="11593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499320" y="1"/>
            <a:ext cx="1644441" cy="1286039"/>
            <a:chOff x="5110400" y="238125"/>
            <a:chExt cx="933175" cy="746525"/>
          </a:xfrm>
        </p:grpSpPr>
        <p:sp>
          <p:nvSpPr>
            <p:cNvPr id="22" name="Google Shape;22;p2"/>
            <p:cNvSpPr/>
            <p:nvPr/>
          </p:nvSpPr>
          <p:spPr>
            <a:xfrm>
              <a:off x="5297025" y="238125"/>
              <a:ext cx="746550" cy="746525"/>
            </a:xfrm>
            <a:custGeom>
              <a:avLst/>
              <a:gdLst/>
              <a:ahLst/>
              <a:cxnLst/>
              <a:rect l="l" t="t" r="r" b="b"/>
              <a:pathLst>
                <a:path w="29862" h="29861" extrusionOk="0">
                  <a:moveTo>
                    <a:pt x="1" y="0"/>
                  </a:moveTo>
                  <a:lnTo>
                    <a:pt x="1" y="29861"/>
                  </a:lnTo>
                  <a:lnTo>
                    <a:pt x="14931" y="29861"/>
                  </a:lnTo>
                  <a:cubicBezTo>
                    <a:pt x="23169" y="29861"/>
                    <a:pt x="29861" y="23168"/>
                    <a:pt x="29861" y="14930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97025" y="424750"/>
              <a:ext cx="559925" cy="373275"/>
            </a:xfrm>
            <a:custGeom>
              <a:avLst/>
              <a:gdLst/>
              <a:ahLst/>
              <a:cxnLst/>
              <a:rect l="l" t="t" r="r" b="b"/>
              <a:pathLst>
                <a:path w="22397" h="14931" extrusionOk="0">
                  <a:moveTo>
                    <a:pt x="1" y="0"/>
                  </a:moveTo>
                  <a:lnTo>
                    <a:pt x="1" y="14930"/>
                  </a:lnTo>
                  <a:lnTo>
                    <a:pt x="14931" y="14930"/>
                  </a:lnTo>
                  <a:cubicBezTo>
                    <a:pt x="19058" y="14930"/>
                    <a:pt x="22396" y="11592"/>
                    <a:pt x="22396" y="7465"/>
                  </a:cubicBezTo>
                  <a:cubicBezTo>
                    <a:pt x="22396" y="3339"/>
                    <a:pt x="19058" y="0"/>
                    <a:pt x="14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110400" y="42475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6" y="0"/>
                  </a:moveTo>
                  <a:cubicBezTo>
                    <a:pt x="3339" y="0"/>
                    <a:pt x="1" y="3339"/>
                    <a:pt x="1" y="7465"/>
                  </a:cubicBezTo>
                  <a:cubicBezTo>
                    <a:pt x="1" y="11592"/>
                    <a:pt x="3339" y="14930"/>
                    <a:pt x="7466" y="14930"/>
                  </a:cubicBezTo>
                  <a:cubicBezTo>
                    <a:pt x="11592" y="14930"/>
                    <a:pt x="14931" y="11592"/>
                    <a:pt x="14931" y="7465"/>
                  </a:cubicBezTo>
                  <a:cubicBezTo>
                    <a:pt x="14931" y="3339"/>
                    <a:pt x="11592" y="0"/>
                    <a:pt x="7466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12708" y="1"/>
            <a:ext cx="1315526" cy="1286039"/>
            <a:chOff x="4550525" y="238125"/>
            <a:chExt cx="746525" cy="746525"/>
          </a:xfrm>
        </p:grpSpPr>
        <p:sp>
          <p:nvSpPr>
            <p:cNvPr id="26" name="Google Shape;26;p2"/>
            <p:cNvSpPr/>
            <p:nvPr/>
          </p:nvSpPr>
          <p:spPr>
            <a:xfrm>
              <a:off x="4550525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50525" y="424750"/>
              <a:ext cx="746525" cy="373275"/>
            </a:xfrm>
            <a:custGeom>
              <a:avLst/>
              <a:gdLst/>
              <a:ahLst/>
              <a:cxnLst/>
              <a:rect l="l" t="t" r="r" b="b"/>
              <a:pathLst>
                <a:path w="29861" h="14931" extrusionOk="0">
                  <a:moveTo>
                    <a:pt x="0" y="0"/>
                  </a:moveTo>
                  <a:lnTo>
                    <a:pt x="0" y="14930"/>
                  </a:lnTo>
                  <a:lnTo>
                    <a:pt x="29861" y="14930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6512708" y="1285997"/>
            <a:ext cx="2631053" cy="1285393"/>
            <a:chOff x="4550525" y="984625"/>
            <a:chExt cx="1493050" cy="746150"/>
          </a:xfrm>
        </p:grpSpPr>
        <p:sp>
          <p:nvSpPr>
            <p:cNvPr id="29" name="Google Shape;29;p2"/>
            <p:cNvSpPr/>
            <p:nvPr/>
          </p:nvSpPr>
          <p:spPr>
            <a:xfrm>
              <a:off x="4550525" y="9846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0" y="1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4737150" y="984625"/>
              <a:ext cx="1306425" cy="746150"/>
              <a:chOff x="4737150" y="984625"/>
              <a:chExt cx="1306425" cy="74615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5297025" y="984625"/>
                <a:ext cx="746550" cy="746150"/>
              </a:xfrm>
              <a:custGeom>
                <a:avLst/>
                <a:gdLst/>
                <a:ahLst/>
                <a:cxnLst/>
                <a:rect l="l" t="t" r="r" b="b"/>
                <a:pathLst>
                  <a:path w="29862" h="29846" extrusionOk="0">
                    <a:moveTo>
                      <a:pt x="1" y="1"/>
                    </a:moveTo>
                    <a:lnTo>
                      <a:pt x="1" y="29846"/>
                    </a:lnTo>
                    <a:lnTo>
                      <a:pt x="29861" y="29846"/>
                    </a:lnTo>
                    <a:lnTo>
                      <a:pt x="29861" y="1"/>
                    </a:ln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297025" y="984625"/>
                <a:ext cx="746550" cy="746150"/>
              </a:xfrm>
              <a:custGeom>
                <a:avLst/>
                <a:gdLst/>
                <a:ahLst/>
                <a:cxnLst/>
                <a:rect l="l" t="t" r="r" b="b"/>
                <a:pathLst>
                  <a:path w="29862" h="29846" extrusionOk="0">
                    <a:moveTo>
                      <a:pt x="14931" y="1"/>
                    </a:moveTo>
                    <a:cubicBezTo>
                      <a:pt x="6662" y="1"/>
                      <a:pt x="1" y="6662"/>
                      <a:pt x="1" y="14931"/>
                    </a:cubicBezTo>
                    <a:cubicBezTo>
                      <a:pt x="1" y="23200"/>
                      <a:pt x="6662" y="29846"/>
                      <a:pt x="14931" y="29846"/>
                    </a:cubicBezTo>
                    <a:cubicBezTo>
                      <a:pt x="23200" y="29846"/>
                      <a:pt x="29861" y="23200"/>
                      <a:pt x="29861" y="14931"/>
                    </a:cubicBezTo>
                    <a:cubicBezTo>
                      <a:pt x="29861" y="6662"/>
                      <a:pt x="23200" y="1"/>
                      <a:pt x="14931" y="1"/>
                    </a:cubicBezTo>
                    <a:close/>
                  </a:path>
                </a:pathLst>
              </a:custGeom>
              <a:solidFill>
                <a:srgbClr val="0404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737150" y="1171250"/>
                <a:ext cx="11198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44792" h="14932" extrusionOk="0">
                    <a:moveTo>
                      <a:pt x="7465" y="1"/>
                    </a:moveTo>
                    <a:cubicBezTo>
                      <a:pt x="3339" y="1"/>
                      <a:pt x="0" y="3339"/>
                      <a:pt x="0" y="7466"/>
                    </a:cubicBezTo>
                    <a:cubicBezTo>
                      <a:pt x="0" y="11577"/>
                      <a:pt x="3339" y="14931"/>
                      <a:pt x="7465" y="14931"/>
                    </a:cubicBezTo>
                    <a:lnTo>
                      <a:pt x="37326" y="14931"/>
                    </a:lnTo>
                    <a:cubicBezTo>
                      <a:pt x="41453" y="14931"/>
                      <a:pt x="44791" y="11577"/>
                      <a:pt x="44791" y="7466"/>
                    </a:cubicBezTo>
                    <a:cubicBezTo>
                      <a:pt x="44791" y="3339"/>
                      <a:pt x="41453" y="1"/>
                      <a:pt x="37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4737150" y="117125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77"/>
                    <a:pt x="3339" y="14931"/>
                    <a:pt x="7465" y="14931"/>
                  </a:cubicBezTo>
                  <a:cubicBezTo>
                    <a:pt x="11592" y="14931"/>
                    <a:pt x="14931" y="11577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 flipH="1">
            <a:off x="5210231" y="3946"/>
            <a:ext cx="1310300" cy="1284290"/>
            <a:chOff x="126550" y="4000813"/>
            <a:chExt cx="624875" cy="621000"/>
          </a:xfrm>
        </p:grpSpPr>
        <p:sp>
          <p:nvSpPr>
            <p:cNvPr id="38" name="Google Shape;38;p2"/>
            <p:cNvSpPr/>
            <p:nvPr/>
          </p:nvSpPr>
          <p:spPr>
            <a:xfrm>
              <a:off x="126550" y="4000813"/>
              <a:ext cx="624875" cy="621000"/>
            </a:xfrm>
            <a:custGeom>
              <a:avLst/>
              <a:gdLst/>
              <a:ahLst/>
              <a:cxnLst/>
              <a:rect l="l" t="t" r="r" b="b"/>
              <a:pathLst>
                <a:path w="24995" h="24840" extrusionOk="0">
                  <a:moveTo>
                    <a:pt x="0" y="1"/>
                  </a:moveTo>
                  <a:lnTo>
                    <a:pt x="0" y="24839"/>
                  </a:lnTo>
                  <a:lnTo>
                    <a:pt x="24994" y="24839"/>
                  </a:lnTo>
                  <a:lnTo>
                    <a:pt x="24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26875" y="4000813"/>
              <a:ext cx="624550" cy="621000"/>
            </a:xfrm>
            <a:custGeom>
              <a:avLst/>
              <a:gdLst/>
              <a:ahLst/>
              <a:cxnLst/>
              <a:rect l="l" t="t" r="r" b="b"/>
              <a:pathLst>
                <a:path w="24982" h="24840" extrusionOk="0">
                  <a:moveTo>
                    <a:pt x="0" y="1"/>
                  </a:moveTo>
                  <a:lnTo>
                    <a:pt x="0" y="24839"/>
                  </a:lnTo>
                  <a:lnTo>
                    <a:pt x="13489" y="24839"/>
                  </a:lnTo>
                  <a:cubicBezTo>
                    <a:pt x="19832" y="24839"/>
                    <a:pt x="24981" y="19690"/>
                    <a:pt x="24981" y="13347"/>
                  </a:cubicBezTo>
                  <a:lnTo>
                    <a:pt x="249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6515567" y="2572583"/>
            <a:ext cx="1309791" cy="1284300"/>
            <a:chOff x="1067900" y="1454100"/>
            <a:chExt cx="633300" cy="620975"/>
          </a:xfrm>
        </p:grpSpPr>
        <p:sp>
          <p:nvSpPr>
            <p:cNvPr id="41" name="Google Shape;41;p2"/>
            <p:cNvSpPr/>
            <p:nvPr/>
          </p:nvSpPr>
          <p:spPr>
            <a:xfrm>
              <a:off x="1067900" y="1454100"/>
              <a:ext cx="633300" cy="620975"/>
            </a:xfrm>
            <a:custGeom>
              <a:avLst/>
              <a:gdLst/>
              <a:ahLst/>
              <a:cxnLst/>
              <a:rect l="l" t="t" r="r" b="b"/>
              <a:pathLst>
                <a:path w="25332" h="24839" extrusionOk="0">
                  <a:moveTo>
                    <a:pt x="0" y="0"/>
                  </a:moveTo>
                  <a:lnTo>
                    <a:pt x="0" y="24838"/>
                  </a:lnTo>
                  <a:lnTo>
                    <a:pt x="25331" y="24838"/>
                  </a:lnTo>
                  <a:lnTo>
                    <a:pt x="25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87925" y="1763750"/>
              <a:ext cx="311650" cy="309700"/>
            </a:xfrm>
            <a:custGeom>
              <a:avLst/>
              <a:gdLst/>
              <a:ahLst/>
              <a:cxnLst/>
              <a:rect l="l" t="t" r="r" b="b"/>
              <a:pathLst>
                <a:path w="12466" h="12388" extrusionOk="0">
                  <a:moveTo>
                    <a:pt x="14" y="1"/>
                  </a:moveTo>
                  <a:cubicBezTo>
                    <a:pt x="1" y="6849"/>
                    <a:pt x="5552" y="12388"/>
                    <a:pt x="12400" y="12388"/>
                  </a:cubicBezTo>
                  <a:lnTo>
                    <a:pt x="12465" y="12388"/>
                  </a:lnTo>
                  <a:cubicBezTo>
                    <a:pt x="12465" y="5552"/>
                    <a:pt x="6927" y="1"/>
                    <a:pt x="79" y="1"/>
                  </a:cubicBezTo>
                  <a:close/>
                </a:path>
              </a:pathLst>
            </a:custGeom>
            <a:solidFill>
              <a:srgbClr val="9C5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67900" y="1454100"/>
              <a:ext cx="320375" cy="309675"/>
            </a:xfrm>
            <a:custGeom>
              <a:avLst/>
              <a:gdLst/>
              <a:ahLst/>
              <a:cxnLst/>
              <a:rect l="l" t="t" r="r" b="b"/>
              <a:pathLst>
                <a:path w="12815" h="12387" extrusionOk="0">
                  <a:moveTo>
                    <a:pt x="0" y="0"/>
                  </a:moveTo>
                  <a:cubicBezTo>
                    <a:pt x="0" y="6835"/>
                    <a:pt x="5551" y="12387"/>
                    <a:pt x="12387" y="12387"/>
                  </a:cubicBezTo>
                  <a:lnTo>
                    <a:pt x="12815" y="12387"/>
                  </a:lnTo>
                  <a:cubicBezTo>
                    <a:pt x="12802" y="5551"/>
                    <a:pt x="7263" y="0"/>
                    <a:pt x="428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88250" y="1454100"/>
              <a:ext cx="311650" cy="309675"/>
            </a:xfrm>
            <a:custGeom>
              <a:avLst/>
              <a:gdLst/>
              <a:ahLst/>
              <a:cxnLst/>
              <a:rect l="l" t="t" r="r" b="b"/>
              <a:pathLst>
                <a:path w="12466" h="12387" extrusionOk="0">
                  <a:moveTo>
                    <a:pt x="12387" y="0"/>
                  </a:moveTo>
                  <a:cubicBezTo>
                    <a:pt x="5539" y="0"/>
                    <a:pt x="1" y="5538"/>
                    <a:pt x="1" y="12387"/>
                  </a:cubicBezTo>
                  <a:lnTo>
                    <a:pt x="79" y="12387"/>
                  </a:lnTo>
                  <a:cubicBezTo>
                    <a:pt x="6914" y="12387"/>
                    <a:pt x="12465" y="6835"/>
                    <a:pt x="12465" y="0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67900" y="1763750"/>
              <a:ext cx="320375" cy="309700"/>
            </a:xfrm>
            <a:custGeom>
              <a:avLst/>
              <a:gdLst/>
              <a:ahLst/>
              <a:cxnLst/>
              <a:rect l="l" t="t" r="r" b="b"/>
              <a:pathLst>
                <a:path w="12815" h="12388" extrusionOk="0">
                  <a:moveTo>
                    <a:pt x="12387" y="1"/>
                  </a:moveTo>
                  <a:cubicBezTo>
                    <a:pt x="5551" y="1"/>
                    <a:pt x="0" y="5552"/>
                    <a:pt x="0" y="12388"/>
                  </a:cubicBezTo>
                  <a:lnTo>
                    <a:pt x="428" y="12388"/>
                  </a:lnTo>
                  <a:cubicBezTo>
                    <a:pt x="7263" y="12388"/>
                    <a:pt x="12815" y="6836"/>
                    <a:pt x="12815" y="1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6054337" y="2227350"/>
            <a:ext cx="24690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 rot="10800000">
            <a:off x="8303439" y="4309283"/>
            <a:ext cx="834179" cy="834212"/>
            <a:chOff x="17" y="-17"/>
            <a:chExt cx="834179" cy="834212"/>
          </a:xfrm>
        </p:grpSpPr>
        <p:sp>
          <p:nvSpPr>
            <p:cNvPr id="242" name="Google Shape;242;p14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14"/>
          <p:cNvSpPr/>
          <p:nvPr/>
        </p:nvSpPr>
        <p:spPr>
          <a:xfrm rot="10800000">
            <a:off x="8303420" y="34755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"/>
          <p:cNvSpPr/>
          <p:nvPr/>
        </p:nvSpPr>
        <p:spPr>
          <a:xfrm rot="10800000">
            <a:off x="7469648" y="3475280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"/>
          <p:cNvSpPr/>
          <p:nvPr/>
        </p:nvSpPr>
        <p:spPr>
          <a:xfrm rot="-5400000">
            <a:off x="7469433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14"/>
          <p:cNvGrpSpPr/>
          <p:nvPr/>
        </p:nvGrpSpPr>
        <p:grpSpPr>
          <a:xfrm rot="10800000">
            <a:off x="6641863" y="4309283"/>
            <a:ext cx="834179" cy="834212"/>
            <a:chOff x="17" y="-17"/>
            <a:chExt cx="834179" cy="834212"/>
          </a:xfrm>
        </p:grpSpPr>
        <p:sp>
          <p:nvSpPr>
            <p:cNvPr id="248" name="Google Shape;248;p14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4"/>
          <p:cNvSpPr/>
          <p:nvPr/>
        </p:nvSpPr>
        <p:spPr>
          <a:xfrm rot="10800000">
            <a:off x="8276933" y="83420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4"/>
          <p:cNvSpPr/>
          <p:nvPr/>
        </p:nvSpPr>
        <p:spPr>
          <a:xfrm rot="-5400000">
            <a:off x="8320055" y="240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14"/>
          <p:cNvGrpSpPr/>
          <p:nvPr/>
        </p:nvGrpSpPr>
        <p:grpSpPr>
          <a:xfrm rot="10800000">
            <a:off x="6625437" y="-17"/>
            <a:ext cx="840553" cy="834212"/>
            <a:chOff x="17" y="-17"/>
            <a:chExt cx="840553" cy="834212"/>
          </a:xfrm>
        </p:grpSpPr>
        <p:sp>
          <p:nvSpPr>
            <p:cNvPr id="253" name="Google Shape;253;p14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14"/>
          <p:cNvGrpSpPr/>
          <p:nvPr/>
        </p:nvGrpSpPr>
        <p:grpSpPr>
          <a:xfrm rot="10800000">
            <a:off x="7472862" y="-17"/>
            <a:ext cx="840553" cy="834212"/>
            <a:chOff x="17" y="-17"/>
            <a:chExt cx="840553" cy="834212"/>
          </a:xfrm>
        </p:grpSpPr>
        <p:sp>
          <p:nvSpPr>
            <p:cNvPr id="256" name="Google Shape;256;p14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4"/>
          <p:cNvSpPr/>
          <p:nvPr/>
        </p:nvSpPr>
        <p:spPr>
          <a:xfrm rot="-5400000">
            <a:off x="7459380" y="8344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617061" y="2254650"/>
            <a:ext cx="2059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1"/>
          </p:nvPr>
        </p:nvSpPr>
        <p:spPr>
          <a:xfrm flipH="1">
            <a:off x="6074000" y="1955649"/>
            <a:ext cx="141750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subTitle" idx="2"/>
          </p:nvPr>
        </p:nvSpPr>
        <p:spPr>
          <a:xfrm flipH="1">
            <a:off x="3960925" y="545352"/>
            <a:ext cx="195810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subTitle" idx="3"/>
          </p:nvPr>
        </p:nvSpPr>
        <p:spPr>
          <a:xfrm flipH="1">
            <a:off x="3960921" y="1286649"/>
            <a:ext cx="19581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subTitle" idx="4"/>
          </p:nvPr>
        </p:nvSpPr>
        <p:spPr>
          <a:xfrm flipH="1">
            <a:off x="5533407" y="2696874"/>
            <a:ext cx="19581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0" name="Google Shape;320;p19"/>
          <p:cNvSpPr txBox="1">
            <a:spLocks noGrp="1"/>
          </p:cNvSpPr>
          <p:nvPr>
            <p:ph type="subTitle" idx="5"/>
          </p:nvPr>
        </p:nvSpPr>
        <p:spPr>
          <a:xfrm flipH="1">
            <a:off x="3960925" y="3097026"/>
            <a:ext cx="195810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21" name="Google Shape;321;p19"/>
          <p:cNvSpPr txBox="1">
            <a:spLocks noGrp="1"/>
          </p:cNvSpPr>
          <p:nvPr>
            <p:ph type="subTitle" idx="6"/>
          </p:nvPr>
        </p:nvSpPr>
        <p:spPr>
          <a:xfrm flipH="1">
            <a:off x="3960925" y="3838248"/>
            <a:ext cx="19581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322" name="Google Shape;322;p19"/>
          <p:cNvGrpSpPr/>
          <p:nvPr/>
        </p:nvGrpSpPr>
        <p:grpSpPr>
          <a:xfrm>
            <a:off x="17" y="-17"/>
            <a:ext cx="834179" cy="834212"/>
            <a:chOff x="17" y="-17"/>
            <a:chExt cx="834179" cy="834212"/>
          </a:xfrm>
        </p:grpSpPr>
        <p:sp>
          <p:nvSpPr>
            <p:cNvPr id="323" name="Google Shape;323;p19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19"/>
          <p:cNvSpPr/>
          <p:nvPr/>
        </p:nvSpPr>
        <p:spPr>
          <a:xfrm>
            <a:off x="13" y="8342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9"/>
          <p:cNvSpPr/>
          <p:nvPr/>
        </p:nvSpPr>
        <p:spPr>
          <a:xfrm rot="5400000">
            <a:off x="833990" y="2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19"/>
          <p:cNvGrpSpPr/>
          <p:nvPr/>
        </p:nvGrpSpPr>
        <p:grpSpPr>
          <a:xfrm>
            <a:off x="1661593" y="-17"/>
            <a:ext cx="834179" cy="834212"/>
            <a:chOff x="17" y="-17"/>
            <a:chExt cx="834179" cy="834212"/>
          </a:xfrm>
        </p:grpSpPr>
        <p:sp>
          <p:nvSpPr>
            <p:cNvPr id="328" name="Google Shape;328;p19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19"/>
          <p:cNvSpPr/>
          <p:nvPr/>
        </p:nvSpPr>
        <p:spPr>
          <a:xfrm rot="5400000">
            <a:off x="15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19"/>
          <p:cNvGrpSpPr/>
          <p:nvPr/>
        </p:nvGrpSpPr>
        <p:grpSpPr>
          <a:xfrm>
            <a:off x="1661592" y="4309283"/>
            <a:ext cx="840553" cy="834212"/>
            <a:chOff x="17" y="-17"/>
            <a:chExt cx="840553" cy="834212"/>
          </a:xfrm>
        </p:grpSpPr>
        <p:sp>
          <p:nvSpPr>
            <p:cNvPr id="332" name="Google Shape;332;p19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19"/>
          <p:cNvGrpSpPr/>
          <p:nvPr/>
        </p:nvGrpSpPr>
        <p:grpSpPr>
          <a:xfrm>
            <a:off x="814167" y="4309283"/>
            <a:ext cx="840553" cy="834212"/>
            <a:chOff x="17" y="-17"/>
            <a:chExt cx="840553" cy="834212"/>
          </a:xfrm>
        </p:grpSpPr>
        <p:sp>
          <p:nvSpPr>
            <p:cNvPr id="335" name="Google Shape;335;p19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19"/>
          <p:cNvSpPr/>
          <p:nvPr/>
        </p:nvSpPr>
        <p:spPr>
          <a:xfrm rot="5400000">
            <a:off x="25" y="34753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CUSTOM_6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"/>
          <p:cNvSpPr txBox="1">
            <a:spLocks noGrp="1"/>
          </p:cNvSpPr>
          <p:nvPr>
            <p:ph type="ctrTitle"/>
          </p:nvPr>
        </p:nvSpPr>
        <p:spPr>
          <a:xfrm flipH="1">
            <a:off x="4571875" y="241381"/>
            <a:ext cx="38589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9" name="Google Shape;409;p23"/>
          <p:cNvSpPr txBox="1">
            <a:spLocks noGrp="1"/>
          </p:cNvSpPr>
          <p:nvPr>
            <p:ph type="subTitle" idx="1"/>
          </p:nvPr>
        </p:nvSpPr>
        <p:spPr>
          <a:xfrm flipH="1">
            <a:off x="4571825" y="2460481"/>
            <a:ext cx="2865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0" name="Google Shape;410;p2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571825" y="3384640"/>
            <a:ext cx="1948200" cy="9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9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23"/>
          <p:cNvSpPr/>
          <p:nvPr/>
        </p:nvSpPr>
        <p:spPr>
          <a:xfrm>
            <a:off x="0" y="0"/>
            <a:ext cx="1179418" cy="1179372"/>
          </a:xfrm>
          <a:custGeom>
            <a:avLst/>
            <a:gdLst/>
            <a:ahLst/>
            <a:cxnLst/>
            <a:rect l="l" t="t" r="r" b="b"/>
            <a:pathLst>
              <a:path w="25239" h="25238" extrusionOk="0">
                <a:moveTo>
                  <a:pt x="1" y="0"/>
                </a:moveTo>
                <a:lnTo>
                  <a:pt x="1" y="25238"/>
                </a:lnTo>
                <a:lnTo>
                  <a:pt x="25238" y="25238"/>
                </a:lnTo>
                <a:lnTo>
                  <a:pt x="25238" y="0"/>
                </a:ln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0" y="2430"/>
            <a:ext cx="1175727" cy="1176942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-40149" y="1182541"/>
            <a:ext cx="1219602" cy="1173430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9" y="2359125"/>
            <a:ext cx="1179424" cy="1179424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0" y="0"/>
                </a:moveTo>
                <a:lnTo>
                  <a:pt x="0" y="10301"/>
                </a:lnTo>
                <a:lnTo>
                  <a:pt x="10302" y="10301"/>
                </a:lnTo>
                <a:lnTo>
                  <a:pt x="103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9" y="2359125"/>
            <a:ext cx="1179424" cy="1179424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10302" y="0"/>
                </a:moveTo>
                <a:cubicBezTo>
                  <a:pt x="4610" y="0"/>
                  <a:pt x="0" y="4610"/>
                  <a:pt x="0" y="10301"/>
                </a:cubicBezTo>
                <a:cubicBezTo>
                  <a:pt x="5692" y="10301"/>
                  <a:pt x="10302" y="5692"/>
                  <a:pt x="103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3"/>
          <p:cNvSpPr/>
          <p:nvPr/>
        </p:nvSpPr>
        <p:spPr>
          <a:xfrm rot="5400000">
            <a:off x="0" y="3538550"/>
            <a:ext cx="1179439" cy="1179439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1175725" y="0"/>
            <a:ext cx="1175737" cy="1175737"/>
          </a:xfrm>
          <a:custGeom>
            <a:avLst/>
            <a:gdLst/>
            <a:ahLst/>
            <a:cxnLst/>
            <a:rect l="l" t="t" r="r" b="b"/>
            <a:pathLst>
              <a:path w="25225" h="25225" extrusionOk="0">
                <a:moveTo>
                  <a:pt x="0" y="0"/>
                </a:moveTo>
                <a:lnTo>
                  <a:pt x="0" y="25224"/>
                </a:lnTo>
                <a:lnTo>
                  <a:pt x="25225" y="25224"/>
                </a:lnTo>
                <a:lnTo>
                  <a:pt x="25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1175725" y="776170"/>
            <a:ext cx="391524" cy="398282"/>
          </a:xfrm>
          <a:custGeom>
            <a:avLst/>
            <a:gdLst/>
            <a:ahLst/>
            <a:cxnLst/>
            <a:rect l="l" t="t" r="r" b="b"/>
            <a:pathLst>
              <a:path w="8400" h="8545" extrusionOk="0">
                <a:moveTo>
                  <a:pt x="0" y="0"/>
                </a:moveTo>
                <a:cubicBezTo>
                  <a:pt x="0" y="4715"/>
                  <a:pt x="3764" y="8545"/>
                  <a:pt x="8400" y="8545"/>
                </a:cubicBezTo>
                <a:lnTo>
                  <a:pt x="8400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1175725" y="392070"/>
            <a:ext cx="391524" cy="383554"/>
          </a:xfrm>
          <a:custGeom>
            <a:avLst/>
            <a:gdLst/>
            <a:ahLst/>
            <a:cxnLst/>
            <a:rect l="l" t="t" r="r" b="b"/>
            <a:pathLst>
              <a:path w="8400" h="8229" extrusionOk="0">
                <a:moveTo>
                  <a:pt x="0" y="1"/>
                </a:moveTo>
                <a:cubicBezTo>
                  <a:pt x="0" y="4544"/>
                  <a:pt x="3764" y="8228"/>
                  <a:pt x="8400" y="8228"/>
                </a:cubicBezTo>
                <a:lnTo>
                  <a:pt x="8400" y="1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1175725" y="606"/>
            <a:ext cx="391524" cy="391524"/>
          </a:xfrm>
          <a:custGeom>
            <a:avLst/>
            <a:gdLst/>
            <a:ahLst/>
            <a:cxnLst/>
            <a:rect l="l" t="t" r="r" b="b"/>
            <a:pathLst>
              <a:path w="8400" h="8400" extrusionOk="0">
                <a:moveTo>
                  <a:pt x="0" y="0"/>
                </a:moveTo>
                <a:cubicBezTo>
                  <a:pt x="0" y="4649"/>
                  <a:pt x="3764" y="8400"/>
                  <a:pt x="8400" y="8400"/>
                </a:cubicBezTo>
                <a:lnTo>
                  <a:pt x="8400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1567842" y="776170"/>
            <a:ext cx="392130" cy="398282"/>
          </a:xfrm>
          <a:custGeom>
            <a:avLst/>
            <a:gdLst/>
            <a:ahLst/>
            <a:cxnLst/>
            <a:rect l="l" t="t" r="r" b="b"/>
            <a:pathLst>
              <a:path w="8413" h="8545" extrusionOk="0">
                <a:moveTo>
                  <a:pt x="0" y="0"/>
                </a:moveTo>
                <a:cubicBezTo>
                  <a:pt x="0" y="4715"/>
                  <a:pt x="3764" y="8545"/>
                  <a:pt x="8413" y="8545"/>
                </a:cubicBezTo>
                <a:lnTo>
                  <a:pt x="8413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1567842" y="392070"/>
            <a:ext cx="392130" cy="383554"/>
          </a:xfrm>
          <a:custGeom>
            <a:avLst/>
            <a:gdLst/>
            <a:ahLst/>
            <a:cxnLst/>
            <a:rect l="l" t="t" r="r" b="b"/>
            <a:pathLst>
              <a:path w="8413" h="8229" extrusionOk="0">
                <a:moveTo>
                  <a:pt x="0" y="1"/>
                </a:moveTo>
                <a:cubicBezTo>
                  <a:pt x="0" y="4544"/>
                  <a:pt x="3764" y="8228"/>
                  <a:pt x="8413" y="8228"/>
                </a:cubicBezTo>
                <a:lnTo>
                  <a:pt x="8413" y="1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1567842" y="606"/>
            <a:ext cx="392130" cy="391524"/>
          </a:xfrm>
          <a:custGeom>
            <a:avLst/>
            <a:gdLst/>
            <a:ahLst/>
            <a:cxnLst/>
            <a:rect l="l" t="t" r="r" b="b"/>
            <a:pathLst>
              <a:path w="8413" h="8400" extrusionOk="0">
                <a:moveTo>
                  <a:pt x="0" y="0"/>
                </a:moveTo>
                <a:cubicBezTo>
                  <a:pt x="0" y="4649"/>
                  <a:pt x="3764" y="8400"/>
                  <a:pt x="8413" y="8400"/>
                </a:cubicBezTo>
                <a:lnTo>
                  <a:pt x="8413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1959306" y="776170"/>
            <a:ext cx="392130" cy="398282"/>
          </a:xfrm>
          <a:custGeom>
            <a:avLst/>
            <a:gdLst/>
            <a:ahLst/>
            <a:cxnLst/>
            <a:rect l="l" t="t" r="r" b="b"/>
            <a:pathLst>
              <a:path w="8413" h="8545" extrusionOk="0">
                <a:moveTo>
                  <a:pt x="0" y="0"/>
                </a:moveTo>
                <a:cubicBezTo>
                  <a:pt x="0" y="4715"/>
                  <a:pt x="3764" y="8545"/>
                  <a:pt x="8413" y="8545"/>
                </a:cubicBezTo>
                <a:lnTo>
                  <a:pt x="8413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1959306" y="392070"/>
            <a:ext cx="392130" cy="383554"/>
          </a:xfrm>
          <a:custGeom>
            <a:avLst/>
            <a:gdLst/>
            <a:ahLst/>
            <a:cxnLst/>
            <a:rect l="l" t="t" r="r" b="b"/>
            <a:pathLst>
              <a:path w="8413" h="8229" extrusionOk="0">
                <a:moveTo>
                  <a:pt x="0" y="1"/>
                </a:moveTo>
                <a:cubicBezTo>
                  <a:pt x="0" y="4544"/>
                  <a:pt x="3764" y="8228"/>
                  <a:pt x="8413" y="8228"/>
                </a:cubicBezTo>
                <a:lnTo>
                  <a:pt x="8413" y="1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1959912" y="606"/>
            <a:ext cx="391524" cy="391524"/>
          </a:xfrm>
          <a:custGeom>
            <a:avLst/>
            <a:gdLst/>
            <a:ahLst/>
            <a:cxnLst/>
            <a:rect l="l" t="t" r="r" b="b"/>
            <a:pathLst>
              <a:path w="8400" h="8400" extrusionOk="0">
                <a:moveTo>
                  <a:pt x="1" y="0"/>
                </a:moveTo>
                <a:cubicBezTo>
                  <a:pt x="1" y="4636"/>
                  <a:pt x="3764" y="8400"/>
                  <a:pt x="8400" y="8400"/>
                </a:cubicBezTo>
                <a:lnTo>
                  <a:pt x="8400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1172750" y="1181413"/>
            <a:ext cx="1175700" cy="11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1179450" y="2355975"/>
            <a:ext cx="1179418" cy="1178764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1179450" y="2349601"/>
            <a:ext cx="1175722" cy="1176329"/>
          </a:xfrm>
          <a:custGeom>
            <a:avLst/>
            <a:gdLst/>
            <a:ahLst/>
            <a:cxnLst/>
            <a:rect l="l" t="t" r="r" b="b"/>
            <a:pathLst>
              <a:path w="25199" h="25212" extrusionOk="0">
                <a:moveTo>
                  <a:pt x="17882" y="0"/>
                </a:moveTo>
                <a:cubicBezTo>
                  <a:pt x="17882" y="9699"/>
                  <a:pt x="10235" y="17948"/>
                  <a:pt x="25" y="17948"/>
                </a:cubicBezTo>
                <a:cubicBezTo>
                  <a:pt x="17" y="17948"/>
                  <a:pt x="9" y="17948"/>
                  <a:pt x="0" y="17948"/>
                </a:cubicBezTo>
                <a:lnTo>
                  <a:pt x="0" y="25211"/>
                </a:lnTo>
                <a:cubicBezTo>
                  <a:pt x="7238" y="25211"/>
                  <a:pt x="13247" y="22319"/>
                  <a:pt x="17816" y="17789"/>
                </a:cubicBezTo>
                <a:cubicBezTo>
                  <a:pt x="22518" y="13061"/>
                  <a:pt x="25172" y="6669"/>
                  <a:pt x="251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1179450" y="2355975"/>
            <a:ext cx="493749" cy="500525"/>
          </a:xfrm>
          <a:custGeom>
            <a:avLst/>
            <a:gdLst/>
            <a:ahLst/>
            <a:cxnLst/>
            <a:rect l="l" t="t" r="r" b="b"/>
            <a:pathLst>
              <a:path w="10566" h="10711" extrusionOk="0">
                <a:moveTo>
                  <a:pt x="0" y="0"/>
                </a:moveTo>
                <a:lnTo>
                  <a:pt x="0" y="10710"/>
                </a:lnTo>
                <a:cubicBezTo>
                  <a:pt x="5970" y="10710"/>
                  <a:pt x="10566" y="5903"/>
                  <a:pt x="105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2352082" y="-6125"/>
            <a:ext cx="1179443" cy="1177931"/>
          </a:xfrm>
          <a:custGeom>
            <a:avLst/>
            <a:gdLst/>
            <a:ahLst/>
            <a:cxnLst/>
            <a:rect l="l" t="t" r="r" b="b"/>
            <a:pathLst>
              <a:path w="10315" h="10302" extrusionOk="0">
                <a:moveTo>
                  <a:pt x="1" y="0"/>
                </a:moveTo>
                <a:lnTo>
                  <a:pt x="1" y="10301"/>
                </a:lnTo>
                <a:lnTo>
                  <a:pt x="10315" y="10301"/>
                </a:lnTo>
                <a:lnTo>
                  <a:pt x="1031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2941064" y="-6125"/>
            <a:ext cx="590465" cy="588965"/>
          </a:xfrm>
          <a:custGeom>
            <a:avLst/>
            <a:gdLst/>
            <a:ahLst/>
            <a:cxnLst/>
            <a:rect l="l" t="t" r="r" b="b"/>
            <a:pathLst>
              <a:path w="5164" h="5151" extrusionOk="0">
                <a:moveTo>
                  <a:pt x="4860" y="0"/>
                </a:moveTo>
                <a:cubicBezTo>
                  <a:pt x="2179" y="0"/>
                  <a:pt x="0" y="2166"/>
                  <a:pt x="13" y="4847"/>
                </a:cubicBezTo>
                <a:lnTo>
                  <a:pt x="13" y="5151"/>
                </a:lnTo>
                <a:lnTo>
                  <a:pt x="304" y="5151"/>
                </a:lnTo>
                <a:cubicBezTo>
                  <a:pt x="2985" y="5151"/>
                  <a:pt x="5164" y="2972"/>
                  <a:pt x="5164" y="304"/>
                </a:cubicBezTo>
                <a:lnTo>
                  <a:pt x="51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2352082" y="582719"/>
            <a:ext cx="590579" cy="589080"/>
          </a:xfrm>
          <a:custGeom>
            <a:avLst/>
            <a:gdLst/>
            <a:ahLst/>
            <a:cxnLst/>
            <a:rect l="l" t="t" r="r" b="b"/>
            <a:pathLst>
              <a:path w="5165" h="5152" extrusionOk="0">
                <a:moveTo>
                  <a:pt x="4861" y="1"/>
                </a:moveTo>
                <a:cubicBezTo>
                  <a:pt x="2180" y="1"/>
                  <a:pt x="1" y="2167"/>
                  <a:pt x="1" y="4848"/>
                </a:cubicBezTo>
                <a:lnTo>
                  <a:pt x="1" y="5151"/>
                </a:lnTo>
                <a:lnTo>
                  <a:pt x="304" y="5151"/>
                </a:lnTo>
                <a:cubicBezTo>
                  <a:pt x="2985" y="5151"/>
                  <a:pt x="5164" y="2986"/>
                  <a:pt x="5164" y="305"/>
                </a:cubicBezTo>
                <a:lnTo>
                  <a:pt x="516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942550" y="582719"/>
            <a:ext cx="588978" cy="589080"/>
          </a:xfrm>
          <a:custGeom>
            <a:avLst/>
            <a:gdLst/>
            <a:ahLst/>
            <a:cxnLst/>
            <a:rect l="l" t="t" r="r" b="b"/>
            <a:pathLst>
              <a:path w="5151" h="5152" extrusionOk="0">
                <a:moveTo>
                  <a:pt x="0" y="1"/>
                </a:moveTo>
                <a:lnTo>
                  <a:pt x="0" y="305"/>
                </a:lnTo>
                <a:cubicBezTo>
                  <a:pt x="0" y="2986"/>
                  <a:pt x="2166" y="5151"/>
                  <a:pt x="4847" y="5151"/>
                </a:cubicBezTo>
                <a:lnTo>
                  <a:pt x="5151" y="5151"/>
                </a:lnTo>
                <a:lnTo>
                  <a:pt x="5151" y="4848"/>
                </a:lnTo>
                <a:cubicBezTo>
                  <a:pt x="5151" y="2167"/>
                  <a:pt x="2972" y="1"/>
                  <a:pt x="2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52082" y="-6125"/>
            <a:ext cx="590579" cy="588965"/>
          </a:xfrm>
          <a:custGeom>
            <a:avLst/>
            <a:gdLst/>
            <a:ahLst/>
            <a:cxnLst/>
            <a:rect l="l" t="t" r="r" b="b"/>
            <a:pathLst>
              <a:path w="5165" h="5151" extrusionOk="0">
                <a:moveTo>
                  <a:pt x="1" y="0"/>
                </a:moveTo>
                <a:lnTo>
                  <a:pt x="1" y="291"/>
                </a:lnTo>
                <a:cubicBezTo>
                  <a:pt x="1" y="2972"/>
                  <a:pt x="2180" y="5151"/>
                  <a:pt x="4861" y="5151"/>
                </a:cubicBezTo>
                <a:lnTo>
                  <a:pt x="5164" y="5151"/>
                </a:lnTo>
                <a:lnTo>
                  <a:pt x="5164" y="4847"/>
                </a:lnTo>
                <a:cubicBezTo>
                  <a:pt x="5164" y="2166"/>
                  <a:pt x="2985" y="0"/>
                  <a:pt x="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2348437" y="1171599"/>
            <a:ext cx="1179443" cy="1177853"/>
          </a:xfrm>
          <a:custGeom>
            <a:avLst/>
            <a:gdLst/>
            <a:ahLst/>
            <a:cxnLst/>
            <a:rect l="l" t="t" r="r" b="b"/>
            <a:pathLst>
              <a:path w="10315" h="10302" extrusionOk="0">
                <a:moveTo>
                  <a:pt x="1" y="0"/>
                </a:moveTo>
                <a:lnTo>
                  <a:pt x="1" y="10301"/>
                </a:lnTo>
                <a:lnTo>
                  <a:pt x="10315" y="10301"/>
                </a:lnTo>
                <a:lnTo>
                  <a:pt x="103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 rot="-5400000">
            <a:off x="2643671" y="876365"/>
            <a:ext cx="588978" cy="1177853"/>
          </a:xfrm>
          <a:custGeom>
            <a:avLst/>
            <a:gdLst/>
            <a:ahLst/>
            <a:cxnLst/>
            <a:rect l="l" t="t" r="r" b="b"/>
            <a:pathLst>
              <a:path w="5151" h="10302" extrusionOk="0">
                <a:moveTo>
                  <a:pt x="5151" y="0"/>
                </a:moveTo>
                <a:cubicBezTo>
                  <a:pt x="2298" y="0"/>
                  <a:pt x="0" y="2298"/>
                  <a:pt x="0" y="5151"/>
                </a:cubicBezTo>
                <a:cubicBezTo>
                  <a:pt x="0" y="7990"/>
                  <a:pt x="2298" y="10301"/>
                  <a:pt x="5151" y="10301"/>
                </a:cubicBezTo>
                <a:lnTo>
                  <a:pt x="5151" y="0"/>
                </a:ln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3"/>
          <p:cNvSpPr/>
          <p:nvPr/>
        </p:nvSpPr>
        <p:spPr>
          <a:xfrm rot="-5400000">
            <a:off x="2642870" y="1466032"/>
            <a:ext cx="590579" cy="1177853"/>
          </a:xfrm>
          <a:custGeom>
            <a:avLst/>
            <a:gdLst/>
            <a:ahLst/>
            <a:cxnLst/>
            <a:rect l="l" t="t" r="r" b="b"/>
            <a:pathLst>
              <a:path w="5165" h="10302" extrusionOk="0">
                <a:moveTo>
                  <a:pt x="1" y="0"/>
                </a:moveTo>
                <a:lnTo>
                  <a:pt x="1" y="10301"/>
                </a:lnTo>
                <a:cubicBezTo>
                  <a:pt x="2853" y="10301"/>
                  <a:pt x="5164" y="7990"/>
                  <a:pt x="5164" y="5151"/>
                </a:cubicBezTo>
                <a:cubicBezTo>
                  <a:pt x="5164" y="2298"/>
                  <a:pt x="2853" y="0"/>
                  <a:pt x="1" y="0"/>
                </a:cubicBez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3"/>
          <p:cNvSpPr/>
          <p:nvPr/>
        </p:nvSpPr>
        <p:spPr>
          <a:xfrm>
            <a:off x="1345063" y="1390590"/>
            <a:ext cx="787112" cy="757314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text">
  <p:cSld name="SECTION_HEADER_1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1"/>
          <p:cNvSpPr txBox="1">
            <a:spLocks noGrp="1"/>
          </p:cNvSpPr>
          <p:nvPr>
            <p:ph type="title"/>
          </p:nvPr>
        </p:nvSpPr>
        <p:spPr>
          <a:xfrm>
            <a:off x="3813900" y="1361988"/>
            <a:ext cx="4610100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6" name="Google Shape;596;p31"/>
          <p:cNvSpPr txBox="1">
            <a:spLocks noGrp="1"/>
          </p:cNvSpPr>
          <p:nvPr>
            <p:ph type="subTitle" idx="1"/>
          </p:nvPr>
        </p:nvSpPr>
        <p:spPr>
          <a:xfrm flipH="1">
            <a:off x="4343700" y="2792200"/>
            <a:ext cx="4080300" cy="10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597" name="Google Shape;597;p31"/>
          <p:cNvGrpSpPr/>
          <p:nvPr/>
        </p:nvGrpSpPr>
        <p:grpSpPr>
          <a:xfrm rot="-5400000">
            <a:off x="1285341" y="2572156"/>
            <a:ext cx="1286082" cy="1285393"/>
            <a:chOff x="5297025" y="1731150"/>
            <a:chExt cx="746550" cy="746150"/>
          </a:xfrm>
        </p:grpSpPr>
        <p:sp>
          <p:nvSpPr>
            <p:cNvPr id="598" name="Google Shape;598;p31"/>
            <p:cNvSpPr/>
            <p:nvPr/>
          </p:nvSpPr>
          <p:spPr>
            <a:xfrm>
              <a:off x="5297025" y="1731150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23169"/>
                    <a:pt x="6678" y="29845"/>
                    <a:pt x="14931" y="29845"/>
                  </a:cubicBezTo>
                  <a:cubicBezTo>
                    <a:pt x="23169" y="29845"/>
                    <a:pt x="29861" y="23169"/>
                    <a:pt x="29861" y="14915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5483650" y="1731150"/>
              <a:ext cx="373300" cy="559900"/>
            </a:xfrm>
            <a:custGeom>
              <a:avLst/>
              <a:gdLst/>
              <a:ahLst/>
              <a:cxnLst/>
              <a:rect l="l" t="t" r="r" b="b"/>
              <a:pathLst>
                <a:path w="14932" h="2239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19042"/>
                    <a:pt x="3339" y="22396"/>
                    <a:pt x="7466" y="22396"/>
                  </a:cubicBezTo>
                  <a:cubicBezTo>
                    <a:pt x="11593" y="22396"/>
                    <a:pt x="14931" y="19042"/>
                    <a:pt x="14931" y="14931"/>
                  </a:cubicBezTo>
                  <a:lnTo>
                    <a:pt x="14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31"/>
          <p:cNvGrpSpPr/>
          <p:nvPr/>
        </p:nvGrpSpPr>
        <p:grpSpPr>
          <a:xfrm>
            <a:off x="-8" y="2571467"/>
            <a:ext cx="1286039" cy="1286082"/>
            <a:chOff x="4550525" y="1730750"/>
            <a:chExt cx="746525" cy="746550"/>
          </a:xfrm>
        </p:grpSpPr>
        <p:sp>
          <p:nvSpPr>
            <p:cNvPr id="601" name="Google Shape;601;p31"/>
            <p:cNvSpPr/>
            <p:nvPr/>
          </p:nvSpPr>
          <p:spPr>
            <a:xfrm>
              <a:off x="4550525" y="1730750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4923775" y="1731150"/>
              <a:ext cx="373275" cy="372900"/>
            </a:xfrm>
            <a:custGeom>
              <a:avLst/>
              <a:gdLst/>
              <a:ahLst/>
              <a:cxnLst/>
              <a:rect l="l" t="t" r="r" b="b"/>
              <a:pathLst>
                <a:path w="14931" h="14916" extrusionOk="0">
                  <a:moveTo>
                    <a:pt x="14931" y="0"/>
                  </a:moveTo>
                  <a:cubicBezTo>
                    <a:pt x="6677" y="0"/>
                    <a:pt x="0" y="6677"/>
                    <a:pt x="0" y="14915"/>
                  </a:cubicBezTo>
                  <a:cubicBezTo>
                    <a:pt x="8238" y="14915"/>
                    <a:pt x="14931" y="8238"/>
                    <a:pt x="14931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4550525" y="210402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0"/>
                  </a:cubicBezTo>
                  <a:cubicBezTo>
                    <a:pt x="8238" y="14930"/>
                    <a:pt x="14930" y="8254"/>
                    <a:pt x="14930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4923775" y="210402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0" y="0"/>
                  </a:moveTo>
                  <a:cubicBezTo>
                    <a:pt x="0" y="8254"/>
                    <a:pt x="6677" y="14930"/>
                    <a:pt x="14931" y="14930"/>
                  </a:cubicBezTo>
                  <a:cubicBezTo>
                    <a:pt x="14931" y="6693"/>
                    <a:pt x="8238" y="0"/>
                    <a:pt x="0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4550525" y="1731150"/>
              <a:ext cx="373275" cy="372900"/>
            </a:xfrm>
            <a:custGeom>
              <a:avLst/>
              <a:gdLst/>
              <a:ahLst/>
              <a:cxnLst/>
              <a:rect l="l" t="t" r="r" b="b"/>
              <a:pathLst>
                <a:path w="14931" h="14916" extrusionOk="0">
                  <a:moveTo>
                    <a:pt x="0" y="0"/>
                  </a:moveTo>
                  <a:cubicBezTo>
                    <a:pt x="0" y="8238"/>
                    <a:pt x="6677" y="14915"/>
                    <a:pt x="14930" y="14915"/>
                  </a:cubicBezTo>
                  <a:cubicBezTo>
                    <a:pt x="14930" y="6677"/>
                    <a:pt x="8238" y="0"/>
                    <a:pt x="0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1"/>
          <p:cNvGrpSpPr/>
          <p:nvPr/>
        </p:nvGrpSpPr>
        <p:grpSpPr>
          <a:xfrm>
            <a:off x="1285341" y="3857506"/>
            <a:ext cx="1286082" cy="1286082"/>
            <a:chOff x="5297025" y="2477275"/>
            <a:chExt cx="746550" cy="746550"/>
          </a:xfrm>
        </p:grpSpPr>
        <p:sp>
          <p:nvSpPr>
            <p:cNvPr id="607" name="Google Shape;607;p31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1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31"/>
          <p:cNvGrpSpPr/>
          <p:nvPr/>
        </p:nvGrpSpPr>
        <p:grpSpPr>
          <a:xfrm>
            <a:off x="-8" y="3857506"/>
            <a:ext cx="1286039" cy="1286082"/>
            <a:chOff x="4550525" y="2477275"/>
            <a:chExt cx="746525" cy="746550"/>
          </a:xfrm>
        </p:grpSpPr>
        <p:sp>
          <p:nvSpPr>
            <p:cNvPr id="610" name="Google Shape;610;p31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1"/>
                  </a:cubicBez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cubicBezTo>
                    <a:pt x="29861" y="6693"/>
                    <a:pt x="23168" y="0"/>
                    <a:pt x="14930" y="0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4737150" y="266390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92" y="14931"/>
                    <a:pt x="14931" y="11593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1"/>
          <p:cNvGrpSpPr/>
          <p:nvPr/>
        </p:nvGrpSpPr>
        <p:grpSpPr>
          <a:xfrm>
            <a:off x="964488" y="122"/>
            <a:ext cx="1607581" cy="1286039"/>
            <a:chOff x="5110400" y="238125"/>
            <a:chExt cx="933175" cy="746525"/>
          </a:xfrm>
        </p:grpSpPr>
        <p:sp>
          <p:nvSpPr>
            <p:cNvPr id="614" name="Google Shape;614;p31"/>
            <p:cNvSpPr/>
            <p:nvPr/>
          </p:nvSpPr>
          <p:spPr>
            <a:xfrm>
              <a:off x="5297025" y="238125"/>
              <a:ext cx="746550" cy="746525"/>
            </a:xfrm>
            <a:custGeom>
              <a:avLst/>
              <a:gdLst/>
              <a:ahLst/>
              <a:cxnLst/>
              <a:rect l="l" t="t" r="r" b="b"/>
              <a:pathLst>
                <a:path w="29862" h="29861" extrusionOk="0">
                  <a:moveTo>
                    <a:pt x="1" y="0"/>
                  </a:moveTo>
                  <a:lnTo>
                    <a:pt x="1" y="29861"/>
                  </a:lnTo>
                  <a:lnTo>
                    <a:pt x="14931" y="29861"/>
                  </a:lnTo>
                  <a:cubicBezTo>
                    <a:pt x="23169" y="29861"/>
                    <a:pt x="29861" y="23168"/>
                    <a:pt x="29861" y="14930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5297025" y="424750"/>
              <a:ext cx="559925" cy="373275"/>
            </a:xfrm>
            <a:custGeom>
              <a:avLst/>
              <a:gdLst/>
              <a:ahLst/>
              <a:cxnLst/>
              <a:rect l="l" t="t" r="r" b="b"/>
              <a:pathLst>
                <a:path w="22397" h="14931" extrusionOk="0">
                  <a:moveTo>
                    <a:pt x="1" y="0"/>
                  </a:moveTo>
                  <a:lnTo>
                    <a:pt x="1" y="14930"/>
                  </a:lnTo>
                  <a:lnTo>
                    <a:pt x="14931" y="14930"/>
                  </a:lnTo>
                  <a:cubicBezTo>
                    <a:pt x="19058" y="14930"/>
                    <a:pt x="22396" y="11592"/>
                    <a:pt x="22396" y="7465"/>
                  </a:cubicBezTo>
                  <a:cubicBezTo>
                    <a:pt x="22396" y="3339"/>
                    <a:pt x="19058" y="0"/>
                    <a:pt x="14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5110400" y="42475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6" y="0"/>
                  </a:moveTo>
                  <a:cubicBezTo>
                    <a:pt x="3339" y="0"/>
                    <a:pt x="1" y="3339"/>
                    <a:pt x="1" y="7465"/>
                  </a:cubicBezTo>
                  <a:cubicBezTo>
                    <a:pt x="1" y="11592"/>
                    <a:pt x="3339" y="14930"/>
                    <a:pt x="7466" y="14930"/>
                  </a:cubicBezTo>
                  <a:cubicBezTo>
                    <a:pt x="11592" y="14930"/>
                    <a:pt x="14931" y="11592"/>
                    <a:pt x="14931" y="7465"/>
                  </a:cubicBezTo>
                  <a:cubicBezTo>
                    <a:pt x="14931" y="3339"/>
                    <a:pt x="11592" y="0"/>
                    <a:pt x="7466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1"/>
          <p:cNvGrpSpPr/>
          <p:nvPr/>
        </p:nvGrpSpPr>
        <p:grpSpPr>
          <a:xfrm>
            <a:off x="-8" y="122"/>
            <a:ext cx="1286039" cy="1286039"/>
            <a:chOff x="4550525" y="238125"/>
            <a:chExt cx="746525" cy="746525"/>
          </a:xfrm>
        </p:grpSpPr>
        <p:sp>
          <p:nvSpPr>
            <p:cNvPr id="618" name="Google Shape;618;p31"/>
            <p:cNvSpPr/>
            <p:nvPr/>
          </p:nvSpPr>
          <p:spPr>
            <a:xfrm>
              <a:off x="4550525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550525" y="424750"/>
              <a:ext cx="746525" cy="373275"/>
            </a:xfrm>
            <a:custGeom>
              <a:avLst/>
              <a:gdLst/>
              <a:ahLst/>
              <a:cxnLst/>
              <a:rect l="l" t="t" r="r" b="b"/>
              <a:pathLst>
                <a:path w="29861" h="14931" extrusionOk="0">
                  <a:moveTo>
                    <a:pt x="0" y="0"/>
                  </a:moveTo>
                  <a:lnTo>
                    <a:pt x="0" y="14930"/>
                  </a:lnTo>
                  <a:lnTo>
                    <a:pt x="29861" y="14930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9C5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1"/>
          <p:cNvGrpSpPr/>
          <p:nvPr/>
        </p:nvGrpSpPr>
        <p:grpSpPr>
          <a:xfrm>
            <a:off x="-8" y="1286118"/>
            <a:ext cx="2572077" cy="1285393"/>
            <a:chOff x="4550525" y="984625"/>
            <a:chExt cx="1493050" cy="746150"/>
          </a:xfrm>
        </p:grpSpPr>
        <p:sp>
          <p:nvSpPr>
            <p:cNvPr id="621" name="Google Shape;621;p31"/>
            <p:cNvSpPr/>
            <p:nvPr/>
          </p:nvSpPr>
          <p:spPr>
            <a:xfrm>
              <a:off x="4550525" y="9846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0" y="1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737150" y="117125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77"/>
                    <a:pt x="3339" y="14931"/>
                    <a:pt x="7465" y="14931"/>
                  </a:cubicBezTo>
                  <a:cubicBezTo>
                    <a:pt x="11592" y="14931"/>
                    <a:pt x="14931" y="11577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3" name="Google Shape;623;p31"/>
            <p:cNvGrpSpPr/>
            <p:nvPr/>
          </p:nvGrpSpPr>
          <p:grpSpPr>
            <a:xfrm>
              <a:off x="4737150" y="984625"/>
              <a:ext cx="1306425" cy="746150"/>
              <a:chOff x="4737150" y="984625"/>
              <a:chExt cx="1306425" cy="746150"/>
            </a:xfrm>
          </p:grpSpPr>
          <p:sp>
            <p:nvSpPr>
              <p:cNvPr id="624" name="Google Shape;624;p31"/>
              <p:cNvSpPr/>
              <p:nvPr/>
            </p:nvSpPr>
            <p:spPr>
              <a:xfrm>
                <a:off x="5297025" y="984625"/>
                <a:ext cx="746550" cy="746150"/>
              </a:xfrm>
              <a:custGeom>
                <a:avLst/>
                <a:gdLst/>
                <a:ahLst/>
                <a:cxnLst/>
                <a:rect l="l" t="t" r="r" b="b"/>
                <a:pathLst>
                  <a:path w="29862" h="29846" extrusionOk="0">
                    <a:moveTo>
                      <a:pt x="14931" y="1"/>
                    </a:moveTo>
                    <a:cubicBezTo>
                      <a:pt x="6662" y="1"/>
                      <a:pt x="1" y="6662"/>
                      <a:pt x="1" y="14931"/>
                    </a:cubicBezTo>
                    <a:cubicBezTo>
                      <a:pt x="1" y="23200"/>
                      <a:pt x="6662" y="29846"/>
                      <a:pt x="14931" y="29846"/>
                    </a:cubicBezTo>
                    <a:cubicBezTo>
                      <a:pt x="23200" y="29846"/>
                      <a:pt x="29861" y="23200"/>
                      <a:pt x="29861" y="14931"/>
                    </a:cubicBezTo>
                    <a:cubicBezTo>
                      <a:pt x="29861" y="6662"/>
                      <a:pt x="23200" y="1"/>
                      <a:pt x="14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4737150" y="1171250"/>
                <a:ext cx="11198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44792" h="14932" extrusionOk="0">
                    <a:moveTo>
                      <a:pt x="7465" y="1"/>
                    </a:moveTo>
                    <a:cubicBezTo>
                      <a:pt x="3339" y="1"/>
                      <a:pt x="0" y="3339"/>
                      <a:pt x="0" y="7466"/>
                    </a:cubicBezTo>
                    <a:cubicBezTo>
                      <a:pt x="0" y="11577"/>
                      <a:pt x="3339" y="14931"/>
                      <a:pt x="7465" y="14931"/>
                    </a:cubicBezTo>
                    <a:lnTo>
                      <a:pt x="37326" y="14931"/>
                    </a:lnTo>
                    <a:cubicBezTo>
                      <a:pt x="41453" y="14931"/>
                      <a:pt x="44791" y="11577"/>
                      <a:pt x="44791" y="7466"/>
                    </a:cubicBezTo>
                    <a:cubicBezTo>
                      <a:pt x="44791" y="3339"/>
                      <a:pt x="41453" y="1"/>
                      <a:pt x="37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lt1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888">
            <a:off x="577200" y="2007597"/>
            <a:ext cx="69687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1327">
            <a:off x="615300" y="3861225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827530" y="2572035"/>
            <a:ext cx="1315570" cy="1285393"/>
            <a:chOff x="5297025" y="1731150"/>
            <a:chExt cx="746550" cy="746150"/>
          </a:xfrm>
        </p:grpSpPr>
        <p:sp>
          <p:nvSpPr>
            <p:cNvPr id="12" name="Google Shape;12;p2"/>
            <p:cNvSpPr/>
            <p:nvPr/>
          </p:nvSpPr>
          <p:spPr>
            <a:xfrm>
              <a:off x="5297025" y="1731150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23169"/>
                    <a:pt x="6678" y="29845"/>
                    <a:pt x="14931" y="29845"/>
                  </a:cubicBezTo>
                  <a:cubicBezTo>
                    <a:pt x="23169" y="29845"/>
                    <a:pt x="29861" y="23169"/>
                    <a:pt x="29861" y="14915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83650" y="1731150"/>
              <a:ext cx="373300" cy="559900"/>
            </a:xfrm>
            <a:custGeom>
              <a:avLst/>
              <a:gdLst/>
              <a:ahLst/>
              <a:cxnLst/>
              <a:rect l="l" t="t" r="r" b="b"/>
              <a:pathLst>
                <a:path w="14932" h="2239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19042"/>
                    <a:pt x="3339" y="22396"/>
                    <a:pt x="7466" y="22396"/>
                  </a:cubicBezTo>
                  <a:cubicBezTo>
                    <a:pt x="11593" y="22396"/>
                    <a:pt x="14931" y="19042"/>
                    <a:pt x="14931" y="14931"/>
                  </a:cubicBezTo>
                  <a:lnTo>
                    <a:pt x="14931" y="0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827530" y="3857385"/>
            <a:ext cx="1315570" cy="1286082"/>
            <a:chOff x="5297025" y="2477275"/>
            <a:chExt cx="746550" cy="746550"/>
          </a:xfrm>
        </p:grpSpPr>
        <p:sp>
          <p:nvSpPr>
            <p:cNvPr id="15" name="Google Shape;15;p2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1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6512708" y="3857385"/>
            <a:ext cx="1315526" cy="1286082"/>
            <a:chOff x="4550525" y="2477275"/>
            <a:chExt cx="746525" cy="746550"/>
          </a:xfrm>
        </p:grpSpPr>
        <p:sp>
          <p:nvSpPr>
            <p:cNvPr id="18" name="Google Shape;18;p2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1"/>
                  </a:cubicBez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cubicBezTo>
                    <a:pt x="29861" y="6693"/>
                    <a:pt x="23168" y="0"/>
                    <a:pt x="14930" y="0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737150" y="266390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92" y="14931"/>
                    <a:pt x="14931" y="11593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499320" y="1"/>
            <a:ext cx="1644441" cy="1286039"/>
            <a:chOff x="5110400" y="238125"/>
            <a:chExt cx="933175" cy="746525"/>
          </a:xfrm>
        </p:grpSpPr>
        <p:sp>
          <p:nvSpPr>
            <p:cNvPr id="22" name="Google Shape;22;p2"/>
            <p:cNvSpPr/>
            <p:nvPr/>
          </p:nvSpPr>
          <p:spPr>
            <a:xfrm>
              <a:off x="5297025" y="238125"/>
              <a:ext cx="746550" cy="746525"/>
            </a:xfrm>
            <a:custGeom>
              <a:avLst/>
              <a:gdLst/>
              <a:ahLst/>
              <a:cxnLst/>
              <a:rect l="l" t="t" r="r" b="b"/>
              <a:pathLst>
                <a:path w="29862" h="29861" extrusionOk="0">
                  <a:moveTo>
                    <a:pt x="1" y="0"/>
                  </a:moveTo>
                  <a:lnTo>
                    <a:pt x="1" y="29861"/>
                  </a:lnTo>
                  <a:lnTo>
                    <a:pt x="14931" y="29861"/>
                  </a:lnTo>
                  <a:cubicBezTo>
                    <a:pt x="23169" y="29861"/>
                    <a:pt x="29861" y="23168"/>
                    <a:pt x="29861" y="14930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97025" y="424750"/>
              <a:ext cx="559925" cy="373275"/>
            </a:xfrm>
            <a:custGeom>
              <a:avLst/>
              <a:gdLst/>
              <a:ahLst/>
              <a:cxnLst/>
              <a:rect l="l" t="t" r="r" b="b"/>
              <a:pathLst>
                <a:path w="22397" h="14931" extrusionOk="0">
                  <a:moveTo>
                    <a:pt x="1" y="0"/>
                  </a:moveTo>
                  <a:lnTo>
                    <a:pt x="1" y="14930"/>
                  </a:lnTo>
                  <a:lnTo>
                    <a:pt x="14931" y="14930"/>
                  </a:lnTo>
                  <a:cubicBezTo>
                    <a:pt x="19058" y="14930"/>
                    <a:pt x="22396" y="11592"/>
                    <a:pt x="22396" y="7465"/>
                  </a:cubicBezTo>
                  <a:cubicBezTo>
                    <a:pt x="22396" y="3339"/>
                    <a:pt x="19058" y="0"/>
                    <a:pt x="14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110400" y="42475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6" y="0"/>
                  </a:moveTo>
                  <a:cubicBezTo>
                    <a:pt x="3339" y="0"/>
                    <a:pt x="1" y="3339"/>
                    <a:pt x="1" y="7465"/>
                  </a:cubicBezTo>
                  <a:cubicBezTo>
                    <a:pt x="1" y="11592"/>
                    <a:pt x="3339" y="14930"/>
                    <a:pt x="7466" y="14930"/>
                  </a:cubicBezTo>
                  <a:cubicBezTo>
                    <a:pt x="11592" y="14930"/>
                    <a:pt x="14931" y="11592"/>
                    <a:pt x="14931" y="7465"/>
                  </a:cubicBezTo>
                  <a:cubicBezTo>
                    <a:pt x="14931" y="3339"/>
                    <a:pt x="11592" y="0"/>
                    <a:pt x="7466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12708" y="1"/>
            <a:ext cx="1315526" cy="1286039"/>
            <a:chOff x="4550525" y="238125"/>
            <a:chExt cx="746525" cy="746525"/>
          </a:xfrm>
        </p:grpSpPr>
        <p:sp>
          <p:nvSpPr>
            <p:cNvPr id="26" name="Google Shape;26;p2"/>
            <p:cNvSpPr/>
            <p:nvPr/>
          </p:nvSpPr>
          <p:spPr>
            <a:xfrm>
              <a:off x="4550525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50525" y="424750"/>
              <a:ext cx="746525" cy="373275"/>
            </a:xfrm>
            <a:custGeom>
              <a:avLst/>
              <a:gdLst/>
              <a:ahLst/>
              <a:cxnLst/>
              <a:rect l="l" t="t" r="r" b="b"/>
              <a:pathLst>
                <a:path w="29861" h="14931" extrusionOk="0">
                  <a:moveTo>
                    <a:pt x="0" y="0"/>
                  </a:moveTo>
                  <a:lnTo>
                    <a:pt x="0" y="14930"/>
                  </a:lnTo>
                  <a:lnTo>
                    <a:pt x="29861" y="14930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6512708" y="1285997"/>
            <a:ext cx="2631053" cy="1285393"/>
            <a:chOff x="4550525" y="984625"/>
            <a:chExt cx="1493050" cy="746150"/>
          </a:xfrm>
        </p:grpSpPr>
        <p:sp>
          <p:nvSpPr>
            <p:cNvPr id="29" name="Google Shape;29;p2"/>
            <p:cNvSpPr/>
            <p:nvPr/>
          </p:nvSpPr>
          <p:spPr>
            <a:xfrm>
              <a:off x="4550525" y="9846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0" y="1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4737150" y="984625"/>
              <a:ext cx="1306425" cy="746150"/>
              <a:chOff x="4737150" y="984625"/>
              <a:chExt cx="1306425" cy="74615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5297025" y="984625"/>
                <a:ext cx="746550" cy="746150"/>
              </a:xfrm>
              <a:custGeom>
                <a:avLst/>
                <a:gdLst/>
                <a:ahLst/>
                <a:cxnLst/>
                <a:rect l="l" t="t" r="r" b="b"/>
                <a:pathLst>
                  <a:path w="29862" h="29846" extrusionOk="0">
                    <a:moveTo>
                      <a:pt x="1" y="1"/>
                    </a:moveTo>
                    <a:lnTo>
                      <a:pt x="1" y="29846"/>
                    </a:lnTo>
                    <a:lnTo>
                      <a:pt x="29861" y="29846"/>
                    </a:lnTo>
                    <a:lnTo>
                      <a:pt x="29861" y="1"/>
                    </a:ln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297025" y="984625"/>
                <a:ext cx="746550" cy="746150"/>
              </a:xfrm>
              <a:custGeom>
                <a:avLst/>
                <a:gdLst/>
                <a:ahLst/>
                <a:cxnLst/>
                <a:rect l="l" t="t" r="r" b="b"/>
                <a:pathLst>
                  <a:path w="29862" h="29846" extrusionOk="0">
                    <a:moveTo>
                      <a:pt x="14931" y="1"/>
                    </a:moveTo>
                    <a:cubicBezTo>
                      <a:pt x="6662" y="1"/>
                      <a:pt x="1" y="6662"/>
                      <a:pt x="1" y="14931"/>
                    </a:cubicBezTo>
                    <a:cubicBezTo>
                      <a:pt x="1" y="23200"/>
                      <a:pt x="6662" y="29846"/>
                      <a:pt x="14931" y="29846"/>
                    </a:cubicBezTo>
                    <a:cubicBezTo>
                      <a:pt x="23200" y="29846"/>
                      <a:pt x="29861" y="23200"/>
                      <a:pt x="29861" y="14931"/>
                    </a:cubicBezTo>
                    <a:cubicBezTo>
                      <a:pt x="29861" y="6662"/>
                      <a:pt x="23200" y="1"/>
                      <a:pt x="14931" y="1"/>
                    </a:cubicBezTo>
                    <a:close/>
                  </a:path>
                </a:pathLst>
              </a:custGeom>
              <a:solidFill>
                <a:srgbClr val="0404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737150" y="1171250"/>
                <a:ext cx="11198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44792" h="14932" extrusionOk="0">
                    <a:moveTo>
                      <a:pt x="7465" y="1"/>
                    </a:moveTo>
                    <a:cubicBezTo>
                      <a:pt x="3339" y="1"/>
                      <a:pt x="0" y="3339"/>
                      <a:pt x="0" y="7466"/>
                    </a:cubicBezTo>
                    <a:cubicBezTo>
                      <a:pt x="0" y="11577"/>
                      <a:pt x="3339" y="14931"/>
                      <a:pt x="7465" y="14931"/>
                    </a:cubicBezTo>
                    <a:lnTo>
                      <a:pt x="37326" y="14931"/>
                    </a:lnTo>
                    <a:cubicBezTo>
                      <a:pt x="41453" y="14931"/>
                      <a:pt x="44791" y="11577"/>
                      <a:pt x="44791" y="7466"/>
                    </a:cubicBezTo>
                    <a:cubicBezTo>
                      <a:pt x="44791" y="3339"/>
                      <a:pt x="41453" y="1"/>
                      <a:pt x="37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4737150" y="117125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77"/>
                    <a:pt x="3339" y="14931"/>
                    <a:pt x="7465" y="14931"/>
                  </a:cubicBezTo>
                  <a:cubicBezTo>
                    <a:pt x="11592" y="14931"/>
                    <a:pt x="14931" y="11577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 flipH="1">
            <a:off x="5210231" y="3946"/>
            <a:ext cx="1310300" cy="1284290"/>
            <a:chOff x="126550" y="4000813"/>
            <a:chExt cx="624875" cy="621000"/>
          </a:xfrm>
        </p:grpSpPr>
        <p:sp>
          <p:nvSpPr>
            <p:cNvPr id="38" name="Google Shape;38;p2"/>
            <p:cNvSpPr/>
            <p:nvPr/>
          </p:nvSpPr>
          <p:spPr>
            <a:xfrm>
              <a:off x="126550" y="4000813"/>
              <a:ext cx="624875" cy="621000"/>
            </a:xfrm>
            <a:custGeom>
              <a:avLst/>
              <a:gdLst/>
              <a:ahLst/>
              <a:cxnLst/>
              <a:rect l="l" t="t" r="r" b="b"/>
              <a:pathLst>
                <a:path w="24995" h="24840" extrusionOk="0">
                  <a:moveTo>
                    <a:pt x="0" y="1"/>
                  </a:moveTo>
                  <a:lnTo>
                    <a:pt x="0" y="24839"/>
                  </a:lnTo>
                  <a:lnTo>
                    <a:pt x="24994" y="24839"/>
                  </a:lnTo>
                  <a:lnTo>
                    <a:pt x="249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26875" y="4000813"/>
              <a:ext cx="624550" cy="621000"/>
            </a:xfrm>
            <a:custGeom>
              <a:avLst/>
              <a:gdLst/>
              <a:ahLst/>
              <a:cxnLst/>
              <a:rect l="l" t="t" r="r" b="b"/>
              <a:pathLst>
                <a:path w="24982" h="24840" extrusionOk="0">
                  <a:moveTo>
                    <a:pt x="0" y="1"/>
                  </a:moveTo>
                  <a:lnTo>
                    <a:pt x="0" y="24839"/>
                  </a:lnTo>
                  <a:lnTo>
                    <a:pt x="13489" y="24839"/>
                  </a:lnTo>
                  <a:cubicBezTo>
                    <a:pt x="19832" y="24839"/>
                    <a:pt x="24981" y="19690"/>
                    <a:pt x="24981" y="13347"/>
                  </a:cubicBezTo>
                  <a:lnTo>
                    <a:pt x="249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6515567" y="2572583"/>
            <a:ext cx="1309791" cy="1284300"/>
            <a:chOff x="1067900" y="1454100"/>
            <a:chExt cx="633300" cy="620975"/>
          </a:xfrm>
        </p:grpSpPr>
        <p:sp>
          <p:nvSpPr>
            <p:cNvPr id="41" name="Google Shape;41;p2"/>
            <p:cNvSpPr/>
            <p:nvPr/>
          </p:nvSpPr>
          <p:spPr>
            <a:xfrm>
              <a:off x="1067900" y="1454100"/>
              <a:ext cx="633300" cy="620975"/>
            </a:xfrm>
            <a:custGeom>
              <a:avLst/>
              <a:gdLst/>
              <a:ahLst/>
              <a:cxnLst/>
              <a:rect l="l" t="t" r="r" b="b"/>
              <a:pathLst>
                <a:path w="25332" h="24839" extrusionOk="0">
                  <a:moveTo>
                    <a:pt x="0" y="0"/>
                  </a:moveTo>
                  <a:lnTo>
                    <a:pt x="0" y="24838"/>
                  </a:lnTo>
                  <a:lnTo>
                    <a:pt x="25331" y="24838"/>
                  </a:lnTo>
                  <a:lnTo>
                    <a:pt x="25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87925" y="1763750"/>
              <a:ext cx="311650" cy="309700"/>
            </a:xfrm>
            <a:custGeom>
              <a:avLst/>
              <a:gdLst/>
              <a:ahLst/>
              <a:cxnLst/>
              <a:rect l="l" t="t" r="r" b="b"/>
              <a:pathLst>
                <a:path w="12466" h="12388" extrusionOk="0">
                  <a:moveTo>
                    <a:pt x="14" y="1"/>
                  </a:moveTo>
                  <a:cubicBezTo>
                    <a:pt x="1" y="6849"/>
                    <a:pt x="5552" y="12388"/>
                    <a:pt x="12400" y="12388"/>
                  </a:cubicBezTo>
                  <a:lnTo>
                    <a:pt x="12465" y="12388"/>
                  </a:lnTo>
                  <a:cubicBezTo>
                    <a:pt x="12465" y="5552"/>
                    <a:pt x="6927" y="1"/>
                    <a:pt x="79" y="1"/>
                  </a:cubicBezTo>
                  <a:close/>
                </a:path>
              </a:pathLst>
            </a:custGeom>
            <a:solidFill>
              <a:srgbClr val="9C5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67900" y="1454100"/>
              <a:ext cx="320375" cy="309675"/>
            </a:xfrm>
            <a:custGeom>
              <a:avLst/>
              <a:gdLst/>
              <a:ahLst/>
              <a:cxnLst/>
              <a:rect l="l" t="t" r="r" b="b"/>
              <a:pathLst>
                <a:path w="12815" h="12387" extrusionOk="0">
                  <a:moveTo>
                    <a:pt x="0" y="0"/>
                  </a:moveTo>
                  <a:cubicBezTo>
                    <a:pt x="0" y="6835"/>
                    <a:pt x="5551" y="12387"/>
                    <a:pt x="12387" y="12387"/>
                  </a:cubicBezTo>
                  <a:lnTo>
                    <a:pt x="12815" y="12387"/>
                  </a:lnTo>
                  <a:cubicBezTo>
                    <a:pt x="12802" y="5551"/>
                    <a:pt x="7263" y="0"/>
                    <a:pt x="428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88250" y="1454100"/>
              <a:ext cx="311650" cy="309675"/>
            </a:xfrm>
            <a:custGeom>
              <a:avLst/>
              <a:gdLst/>
              <a:ahLst/>
              <a:cxnLst/>
              <a:rect l="l" t="t" r="r" b="b"/>
              <a:pathLst>
                <a:path w="12466" h="12387" extrusionOk="0">
                  <a:moveTo>
                    <a:pt x="12387" y="0"/>
                  </a:moveTo>
                  <a:cubicBezTo>
                    <a:pt x="5539" y="0"/>
                    <a:pt x="1" y="5538"/>
                    <a:pt x="1" y="12387"/>
                  </a:cubicBezTo>
                  <a:lnTo>
                    <a:pt x="79" y="12387"/>
                  </a:lnTo>
                  <a:cubicBezTo>
                    <a:pt x="6914" y="12387"/>
                    <a:pt x="12465" y="6835"/>
                    <a:pt x="12465" y="0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67900" y="1763750"/>
              <a:ext cx="320375" cy="309700"/>
            </a:xfrm>
            <a:custGeom>
              <a:avLst/>
              <a:gdLst/>
              <a:ahLst/>
              <a:cxnLst/>
              <a:rect l="l" t="t" r="r" b="b"/>
              <a:pathLst>
                <a:path w="12815" h="12388" extrusionOk="0">
                  <a:moveTo>
                    <a:pt x="12387" y="1"/>
                  </a:moveTo>
                  <a:cubicBezTo>
                    <a:pt x="5551" y="1"/>
                    <a:pt x="0" y="5552"/>
                    <a:pt x="0" y="12388"/>
                  </a:cubicBezTo>
                  <a:lnTo>
                    <a:pt x="428" y="12388"/>
                  </a:lnTo>
                  <a:cubicBezTo>
                    <a:pt x="7263" y="12388"/>
                    <a:pt x="12815" y="6836"/>
                    <a:pt x="12815" y="1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044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ctrTitle"/>
          </p:nvPr>
        </p:nvSpPr>
        <p:spPr>
          <a:xfrm>
            <a:off x="713225" y="1791350"/>
            <a:ext cx="38586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>
            <a:off x="1864975" y="3670928"/>
            <a:ext cx="2706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idx="2" hasCustomPrompt="1"/>
          </p:nvPr>
        </p:nvSpPr>
        <p:spPr>
          <a:xfrm>
            <a:off x="2403575" y="692400"/>
            <a:ext cx="2168400" cy="9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/>
          <p:nvPr/>
        </p:nvSpPr>
        <p:spPr>
          <a:xfrm flipH="1">
            <a:off x="7869302" y="1300016"/>
            <a:ext cx="1340735" cy="1289977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6557035" y="1287095"/>
            <a:ext cx="1292400" cy="129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7852502" y="1"/>
            <a:ext cx="1292400" cy="129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553746" y="15"/>
            <a:ext cx="1298418" cy="1298436"/>
            <a:chOff x="6787164" y="0"/>
            <a:chExt cx="1181132" cy="1181148"/>
          </a:xfrm>
        </p:grpSpPr>
        <p:sp>
          <p:nvSpPr>
            <p:cNvPr id="54" name="Google Shape;54;p3"/>
            <p:cNvSpPr/>
            <p:nvPr/>
          </p:nvSpPr>
          <p:spPr>
            <a:xfrm>
              <a:off x="6792600" y="0"/>
              <a:ext cx="1175696" cy="1175649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87164" y="7315"/>
              <a:ext cx="1173832" cy="1173832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6" name="Google Shape;56;p3"/>
          <p:cNvSpPr/>
          <p:nvPr/>
        </p:nvSpPr>
        <p:spPr>
          <a:xfrm flipH="1">
            <a:off x="7852516" y="2579575"/>
            <a:ext cx="1292400" cy="129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7852169" y="3850949"/>
            <a:ext cx="1292438" cy="1292419"/>
            <a:chOff x="7968300" y="3522200"/>
            <a:chExt cx="1175691" cy="1175674"/>
          </a:xfrm>
        </p:grpSpPr>
        <p:sp>
          <p:nvSpPr>
            <p:cNvPr id="58" name="Google Shape;58;p3"/>
            <p:cNvSpPr/>
            <p:nvPr/>
          </p:nvSpPr>
          <p:spPr>
            <a:xfrm>
              <a:off x="7968300" y="3522200"/>
              <a:ext cx="1175674" cy="1175674"/>
            </a:xfrm>
            <a:custGeom>
              <a:avLst/>
              <a:gdLst/>
              <a:ahLst/>
              <a:cxnLst/>
              <a:rect l="l" t="t" r="r" b="b"/>
              <a:pathLst>
                <a:path w="25225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25" y="25224"/>
                  </a:lnTo>
                  <a:lnTo>
                    <a:pt x="252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968300" y="4298372"/>
              <a:ext cx="391503" cy="398261"/>
            </a:xfrm>
            <a:custGeom>
              <a:avLst/>
              <a:gdLst/>
              <a:ahLst/>
              <a:cxnLst/>
              <a:rect l="l" t="t" r="r" b="b"/>
              <a:pathLst>
                <a:path w="8400" h="8545" extrusionOk="0">
                  <a:moveTo>
                    <a:pt x="0" y="0"/>
                  </a:moveTo>
                  <a:cubicBezTo>
                    <a:pt x="0" y="4715"/>
                    <a:pt x="3764" y="8545"/>
                    <a:pt x="8400" y="8545"/>
                  </a:cubicBezTo>
                  <a:lnTo>
                    <a:pt x="8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7968300" y="3914271"/>
              <a:ext cx="391503" cy="383533"/>
            </a:xfrm>
            <a:custGeom>
              <a:avLst/>
              <a:gdLst/>
              <a:ahLst/>
              <a:cxnLst/>
              <a:rect l="l" t="t" r="r" b="b"/>
              <a:pathLst>
                <a:path w="8400" h="8229" extrusionOk="0">
                  <a:moveTo>
                    <a:pt x="0" y="1"/>
                  </a:moveTo>
                  <a:cubicBezTo>
                    <a:pt x="0" y="4544"/>
                    <a:pt x="3764" y="8228"/>
                    <a:pt x="8400" y="8228"/>
                  </a:cubicBezTo>
                  <a:lnTo>
                    <a:pt x="84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968300" y="3522806"/>
              <a:ext cx="391503" cy="391503"/>
            </a:xfrm>
            <a:custGeom>
              <a:avLst/>
              <a:gdLst/>
              <a:ahLst/>
              <a:cxnLst/>
              <a:rect l="l" t="t" r="r" b="b"/>
              <a:pathLst>
                <a:path w="8400" h="8400" extrusionOk="0">
                  <a:moveTo>
                    <a:pt x="0" y="0"/>
                  </a:moveTo>
                  <a:cubicBezTo>
                    <a:pt x="0" y="4649"/>
                    <a:pt x="3764" y="8400"/>
                    <a:pt x="8400" y="8400"/>
                  </a:cubicBezTo>
                  <a:lnTo>
                    <a:pt x="8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360418" y="4298372"/>
              <a:ext cx="392109" cy="398261"/>
            </a:xfrm>
            <a:custGeom>
              <a:avLst/>
              <a:gdLst/>
              <a:ahLst/>
              <a:cxnLst/>
              <a:rect l="l" t="t" r="r" b="b"/>
              <a:pathLst>
                <a:path w="8413" h="8545" extrusionOk="0">
                  <a:moveTo>
                    <a:pt x="0" y="0"/>
                  </a:moveTo>
                  <a:cubicBezTo>
                    <a:pt x="0" y="4715"/>
                    <a:pt x="3764" y="8545"/>
                    <a:pt x="8413" y="8545"/>
                  </a:cubicBezTo>
                  <a:lnTo>
                    <a:pt x="84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8360418" y="3914271"/>
              <a:ext cx="392109" cy="383533"/>
            </a:xfrm>
            <a:custGeom>
              <a:avLst/>
              <a:gdLst/>
              <a:ahLst/>
              <a:cxnLst/>
              <a:rect l="l" t="t" r="r" b="b"/>
              <a:pathLst>
                <a:path w="8413" h="8229" extrusionOk="0">
                  <a:moveTo>
                    <a:pt x="0" y="1"/>
                  </a:moveTo>
                  <a:cubicBezTo>
                    <a:pt x="0" y="4544"/>
                    <a:pt x="3764" y="8228"/>
                    <a:pt x="8413" y="8228"/>
                  </a:cubicBezTo>
                  <a:lnTo>
                    <a:pt x="8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360418" y="3522806"/>
              <a:ext cx="392109" cy="391503"/>
            </a:xfrm>
            <a:custGeom>
              <a:avLst/>
              <a:gdLst/>
              <a:ahLst/>
              <a:cxnLst/>
              <a:rect l="l" t="t" r="r" b="b"/>
              <a:pathLst>
                <a:path w="8413" h="8400" extrusionOk="0">
                  <a:moveTo>
                    <a:pt x="0" y="0"/>
                  </a:moveTo>
                  <a:cubicBezTo>
                    <a:pt x="0" y="4649"/>
                    <a:pt x="3764" y="8400"/>
                    <a:pt x="8413" y="8400"/>
                  </a:cubicBezTo>
                  <a:lnTo>
                    <a:pt x="84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751882" y="4298372"/>
              <a:ext cx="392109" cy="398261"/>
            </a:xfrm>
            <a:custGeom>
              <a:avLst/>
              <a:gdLst/>
              <a:ahLst/>
              <a:cxnLst/>
              <a:rect l="l" t="t" r="r" b="b"/>
              <a:pathLst>
                <a:path w="8413" h="8545" extrusionOk="0">
                  <a:moveTo>
                    <a:pt x="0" y="0"/>
                  </a:moveTo>
                  <a:cubicBezTo>
                    <a:pt x="0" y="4715"/>
                    <a:pt x="3764" y="8545"/>
                    <a:pt x="8413" y="8545"/>
                  </a:cubicBezTo>
                  <a:lnTo>
                    <a:pt x="84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751882" y="3914271"/>
              <a:ext cx="392109" cy="383533"/>
            </a:xfrm>
            <a:custGeom>
              <a:avLst/>
              <a:gdLst/>
              <a:ahLst/>
              <a:cxnLst/>
              <a:rect l="l" t="t" r="r" b="b"/>
              <a:pathLst>
                <a:path w="8413" h="8229" extrusionOk="0">
                  <a:moveTo>
                    <a:pt x="0" y="1"/>
                  </a:moveTo>
                  <a:cubicBezTo>
                    <a:pt x="0" y="4544"/>
                    <a:pt x="3764" y="8228"/>
                    <a:pt x="8413" y="8228"/>
                  </a:cubicBezTo>
                  <a:lnTo>
                    <a:pt x="8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752488" y="3522806"/>
              <a:ext cx="391503" cy="391503"/>
            </a:xfrm>
            <a:custGeom>
              <a:avLst/>
              <a:gdLst/>
              <a:ahLst/>
              <a:cxnLst/>
              <a:rect l="l" t="t" r="r" b="b"/>
              <a:pathLst>
                <a:path w="8400" h="8400" extrusionOk="0">
                  <a:moveTo>
                    <a:pt x="1" y="0"/>
                  </a:moveTo>
                  <a:cubicBezTo>
                    <a:pt x="1" y="4636"/>
                    <a:pt x="3764" y="8400"/>
                    <a:pt x="8400" y="8400"/>
                  </a:cubicBezTo>
                  <a:lnTo>
                    <a:pt x="8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8" name="Google Shape;68;p3"/>
          <p:cNvSpPr/>
          <p:nvPr/>
        </p:nvSpPr>
        <p:spPr>
          <a:xfrm>
            <a:off x="5264479" y="15"/>
            <a:ext cx="1292463" cy="1292463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0" y="0"/>
                </a:moveTo>
                <a:lnTo>
                  <a:pt x="0" y="10301"/>
                </a:lnTo>
                <a:lnTo>
                  <a:pt x="10302" y="10301"/>
                </a:lnTo>
                <a:lnTo>
                  <a:pt x="1030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264479" y="15"/>
            <a:ext cx="1292463" cy="1292463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10302" y="0"/>
                </a:moveTo>
                <a:cubicBezTo>
                  <a:pt x="4610" y="0"/>
                  <a:pt x="0" y="4610"/>
                  <a:pt x="0" y="10301"/>
                </a:cubicBezTo>
                <a:cubicBezTo>
                  <a:pt x="5692" y="10301"/>
                  <a:pt x="10302" y="5692"/>
                  <a:pt x="10302" y="0"/>
                </a:cubicBez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8109394" y="2811852"/>
            <a:ext cx="860535" cy="827957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 rot="5400000">
            <a:off x="6554006" y="2562388"/>
            <a:ext cx="1298418" cy="1298436"/>
            <a:chOff x="6787164" y="0"/>
            <a:chExt cx="1181132" cy="1181148"/>
          </a:xfrm>
        </p:grpSpPr>
        <p:sp>
          <p:nvSpPr>
            <p:cNvPr id="72" name="Google Shape;72;p3"/>
            <p:cNvSpPr/>
            <p:nvPr/>
          </p:nvSpPr>
          <p:spPr>
            <a:xfrm>
              <a:off x="6792600" y="0"/>
              <a:ext cx="1175696" cy="1175649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787164" y="7315"/>
              <a:ext cx="1173832" cy="1173832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4" name="Google Shape;74;p3"/>
          <p:cNvSpPr/>
          <p:nvPr/>
        </p:nvSpPr>
        <p:spPr>
          <a:xfrm rot="10800000" flipH="1">
            <a:off x="5264479" y="1287115"/>
            <a:ext cx="1292463" cy="1292463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10302" y="0"/>
                </a:moveTo>
                <a:cubicBezTo>
                  <a:pt x="4610" y="0"/>
                  <a:pt x="0" y="4610"/>
                  <a:pt x="0" y="10301"/>
                </a:cubicBezTo>
                <a:cubicBezTo>
                  <a:pt x="5692" y="10301"/>
                  <a:pt x="10302" y="5692"/>
                  <a:pt x="10302" y="0"/>
                </a:cubicBez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93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640975" y="1524700"/>
            <a:ext cx="5347200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Raleway SemiBold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6575787" y="4284201"/>
            <a:ext cx="434157" cy="865935"/>
          </a:xfrm>
          <a:custGeom>
            <a:avLst/>
            <a:gdLst/>
            <a:ahLst/>
            <a:cxnLst/>
            <a:rect l="l" t="t" r="r" b="b"/>
            <a:pathLst>
              <a:path w="5165" h="10302" extrusionOk="0">
                <a:moveTo>
                  <a:pt x="1" y="0"/>
                </a:moveTo>
                <a:lnTo>
                  <a:pt x="1" y="10301"/>
                </a:lnTo>
                <a:cubicBezTo>
                  <a:pt x="2853" y="10301"/>
                  <a:pt x="5164" y="7990"/>
                  <a:pt x="5164" y="5151"/>
                </a:cubicBezTo>
                <a:cubicBezTo>
                  <a:pt x="5164" y="2298"/>
                  <a:pt x="2853" y="0"/>
                  <a:pt x="1" y="0"/>
                </a:cubicBez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78" name="Google Shape;78;p4"/>
          <p:cNvGrpSpPr/>
          <p:nvPr/>
        </p:nvGrpSpPr>
        <p:grpSpPr>
          <a:xfrm>
            <a:off x="17" y="-17"/>
            <a:ext cx="834179" cy="834212"/>
            <a:chOff x="17" y="-17"/>
            <a:chExt cx="834179" cy="834212"/>
          </a:xfrm>
        </p:grpSpPr>
        <p:sp>
          <p:nvSpPr>
            <p:cNvPr id="79" name="Google Shape;79;p4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81" name="Google Shape;81;p4"/>
          <p:cNvSpPr/>
          <p:nvPr/>
        </p:nvSpPr>
        <p:spPr>
          <a:xfrm>
            <a:off x="0" y="8342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795950" y="-2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83" name="Google Shape;83;p4"/>
          <p:cNvGrpSpPr/>
          <p:nvPr/>
        </p:nvGrpSpPr>
        <p:grpSpPr>
          <a:xfrm>
            <a:off x="8309867" y="3476508"/>
            <a:ext cx="834116" cy="1666974"/>
            <a:chOff x="8309867" y="3476508"/>
            <a:chExt cx="834116" cy="1666974"/>
          </a:xfrm>
        </p:grpSpPr>
        <p:sp>
          <p:nvSpPr>
            <p:cNvPr id="84" name="Google Shape;84;p4"/>
            <p:cNvSpPr/>
            <p:nvPr/>
          </p:nvSpPr>
          <p:spPr>
            <a:xfrm rot="5400000">
              <a:off x="8309850" y="4309350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 rot="5400000">
              <a:off x="8310726" y="4308904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 rot="5400000">
              <a:off x="8792380" y="4306937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5400000" flipH="1">
              <a:off x="8310726" y="3476079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rot="5400000" flipH="1">
              <a:off x="8792380" y="3964086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89" name="Google Shape;89;p4"/>
          <p:cNvGrpSpPr/>
          <p:nvPr/>
        </p:nvGrpSpPr>
        <p:grpSpPr>
          <a:xfrm>
            <a:off x="7442825" y="4276459"/>
            <a:ext cx="867041" cy="866988"/>
            <a:chOff x="7442825" y="4276459"/>
            <a:chExt cx="867041" cy="866988"/>
          </a:xfrm>
        </p:grpSpPr>
        <p:sp>
          <p:nvSpPr>
            <p:cNvPr id="90" name="Google Shape;90;p4"/>
            <p:cNvSpPr/>
            <p:nvPr/>
          </p:nvSpPr>
          <p:spPr>
            <a:xfrm>
              <a:off x="7442825" y="4276459"/>
              <a:ext cx="867023" cy="866988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1" y="0"/>
                  </a:moveTo>
                  <a:lnTo>
                    <a:pt x="1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7442825" y="4277353"/>
              <a:ext cx="289042" cy="294023"/>
            </a:xfrm>
            <a:custGeom>
              <a:avLst/>
              <a:gdLst/>
              <a:ahLst/>
              <a:cxnLst/>
              <a:rect l="l" t="t" r="r" b="b"/>
              <a:pathLst>
                <a:path w="8414" h="8559" extrusionOk="0">
                  <a:moveTo>
                    <a:pt x="8413" y="0"/>
                  </a:moveTo>
                  <a:cubicBezTo>
                    <a:pt x="3765" y="0"/>
                    <a:pt x="1" y="3830"/>
                    <a:pt x="1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7442825" y="4571350"/>
              <a:ext cx="289042" cy="283133"/>
            </a:xfrm>
            <a:custGeom>
              <a:avLst/>
              <a:gdLst/>
              <a:ahLst/>
              <a:cxnLst/>
              <a:rect l="l" t="t" r="r" b="b"/>
              <a:pathLst>
                <a:path w="8414" h="8242" extrusionOk="0">
                  <a:moveTo>
                    <a:pt x="8413" y="0"/>
                  </a:moveTo>
                  <a:cubicBezTo>
                    <a:pt x="3765" y="0"/>
                    <a:pt x="1" y="3685"/>
                    <a:pt x="1" y="8228"/>
                  </a:cubicBezTo>
                  <a:lnTo>
                    <a:pt x="1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7442825" y="4854458"/>
              <a:ext cx="289042" cy="288561"/>
            </a:xfrm>
            <a:custGeom>
              <a:avLst/>
              <a:gdLst/>
              <a:ahLst/>
              <a:cxnLst/>
              <a:rect l="l" t="t" r="r" b="b"/>
              <a:pathLst>
                <a:path w="8414" h="8400" extrusionOk="0">
                  <a:moveTo>
                    <a:pt x="8413" y="0"/>
                  </a:moveTo>
                  <a:cubicBezTo>
                    <a:pt x="3765" y="0"/>
                    <a:pt x="1" y="3751"/>
                    <a:pt x="1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7731842" y="4277353"/>
              <a:ext cx="289008" cy="294023"/>
            </a:xfrm>
            <a:custGeom>
              <a:avLst/>
              <a:gdLst/>
              <a:ahLst/>
              <a:cxnLst/>
              <a:rect l="l" t="t" r="r" b="b"/>
              <a:pathLst>
                <a:path w="8413" h="8559" extrusionOk="0">
                  <a:moveTo>
                    <a:pt x="8413" y="0"/>
                  </a:moveTo>
                  <a:cubicBezTo>
                    <a:pt x="3764" y="0"/>
                    <a:pt x="0" y="3830"/>
                    <a:pt x="0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7731842" y="4571350"/>
              <a:ext cx="289008" cy="283133"/>
            </a:xfrm>
            <a:custGeom>
              <a:avLst/>
              <a:gdLst/>
              <a:ahLst/>
              <a:cxnLst/>
              <a:rect l="l" t="t" r="r" b="b"/>
              <a:pathLst>
                <a:path w="8413" h="8242" extrusionOk="0">
                  <a:moveTo>
                    <a:pt x="8413" y="0"/>
                  </a:moveTo>
                  <a:cubicBezTo>
                    <a:pt x="3764" y="0"/>
                    <a:pt x="0" y="3685"/>
                    <a:pt x="0" y="8228"/>
                  </a:cubicBezTo>
                  <a:lnTo>
                    <a:pt x="0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731842" y="4854458"/>
              <a:ext cx="289008" cy="288561"/>
            </a:xfrm>
            <a:custGeom>
              <a:avLst/>
              <a:gdLst/>
              <a:ahLst/>
              <a:cxnLst/>
              <a:rect l="l" t="t" r="r" b="b"/>
              <a:pathLst>
                <a:path w="8413" h="8400" extrusionOk="0">
                  <a:moveTo>
                    <a:pt x="8413" y="0"/>
                  </a:moveTo>
                  <a:cubicBezTo>
                    <a:pt x="3764" y="0"/>
                    <a:pt x="0" y="3751"/>
                    <a:pt x="0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8020824" y="4277353"/>
              <a:ext cx="289042" cy="294023"/>
            </a:xfrm>
            <a:custGeom>
              <a:avLst/>
              <a:gdLst/>
              <a:ahLst/>
              <a:cxnLst/>
              <a:rect l="l" t="t" r="r" b="b"/>
              <a:pathLst>
                <a:path w="8414" h="8559" extrusionOk="0">
                  <a:moveTo>
                    <a:pt x="8413" y="0"/>
                  </a:moveTo>
                  <a:cubicBezTo>
                    <a:pt x="3765" y="0"/>
                    <a:pt x="1" y="3830"/>
                    <a:pt x="1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8020824" y="4571350"/>
              <a:ext cx="289042" cy="283133"/>
            </a:xfrm>
            <a:custGeom>
              <a:avLst/>
              <a:gdLst/>
              <a:ahLst/>
              <a:cxnLst/>
              <a:rect l="l" t="t" r="r" b="b"/>
              <a:pathLst>
                <a:path w="8414" h="8242" extrusionOk="0">
                  <a:moveTo>
                    <a:pt x="8413" y="0"/>
                  </a:moveTo>
                  <a:cubicBezTo>
                    <a:pt x="3765" y="0"/>
                    <a:pt x="1" y="3685"/>
                    <a:pt x="1" y="8228"/>
                  </a:cubicBezTo>
                  <a:lnTo>
                    <a:pt x="1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8020824" y="4854458"/>
              <a:ext cx="289042" cy="288561"/>
            </a:xfrm>
            <a:custGeom>
              <a:avLst/>
              <a:gdLst/>
              <a:ahLst/>
              <a:cxnLst/>
              <a:rect l="l" t="t" r="r" b="b"/>
              <a:pathLst>
                <a:path w="8414" h="8400" extrusionOk="0">
                  <a:moveTo>
                    <a:pt x="8413" y="0"/>
                  </a:moveTo>
                  <a:cubicBezTo>
                    <a:pt x="3765" y="0"/>
                    <a:pt x="1" y="3751"/>
                    <a:pt x="1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00" name="Google Shape;100;p4"/>
          <p:cNvSpPr/>
          <p:nvPr/>
        </p:nvSpPr>
        <p:spPr>
          <a:xfrm>
            <a:off x="7009858" y="4284201"/>
            <a:ext cx="432980" cy="865935"/>
          </a:xfrm>
          <a:custGeom>
            <a:avLst/>
            <a:gdLst/>
            <a:ahLst/>
            <a:cxnLst/>
            <a:rect l="l" t="t" r="r" b="b"/>
            <a:pathLst>
              <a:path w="5151" h="10302" extrusionOk="0">
                <a:moveTo>
                  <a:pt x="5151" y="0"/>
                </a:moveTo>
                <a:cubicBezTo>
                  <a:pt x="2298" y="0"/>
                  <a:pt x="0" y="2298"/>
                  <a:pt x="0" y="5151"/>
                </a:cubicBezTo>
                <a:cubicBezTo>
                  <a:pt x="0" y="7990"/>
                  <a:pt x="2298" y="10301"/>
                  <a:pt x="5151" y="10301"/>
                </a:cubicBezTo>
                <a:lnTo>
                  <a:pt x="5151" y="0"/>
                </a:ln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4403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ctrTitle"/>
          </p:nvPr>
        </p:nvSpPr>
        <p:spPr>
          <a:xfrm flipH="1">
            <a:off x="5486154" y="2513144"/>
            <a:ext cx="1560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1"/>
          </p:nvPr>
        </p:nvSpPr>
        <p:spPr>
          <a:xfrm flipH="1">
            <a:off x="4841904" y="2969138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ctrTitle" idx="2"/>
          </p:nvPr>
        </p:nvSpPr>
        <p:spPr>
          <a:xfrm flipH="1">
            <a:off x="1953004" y="2513144"/>
            <a:ext cx="1817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3"/>
          </p:nvPr>
        </p:nvSpPr>
        <p:spPr>
          <a:xfrm flipH="1">
            <a:off x="1437304" y="2969151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 flipH="1">
            <a:off x="-8" y="3476508"/>
            <a:ext cx="834116" cy="1666974"/>
            <a:chOff x="8309867" y="3476508"/>
            <a:chExt cx="834116" cy="1666974"/>
          </a:xfrm>
        </p:grpSpPr>
        <p:sp>
          <p:nvSpPr>
            <p:cNvPr id="108" name="Google Shape;108;p5"/>
            <p:cNvSpPr/>
            <p:nvPr/>
          </p:nvSpPr>
          <p:spPr>
            <a:xfrm rot="5400000">
              <a:off x="8309850" y="4309350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 rot="5400000">
              <a:off x="8310726" y="4308904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 rot="5400000">
              <a:off x="8792380" y="4306937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 rot="5400000" flipH="1">
              <a:off x="8310726" y="3476079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 rot="5400000" flipH="1">
              <a:off x="8792380" y="3964086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13" name="Google Shape;113;p5"/>
          <p:cNvSpPr/>
          <p:nvPr/>
        </p:nvSpPr>
        <p:spPr>
          <a:xfrm>
            <a:off x="8309900" y="0"/>
            <a:ext cx="834086" cy="834053"/>
          </a:xfrm>
          <a:custGeom>
            <a:avLst/>
            <a:gdLst/>
            <a:ahLst/>
            <a:cxnLst/>
            <a:rect l="l" t="t" r="r" b="b"/>
            <a:pathLst>
              <a:path w="25239" h="25238" extrusionOk="0">
                <a:moveTo>
                  <a:pt x="1" y="0"/>
                </a:moveTo>
                <a:lnTo>
                  <a:pt x="1" y="25238"/>
                </a:lnTo>
                <a:lnTo>
                  <a:pt x="25238" y="25238"/>
                </a:lnTo>
                <a:lnTo>
                  <a:pt x="25238" y="0"/>
                </a:ln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8310330" y="0"/>
            <a:ext cx="833227" cy="832731"/>
          </a:xfrm>
          <a:custGeom>
            <a:avLst/>
            <a:gdLst/>
            <a:ahLst/>
            <a:cxnLst/>
            <a:rect l="l" t="t" r="r" b="b"/>
            <a:pathLst>
              <a:path w="25213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5" name="Google Shape;115;p5"/>
          <p:cNvSpPr/>
          <p:nvPr/>
        </p:nvSpPr>
        <p:spPr>
          <a:xfrm rot="-5400000">
            <a:off x="8310778" y="832720"/>
            <a:ext cx="833226" cy="834303"/>
          </a:xfrm>
          <a:custGeom>
            <a:avLst/>
            <a:gdLst/>
            <a:ahLst/>
            <a:cxnLst/>
            <a:rect l="l" t="t" r="r" b="b"/>
            <a:pathLst>
              <a:path w="10302" h="10315" extrusionOk="0">
                <a:moveTo>
                  <a:pt x="10302" y="0"/>
                </a:moveTo>
                <a:cubicBezTo>
                  <a:pt x="4610" y="0"/>
                  <a:pt x="1" y="4623"/>
                  <a:pt x="1" y="10315"/>
                </a:cubicBezTo>
                <a:lnTo>
                  <a:pt x="10302" y="10315"/>
                </a:lnTo>
                <a:lnTo>
                  <a:pt x="103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 idx="4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475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ctrTitle"/>
          </p:nvPr>
        </p:nvSpPr>
        <p:spPr>
          <a:xfrm>
            <a:off x="713225" y="1791350"/>
            <a:ext cx="38586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ubTitle" idx="1"/>
          </p:nvPr>
        </p:nvSpPr>
        <p:spPr>
          <a:xfrm>
            <a:off x="1864975" y="3670928"/>
            <a:ext cx="2706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idx="2" hasCustomPrompt="1"/>
          </p:nvPr>
        </p:nvSpPr>
        <p:spPr>
          <a:xfrm>
            <a:off x="2403575" y="692400"/>
            <a:ext cx="2168400" cy="9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/>
          <p:nvPr/>
        </p:nvSpPr>
        <p:spPr>
          <a:xfrm flipH="1">
            <a:off x="7869302" y="1300016"/>
            <a:ext cx="1340735" cy="1289977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6557035" y="1287095"/>
            <a:ext cx="1292400" cy="129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7852502" y="1"/>
            <a:ext cx="1292400" cy="129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553746" y="15"/>
            <a:ext cx="1298418" cy="1298436"/>
            <a:chOff x="6787164" y="0"/>
            <a:chExt cx="1181132" cy="1181148"/>
          </a:xfrm>
        </p:grpSpPr>
        <p:sp>
          <p:nvSpPr>
            <p:cNvPr id="54" name="Google Shape;54;p3"/>
            <p:cNvSpPr/>
            <p:nvPr/>
          </p:nvSpPr>
          <p:spPr>
            <a:xfrm>
              <a:off x="6792600" y="0"/>
              <a:ext cx="1175696" cy="1175649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87164" y="7315"/>
              <a:ext cx="1173832" cy="1173832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/>
          <p:nvPr/>
        </p:nvSpPr>
        <p:spPr>
          <a:xfrm flipH="1">
            <a:off x="7852516" y="2579575"/>
            <a:ext cx="1292400" cy="129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7852169" y="3850949"/>
            <a:ext cx="1292438" cy="1292419"/>
            <a:chOff x="7968300" y="3522200"/>
            <a:chExt cx="1175691" cy="1175674"/>
          </a:xfrm>
        </p:grpSpPr>
        <p:sp>
          <p:nvSpPr>
            <p:cNvPr id="58" name="Google Shape;58;p3"/>
            <p:cNvSpPr/>
            <p:nvPr/>
          </p:nvSpPr>
          <p:spPr>
            <a:xfrm>
              <a:off x="7968300" y="3522200"/>
              <a:ext cx="1175674" cy="1175674"/>
            </a:xfrm>
            <a:custGeom>
              <a:avLst/>
              <a:gdLst/>
              <a:ahLst/>
              <a:cxnLst/>
              <a:rect l="l" t="t" r="r" b="b"/>
              <a:pathLst>
                <a:path w="25225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25" y="25224"/>
                  </a:lnTo>
                  <a:lnTo>
                    <a:pt x="252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968300" y="4298372"/>
              <a:ext cx="391503" cy="398261"/>
            </a:xfrm>
            <a:custGeom>
              <a:avLst/>
              <a:gdLst/>
              <a:ahLst/>
              <a:cxnLst/>
              <a:rect l="l" t="t" r="r" b="b"/>
              <a:pathLst>
                <a:path w="8400" h="8545" extrusionOk="0">
                  <a:moveTo>
                    <a:pt x="0" y="0"/>
                  </a:moveTo>
                  <a:cubicBezTo>
                    <a:pt x="0" y="4715"/>
                    <a:pt x="3764" y="8545"/>
                    <a:pt x="8400" y="8545"/>
                  </a:cubicBezTo>
                  <a:lnTo>
                    <a:pt x="8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7968300" y="3914271"/>
              <a:ext cx="391503" cy="383533"/>
            </a:xfrm>
            <a:custGeom>
              <a:avLst/>
              <a:gdLst/>
              <a:ahLst/>
              <a:cxnLst/>
              <a:rect l="l" t="t" r="r" b="b"/>
              <a:pathLst>
                <a:path w="8400" h="8229" extrusionOk="0">
                  <a:moveTo>
                    <a:pt x="0" y="1"/>
                  </a:moveTo>
                  <a:cubicBezTo>
                    <a:pt x="0" y="4544"/>
                    <a:pt x="3764" y="8228"/>
                    <a:pt x="8400" y="8228"/>
                  </a:cubicBezTo>
                  <a:lnTo>
                    <a:pt x="84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968300" y="3522806"/>
              <a:ext cx="391503" cy="391503"/>
            </a:xfrm>
            <a:custGeom>
              <a:avLst/>
              <a:gdLst/>
              <a:ahLst/>
              <a:cxnLst/>
              <a:rect l="l" t="t" r="r" b="b"/>
              <a:pathLst>
                <a:path w="8400" h="8400" extrusionOk="0">
                  <a:moveTo>
                    <a:pt x="0" y="0"/>
                  </a:moveTo>
                  <a:cubicBezTo>
                    <a:pt x="0" y="4649"/>
                    <a:pt x="3764" y="8400"/>
                    <a:pt x="8400" y="8400"/>
                  </a:cubicBezTo>
                  <a:lnTo>
                    <a:pt x="8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360418" y="4298372"/>
              <a:ext cx="392109" cy="398261"/>
            </a:xfrm>
            <a:custGeom>
              <a:avLst/>
              <a:gdLst/>
              <a:ahLst/>
              <a:cxnLst/>
              <a:rect l="l" t="t" r="r" b="b"/>
              <a:pathLst>
                <a:path w="8413" h="8545" extrusionOk="0">
                  <a:moveTo>
                    <a:pt x="0" y="0"/>
                  </a:moveTo>
                  <a:cubicBezTo>
                    <a:pt x="0" y="4715"/>
                    <a:pt x="3764" y="8545"/>
                    <a:pt x="8413" y="8545"/>
                  </a:cubicBezTo>
                  <a:lnTo>
                    <a:pt x="84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8360418" y="3914271"/>
              <a:ext cx="392109" cy="383533"/>
            </a:xfrm>
            <a:custGeom>
              <a:avLst/>
              <a:gdLst/>
              <a:ahLst/>
              <a:cxnLst/>
              <a:rect l="l" t="t" r="r" b="b"/>
              <a:pathLst>
                <a:path w="8413" h="8229" extrusionOk="0">
                  <a:moveTo>
                    <a:pt x="0" y="1"/>
                  </a:moveTo>
                  <a:cubicBezTo>
                    <a:pt x="0" y="4544"/>
                    <a:pt x="3764" y="8228"/>
                    <a:pt x="8413" y="8228"/>
                  </a:cubicBezTo>
                  <a:lnTo>
                    <a:pt x="8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360418" y="3522806"/>
              <a:ext cx="392109" cy="391503"/>
            </a:xfrm>
            <a:custGeom>
              <a:avLst/>
              <a:gdLst/>
              <a:ahLst/>
              <a:cxnLst/>
              <a:rect l="l" t="t" r="r" b="b"/>
              <a:pathLst>
                <a:path w="8413" h="8400" extrusionOk="0">
                  <a:moveTo>
                    <a:pt x="0" y="0"/>
                  </a:moveTo>
                  <a:cubicBezTo>
                    <a:pt x="0" y="4649"/>
                    <a:pt x="3764" y="8400"/>
                    <a:pt x="8413" y="8400"/>
                  </a:cubicBezTo>
                  <a:lnTo>
                    <a:pt x="84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751882" y="4298372"/>
              <a:ext cx="392109" cy="398261"/>
            </a:xfrm>
            <a:custGeom>
              <a:avLst/>
              <a:gdLst/>
              <a:ahLst/>
              <a:cxnLst/>
              <a:rect l="l" t="t" r="r" b="b"/>
              <a:pathLst>
                <a:path w="8413" h="8545" extrusionOk="0">
                  <a:moveTo>
                    <a:pt x="0" y="0"/>
                  </a:moveTo>
                  <a:cubicBezTo>
                    <a:pt x="0" y="4715"/>
                    <a:pt x="3764" y="8545"/>
                    <a:pt x="8413" y="8545"/>
                  </a:cubicBezTo>
                  <a:lnTo>
                    <a:pt x="84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751882" y="3914271"/>
              <a:ext cx="392109" cy="383533"/>
            </a:xfrm>
            <a:custGeom>
              <a:avLst/>
              <a:gdLst/>
              <a:ahLst/>
              <a:cxnLst/>
              <a:rect l="l" t="t" r="r" b="b"/>
              <a:pathLst>
                <a:path w="8413" h="8229" extrusionOk="0">
                  <a:moveTo>
                    <a:pt x="0" y="1"/>
                  </a:moveTo>
                  <a:cubicBezTo>
                    <a:pt x="0" y="4544"/>
                    <a:pt x="3764" y="8228"/>
                    <a:pt x="8413" y="8228"/>
                  </a:cubicBezTo>
                  <a:lnTo>
                    <a:pt x="8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752488" y="3522806"/>
              <a:ext cx="391503" cy="391503"/>
            </a:xfrm>
            <a:custGeom>
              <a:avLst/>
              <a:gdLst/>
              <a:ahLst/>
              <a:cxnLst/>
              <a:rect l="l" t="t" r="r" b="b"/>
              <a:pathLst>
                <a:path w="8400" h="8400" extrusionOk="0">
                  <a:moveTo>
                    <a:pt x="1" y="0"/>
                  </a:moveTo>
                  <a:cubicBezTo>
                    <a:pt x="1" y="4636"/>
                    <a:pt x="3764" y="8400"/>
                    <a:pt x="8400" y="8400"/>
                  </a:cubicBezTo>
                  <a:lnTo>
                    <a:pt x="8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3"/>
          <p:cNvSpPr/>
          <p:nvPr/>
        </p:nvSpPr>
        <p:spPr>
          <a:xfrm>
            <a:off x="5264479" y="15"/>
            <a:ext cx="1292463" cy="1292463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0" y="0"/>
                </a:moveTo>
                <a:lnTo>
                  <a:pt x="0" y="10301"/>
                </a:lnTo>
                <a:lnTo>
                  <a:pt x="10302" y="10301"/>
                </a:lnTo>
                <a:lnTo>
                  <a:pt x="1030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264479" y="15"/>
            <a:ext cx="1292463" cy="1292463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10302" y="0"/>
                </a:moveTo>
                <a:cubicBezTo>
                  <a:pt x="4610" y="0"/>
                  <a:pt x="0" y="4610"/>
                  <a:pt x="0" y="10301"/>
                </a:cubicBezTo>
                <a:cubicBezTo>
                  <a:pt x="5692" y="10301"/>
                  <a:pt x="10302" y="5692"/>
                  <a:pt x="10302" y="0"/>
                </a:cubicBez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8109394" y="2811852"/>
            <a:ext cx="860535" cy="827957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 rot="5400000">
            <a:off x="6554006" y="2562388"/>
            <a:ext cx="1298418" cy="1298436"/>
            <a:chOff x="6787164" y="0"/>
            <a:chExt cx="1181132" cy="1181148"/>
          </a:xfrm>
        </p:grpSpPr>
        <p:sp>
          <p:nvSpPr>
            <p:cNvPr id="72" name="Google Shape;72;p3"/>
            <p:cNvSpPr/>
            <p:nvPr/>
          </p:nvSpPr>
          <p:spPr>
            <a:xfrm>
              <a:off x="6792600" y="0"/>
              <a:ext cx="1175696" cy="1175649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787164" y="7315"/>
              <a:ext cx="1173832" cy="1173832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3"/>
          <p:cNvSpPr/>
          <p:nvPr/>
        </p:nvSpPr>
        <p:spPr>
          <a:xfrm rot="10800000" flipH="1">
            <a:off x="5264479" y="1287115"/>
            <a:ext cx="1292463" cy="1292463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10302" y="0"/>
                </a:moveTo>
                <a:cubicBezTo>
                  <a:pt x="4610" y="0"/>
                  <a:pt x="0" y="4610"/>
                  <a:pt x="0" y="10301"/>
                </a:cubicBezTo>
                <a:cubicBezTo>
                  <a:pt x="5692" y="10301"/>
                  <a:pt x="10302" y="5692"/>
                  <a:pt x="10302" y="0"/>
                </a:cubicBez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grpSp>
        <p:nvGrpSpPr>
          <p:cNvPr id="119" name="Google Shape;119;p6"/>
          <p:cNvGrpSpPr/>
          <p:nvPr/>
        </p:nvGrpSpPr>
        <p:grpSpPr>
          <a:xfrm rot="5400000">
            <a:off x="17" y="4309308"/>
            <a:ext cx="834179" cy="834212"/>
            <a:chOff x="17" y="-17"/>
            <a:chExt cx="834179" cy="834212"/>
          </a:xfrm>
        </p:grpSpPr>
        <p:sp>
          <p:nvSpPr>
            <p:cNvPr id="120" name="Google Shape;120;p6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22" name="Google Shape;122;p6"/>
          <p:cNvGrpSpPr/>
          <p:nvPr/>
        </p:nvGrpSpPr>
        <p:grpSpPr>
          <a:xfrm rot="10800000">
            <a:off x="8309875" y="-517"/>
            <a:ext cx="834149" cy="834116"/>
            <a:chOff x="7476075" y="4309333"/>
            <a:chExt cx="834149" cy="834116"/>
          </a:xfrm>
        </p:grpSpPr>
        <p:sp>
          <p:nvSpPr>
            <p:cNvPr id="123" name="Google Shape;123;p6"/>
            <p:cNvSpPr/>
            <p:nvPr/>
          </p:nvSpPr>
          <p:spPr>
            <a:xfrm>
              <a:off x="7476075" y="4309333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7476080" y="4309358"/>
              <a:ext cx="833257" cy="832794"/>
            </a:xfrm>
            <a:custGeom>
              <a:avLst/>
              <a:gdLst/>
              <a:ahLst/>
              <a:cxnLst/>
              <a:rect l="l" t="t" r="r" b="b"/>
              <a:pathLst>
                <a:path w="25212" h="25198" extrusionOk="0">
                  <a:moveTo>
                    <a:pt x="1" y="0"/>
                  </a:moveTo>
                  <a:lnTo>
                    <a:pt x="25212" y="0"/>
                  </a:lnTo>
                  <a:lnTo>
                    <a:pt x="25212" y="25198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25" name="Google Shape;125;p6"/>
          <p:cNvSpPr/>
          <p:nvPr/>
        </p:nvSpPr>
        <p:spPr>
          <a:xfrm rot="10800000">
            <a:off x="8293423" y="83360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6077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ubTitle" idx="1"/>
          </p:nvPr>
        </p:nvSpPr>
        <p:spPr>
          <a:xfrm flipH="1">
            <a:off x="1314650" y="1169400"/>
            <a:ext cx="65151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 rot="5400000">
            <a:off x="8309817" y="4309283"/>
            <a:ext cx="834179" cy="834212"/>
            <a:chOff x="17" y="-17"/>
            <a:chExt cx="834179" cy="834212"/>
          </a:xfrm>
        </p:grpSpPr>
        <p:sp>
          <p:nvSpPr>
            <p:cNvPr id="129" name="Google Shape;129;p7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1" name="Google Shape;131;p7"/>
          <p:cNvGrpSpPr/>
          <p:nvPr/>
        </p:nvGrpSpPr>
        <p:grpSpPr>
          <a:xfrm>
            <a:off x="7476075" y="4309333"/>
            <a:ext cx="834149" cy="834116"/>
            <a:chOff x="7476075" y="4309333"/>
            <a:chExt cx="834149" cy="834116"/>
          </a:xfrm>
        </p:grpSpPr>
        <p:sp>
          <p:nvSpPr>
            <p:cNvPr id="132" name="Google Shape;132;p7"/>
            <p:cNvSpPr/>
            <p:nvPr/>
          </p:nvSpPr>
          <p:spPr>
            <a:xfrm>
              <a:off x="7476075" y="4309333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7476080" y="4309358"/>
              <a:ext cx="833257" cy="832794"/>
            </a:xfrm>
            <a:custGeom>
              <a:avLst/>
              <a:gdLst/>
              <a:ahLst/>
              <a:cxnLst/>
              <a:rect l="l" t="t" r="r" b="b"/>
              <a:pathLst>
                <a:path w="25212" h="25198" extrusionOk="0">
                  <a:moveTo>
                    <a:pt x="1" y="0"/>
                  </a:moveTo>
                  <a:lnTo>
                    <a:pt x="25212" y="0"/>
                  </a:lnTo>
                  <a:lnTo>
                    <a:pt x="25212" y="25198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4" name="Google Shape;134;p7"/>
          <p:cNvSpPr/>
          <p:nvPr/>
        </p:nvSpPr>
        <p:spPr>
          <a:xfrm>
            <a:off x="0" y="0"/>
            <a:ext cx="833100" cy="83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35" name="Google Shape;135;p7"/>
          <p:cNvGrpSpPr/>
          <p:nvPr/>
        </p:nvGrpSpPr>
        <p:grpSpPr>
          <a:xfrm rot="-5400000">
            <a:off x="833075" y="-517"/>
            <a:ext cx="834149" cy="834116"/>
            <a:chOff x="7476075" y="4309333"/>
            <a:chExt cx="834149" cy="834116"/>
          </a:xfrm>
        </p:grpSpPr>
        <p:sp>
          <p:nvSpPr>
            <p:cNvPr id="136" name="Google Shape;136;p7"/>
            <p:cNvSpPr/>
            <p:nvPr/>
          </p:nvSpPr>
          <p:spPr>
            <a:xfrm>
              <a:off x="7476075" y="4309333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7476080" y="4309358"/>
              <a:ext cx="833257" cy="832794"/>
            </a:xfrm>
            <a:custGeom>
              <a:avLst/>
              <a:gdLst/>
              <a:ahLst/>
              <a:cxnLst/>
              <a:rect l="l" t="t" r="r" b="b"/>
              <a:pathLst>
                <a:path w="25212" h="25198" extrusionOk="0">
                  <a:moveTo>
                    <a:pt x="1" y="0"/>
                  </a:moveTo>
                  <a:lnTo>
                    <a:pt x="25212" y="0"/>
                  </a:lnTo>
                  <a:lnTo>
                    <a:pt x="25212" y="25198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8" name="Google Shape;138;p7"/>
          <p:cNvGrpSpPr/>
          <p:nvPr/>
        </p:nvGrpSpPr>
        <p:grpSpPr>
          <a:xfrm rot="-5400000">
            <a:off x="-546" y="833095"/>
            <a:ext cx="834179" cy="834212"/>
            <a:chOff x="17" y="-17"/>
            <a:chExt cx="834179" cy="834212"/>
          </a:xfrm>
        </p:grpSpPr>
        <p:sp>
          <p:nvSpPr>
            <p:cNvPr id="139" name="Google Shape;139;p7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41" name="Google Shape;141;p7"/>
          <p:cNvSpPr/>
          <p:nvPr/>
        </p:nvSpPr>
        <p:spPr>
          <a:xfrm>
            <a:off x="8310350" y="3476200"/>
            <a:ext cx="833100" cy="8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3147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1932350" y="1302000"/>
            <a:ext cx="6426600" cy="22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45" name="Google Shape;145;p8"/>
          <p:cNvGrpSpPr/>
          <p:nvPr/>
        </p:nvGrpSpPr>
        <p:grpSpPr>
          <a:xfrm rot="-5400000">
            <a:off x="1285341" y="2572156"/>
            <a:ext cx="1286082" cy="1285393"/>
            <a:chOff x="5297025" y="1731150"/>
            <a:chExt cx="746550" cy="746150"/>
          </a:xfrm>
        </p:grpSpPr>
        <p:sp>
          <p:nvSpPr>
            <p:cNvPr id="146" name="Google Shape;146;p8"/>
            <p:cNvSpPr/>
            <p:nvPr/>
          </p:nvSpPr>
          <p:spPr>
            <a:xfrm>
              <a:off x="5297025" y="1731150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23169"/>
                    <a:pt x="6678" y="29845"/>
                    <a:pt x="14931" y="29845"/>
                  </a:cubicBezTo>
                  <a:cubicBezTo>
                    <a:pt x="23169" y="29845"/>
                    <a:pt x="29861" y="23169"/>
                    <a:pt x="29861" y="14915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5483650" y="1731150"/>
              <a:ext cx="373300" cy="559900"/>
            </a:xfrm>
            <a:custGeom>
              <a:avLst/>
              <a:gdLst/>
              <a:ahLst/>
              <a:cxnLst/>
              <a:rect l="l" t="t" r="r" b="b"/>
              <a:pathLst>
                <a:path w="14932" h="2239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19042"/>
                    <a:pt x="3339" y="22396"/>
                    <a:pt x="7466" y="22396"/>
                  </a:cubicBezTo>
                  <a:cubicBezTo>
                    <a:pt x="11593" y="22396"/>
                    <a:pt x="14931" y="19042"/>
                    <a:pt x="14931" y="14931"/>
                  </a:cubicBezTo>
                  <a:lnTo>
                    <a:pt x="149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48" name="Google Shape;148;p8"/>
          <p:cNvGrpSpPr/>
          <p:nvPr/>
        </p:nvGrpSpPr>
        <p:grpSpPr>
          <a:xfrm>
            <a:off x="-8" y="2571467"/>
            <a:ext cx="1286039" cy="1286082"/>
            <a:chOff x="4550525" y="1730750"/>
            <a:chExt cx="746525" cy="746550"/>
          </a:xfrm>
        </p:grpSpPr>
        <p:sp>
          <p:nvSpPr>
            <p:cNvPr id="149" name="Google Shape;149;p8"/>
            <p:cNvSpPr/>
            <p:nvPr/>
          </p:nvSpPr>
          <p:spPr>
            <a:xfrm>
              <a:off x="4550525" y="1730750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4923775" y="1731150"/>
              <a:ext cx="373275" cy="372900"/>
            </a:xfrm>
            <a:custGeom>
              <a:avLst/>
              <a:gdLst/>
              <a:ahLst/>
              <a:cxnLst/>
              <a:rect l="l" t="t" r="r" b="b"/>
              <a:pathLst>
                <a:path w="14931" h="14916" extrusionOk="0">
                  <a:moveTo>
                    <a:pt x="14931" y="0"/>
                  </a:moveTo>
                  <a:cubicBezTo>
                    <a:pt x="6677" y="0"/>
                    <a:pt x="0" y="6677"/>
                    <a:pt x="0" y="14915"/>
                  </a:cubicBezTo>
                  <a:cubicBezTo>
                    <a:pt x="8238" y="14915"/>
                    <a:pt x="14931" y="8238"/>
                    <a:pt x="14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4550525" y="210402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0"/>
                  </a:cubicBezTo>
                  <a:cubicBezTo>
                    <a:pt x="8238" y="14930"/>
                    <a:pt x="14930" y="8254"/>
                    <a:pt x="14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4923775" y="210402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0" y="0"/>
                  </a:moveTo>
                  <a:cubicBezTo>
                    <a:pt x="0" y="8254"/>
                    <a:pt x="6677" y="14930"/>
                    <a:pt x="14931" y="14930"/>
                  </a:cubicBezTo>
                  <a:cubicBezTo>
                    <a:pt x="14931" y="6693"/>
                    <a:pt x="8238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4550525" y="1731150"/>
              <a:ext cx="373275" cy="372900"/>
            </a:xfrm>
            <a:custGeom>
              <a:avLst/>
              <a:gdLst/>
              <a:ahLst/>
              <a:cxnLst/>
              <a:rect l="l" t="t" r="r" b="b"/>
              <a:pathLst>
                <a:path w="14931" h="14916" extrusionOk="0">
                  <a:moveTo>
                    <a:pt x="0" y="0"/>
                  </a:moveTo>
                  <a:cubicBezTo>
                    <a:pt x="0" y="8238"/>
                    <a:pt x="6677" y="14915"/>
                    <a:pt x="14930" y="14915"/>
                  </a:cubicBezTo>
                  <a:cubicBezTo>
                    <a:pt x="14930" y="6677"/>
                    <a:pt x="8238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285341" y="3857506"/>
            <a:ext cx="1286082" cy="1286082"/>
            <a:chOff x="5297025" y="2477275"/>
            <a:chExt cx="746550" cy="746550"/>
          </a:xfrm>
        </p:grpSpPr>
        <p:sp>
          <p:nvSpPr>
            <p:cNvPr id="155" name="Google Shape;155;p8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1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57" name="Google Shape;157;p8"/>
          <p:cNvGrpSpPr/>
          <p:nvPr/>
        </p:nvGrpSpPr>
        <p:grpSpPr>
          <a:xfrm>
            <a:off x="-8" y="3857506"/>
            <a:ext cx="1286039" cy="1286082"/>
            <a:chOff x="4550525" y="2477275"/>
            <a:chExt cx="746525" cy="746550"/>
          </a:xfrm>
        </p:grpSpPr>
        <p:sp>
          <p:nvSpPr>
            <p:cNvPr id="158" name="Google Shape;158;p8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1"/>
                  </a:cubicBez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cubicBezTo>
                    <a:pt x="29861" y="6693"/>
                    <a:pt x="23168" y="0"/>
                    <a:pt x="1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4737150" y="266390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92" y="14931"/>
                    <a:pt x="14931" y="11593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964488" y="122"/>
            <a:ext cx="1607581" cy="1286039"/>
            <a:chOff x="5110400" y="238125"/>
            <a:chExt cx="933175" cy="746525"/>
          </a:xfrm>
        </p:grpSpPr>
        <p:sp>
          <p:nvSpPr>
            <p:cNvPr id="162" name="Google Shape;162;p8"/>
            <p:cNvSpPr/>
            <p:nvPr/>
          </p:nvSpPr>
          <p:spPr>
            <a:xfrm>
              <a:off x="5297025" y="238125"/>
              <a:ext cx="746550" cy="746525"/>
            </a:xfrm>
            <a:custGeom>
              <a:avLst/>
              <a:gdLst/>
              <a:ahLst/>
              <a:cxnLst/>
              <a:rect l="l" t="t" r="r" b="b"/>
              <a:pathLst>
                <a:path w="29862" h="29861" extrusionOk="0">
                  <a:moveTo>
                    <a:pt x="1" y="0"/>
                  </a:moveTo>
                  <a:lnTo>
                    <a:pt x="1" y="29861"/>
                  </a:lnTo>
                  <a:lnTo>
                    <a:pt x="14931" y="29861"/>
                  </a:lnTo>
                  <a:cubicBezTo>
                    <a:pt x="23169" y="29861"/>
                    <a:pt x="29861" y="23168"/>
                    <a:pt x="29861" y="14930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5297025" y="424750"/>
              <a:ext cx="559925" cy="373275"/>
            </a:xfrm>
            <a:custGeom>
              <a:avLst/>
              <a:gdLst/>
              <a:ahLst/>
              <a:cxnLst/>
              <a:rect l="l" t="t" r="r" b="b"/>
              <a:pathLst>
                <a:path w="22397" h="14931" extrusionOk="0">
                  <a:moveTo>
                    <a:pt x="1" y="0"/>
                  </a:moveTo>
                  <a:lnTo>
                    <a:pt x="1" y="14930"/>
                  </a:lnTo>
                  <a:lnTo>
                    <a:pt x="14931" y="14930"/>
                  </a:lnTo>
                  <a:cubicBezTo>
                    <a:pt x="19058" y="14930"/>
                    <a:pt x="22396" y="11592"/>
                    <a:pt x="22396" y="7465"/>
                  </a:cubicBezTo>
                  <a:cubicBezTo>
                    <a:pt x="22396" y="3339"/>
                    <a:pt x="19058" y="0"/>
                    <a:pt x="14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5110400" y="42475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6" y="0"/>
                  </a:moveTo>
                  <a:cubicBezTo>
                    <a:pt x="3339" y="0"/>
                    <a:pt x="1" y="3339"/>
                    <a:pt x="1" y="7465"/>
                  </a:cubicBezTo>
                  <a:cubicBezTo>
                    <a:pt x="1" y="11592"/>
                    <a:pt x="3339" y="14930"/>
                    <a:pt x="7466" y="14930"/>
                  </a:cubicBezTo>
                  <a:cubicBezTo>
                    <a:pt x="11592" y="14930"/>
                    <a:pt x="14931" y="11592"/>
                    <a:pt x="14931" y="7465"/>
                  </a:cubicBezTo>
                  <a:cubicBezTo>
                    <a:pt x="14931" y="3339"/>
                    <a:pt x="11592" y="0"/>
                    <a:pt x="7466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65" name="Google Shape;165;p8"/>
          <p:cNvGrpSpPr/>
          <p:nvPr/>
        </p:nvGrpSpPr>
        <p:grpSpPr>
          <a:xfrm>
            <a:off x="-8" y="122"/>
            <a:ext cx="1286039" cy="1286039"/>
            <a:chOff x="4550525" y="238125"/>
            <a:chExt cx="746525" cy="746525"/>
          </a:xfrm>
        </p:grpSpPr>
        <p:sp>
          <p:nvSpPr>
            <p:cNvPr id="166" name="Google Shape;166;p8"/>
            <p:cNvSpPr/>
            <p:nvPr/>
          </p:nvSpPr>
          <p:spPr>
            <a:xfrm>
              <a:off x="4550525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4550525" y="424750"/>
              <a:ext cx="746525" cy="373275"/>
            </a:xfrm>
            <a:custGeom>
              <a:avLst/>
              <a:gdLst/>
              <a:ahLst/>
              <a:cxnLst/>
              <a:rect l="l" t="t" r="r" b="b"/>
              <a:pathLst>
                <a:path w="29861" h="14931" extrusionOk="0">
                  <a:moveTo>
                    <a:pt x="0" y="0"/>
                  </a:moveTo>
                  <a:lnTo>
                    <a:pt x="0" y="14930"/>
                  </a:lnTo>
                  <a:lnTo>
                    <a:pt x="29861" y="14930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68" name="Google Shape;168;p8"/>
          <p:cNvGrpSpPr/>
          <p:nvPr/>
        </p:nvGrpSpPr>
        <p:grpSpPr>
          <a:xfrm>
            <a:off x="-8" y="1286118"/>
            <a:ext cx="1286039" cy="1285393"/>
            <a:chOff x="4550525" y="984625"/>
            <a:chExt cx="746525" cy="746150"/>
          </a:xfrm>
        </p:grpSpPr>
        <p:sp>
          <p:nvSpPr>
            <p:cNvPr id="169" name="Google Shape;169;p8"/>
            <p:cNvSpPr/>
            <p:nvPr/>
          </p:nvSpPr>
          <p:spPr>
            <a:xfrm>
              <a:off x="4550525" y="9846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0" y="1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4737150" y="117125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77"/>
                    <a:pt x="3339" y="14931"/>
                    <a:pt x="7465" y="14931"/>
                  </a:cubicBezTo>
                  <a:cubicBezTo>
                    <a:pt x="11592" y="14931"/>
                    <a:pt x="14931" y="11577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71" name="Google Shape;171;p8"/>
          <p:cNvSpPr/>
          <p:nvPr/>
        </p:nvSpPr>
        <p:spPr>
          <a:xfrm flipH="1">
            <a:off x="2572058" y="3857392"/>
            <a:ext cx="1286094" cy="1286094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2" name="Google Shape;172;p8"/>
          <p:cNvSpPr/>
          <p:nvPr/>
        </p:nvSpPr>
        <p:spPr>
          <a:xfrm>
            <a:off x="3851997" y="3857392"/>
            <a:ext cx="1286094" cy="1286094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2949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6134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>
            <a:spLocks noGrp="1"/>
          </p:cNvSpPr>
          <p:nvPr>
            <p:ph type="ctrTitle"/>
          </p:nvPr>
        </p:nvSpPr>
        <p:spPr>
          <a:xfrm flipH="1">
            <a:off x="4533900" y="1422200"/>
            <a:ext cx="3890100" cy="1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10"/>
          <p:cNvSpPr txBox="1">
            <a:spLocks noGrp="1"/>
          </p:cNvSpPr>
          <p:nvPr>
            <p:ph type="subTitle" idx="1"/>
          </p:nvPr>
        </p:nvSpPr>
        <p:spPr>
          <a:xfrm flipH="1">
            <a:off x="5417975" y="2880400"/>
            <a:ext cx="2956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0071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630775" y="2359200"/>
            <a:ext cx="4932900" cy="24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766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title" hasCustomPrompt="1"/>
          </p:nvPr>
        </p:nvSpPr>
        <p:spPr>
          <a:xfrm rot="143">
            <a:off x="974850" y="17704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12"/>
          <p:cNvSpPr txBox="1">
            <a:spLocks noGrp="1"/>
          </p:cNvSpPr>
          <p:nvPr>
            <p:ph type="subTitle" idx="1"/>
          </p:nvPr>
        </p:nvSpPr>
        <p:spPr>
          <a:xfrm flipH="1">
            <a:off x="3047600" y="3003550"/>
            <a:ext cx="3048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84" name="Google Shape;184;p12"/>
          <p:cNvGrpSpPr/>
          <p:nvPr/>
        </p:nvGrpSpPr>
        <p:grpSpPr>
          <a:xfrm rot="10800000">
            <a:off x="8303439" y="4309283"/>
            <a:ext cx="834179" cy="834212"/>
            <a:chOff x="17" y="-17"/>
            <a:chExt cx="834179" cy="834212"/>
          </a:xfrm>
        </p:grpSpPr>
        <p:sp>
          <p:nvSpPr>
            <p:cNvPr id="185" name="Google Shape;185;p12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87" name="Google Shape;187;p12"/>
          <p:cNvSpPr/>
          <p:nvPr/>
        </p:nvSpPr>
        <p:spPr>
          <a:xfrm rot="10800000">
            <a:off x="8303420" y="34755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Google Shape;188;p12"/>
          <p:cNvSpPr/>
          <p:nvPr/>
        </p:nvSpPr>
        <p:spPr>
          <a:xfrm rot="10800000">
            <a:off x="7469648" y="3475280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9" name="Google Shape;189;p12"/>
          <p:cNvSpPr/>
          <p:nvPr/>
        </p:nvSpPr>
        <p:spPr>
          <a:xfrm rot="-5400000">
            <a:off x="7469433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90" name="Google Shape;190;p12"/>
          <p:cNvGrpSpPr/>
          <p:nvPr/>
        </p:nvGrpSpPr>
        <p:grpSpPr>
          <a:xfrm rot="10800000">
            <a:off x="6641863" y="4309283"/>
            <a:ext cx="834179" cy="834212"/>
            <a:chOff x="17" y="-17"/>
            <a:chExt cx="834179" cy="834212"/>
          </a:xfrm>
        </p:grpSpPr>
        <p:sp>
          <p:nvSpPr>
            <p:cNvPr id="191" name="Google Shape;191;p12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93" name="Google Shape;193;p12"/>
          <p:cNvSpPr/>
          <p:nvPr/>
        </p:nvSpPr>
        <p:spPr>
          <a:xfrm rot="10800000" flipH="1">
            <a:off x="-13559" y="83420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4" name="Google Shape;194;p12"/>
          <p:cNvSpPr/>
          <p:nvPr/>
        </p:nvSpPr>
        <p:spPr>
          <a:xfrm rot="5400000" flipH="1">
            <a:off x="2869" y="2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95" name="Google Shape;195;p12"/>
          <p:cNvGrpSpPr/>
          <p:nvPr/>
        </p:nvGrpSpPr>
        <p:grpSpPr>
          <a:xfrm rot="10800000" flipH="1">
            <a:off x="1664445" y="-17"/>
            <a:ext cx="840553" cy="834212"/>
            <a:chOff x="17" y="-17"/>
            <a:chExt cx="840553" cy="834212"/>
          </a:xfrm>
        </p:grpSpPr>
        <p:sp>
          <p:nvSpPr>
            <p:cNvPr id="196" name="Google Shape;196;p12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98" name="Google Shape;198;p12"/>
          <p:cNvGrpSpPr/>
          <p:nvPr/>
        </p:nvGrpSpPr>
        <p:grpSpPr>
          <a:xfrm rot="10800000" flipH="1">
            <a:off x="817020" y="-17"/>
            <a:ext cx="840553" cy="834212"/>
            <a:chOff x="17" y="-17"/>
            <a:chExt cx="840553" cy="834212"/>
          </a:xfrm>
        </p:grpSpPr>
        <p:sp>
          <p:nvSpPr>
            <p:cNvPr id="199" name="Google Shape;199;p12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01" name="Google Shape;201;p12"/>
          <p:cNvSpPr/>
          <p:nvPr/>
        </p:nvSpPr>
        <p:spPr>
          <a:xfrm rot="5400000" flipH="1">
            <a:off x="836854" y="8344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2" name="Google Shape;202;p12"/>
          <p:cNvSpPr/>
          <p:nvPr/>
        </p:nvSpPr>
        <p:spPr>
          <a:xfrm>
            <a:off x="0" y="2465514"/>
            <a:ext cx="803044" cy="803874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3" name="Google Shape;203;p12"/>
          <p:cNvSpPr/>
          <p:nvPr/>
        </p:nvSpPr>
        <p:spPr>
          <a:xfrm rot="10800000" flipH="1">
            <a:off x="0" y="1668438"/>
            <a:ext cx="803044" cy="803874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04" name="Google Shape;204;p12"/>
          <p:cNvGrpSpPr/>
          <p:nvPr/>
        </p:nvGrpSpPr>
        <p:grpSpPr>
          <a:xfrm rot="5400000" flipH="1">
            <a:off x="8307031" y="2637896"/>
            <a:ext cx="840553" cy="834212"/>
            <a:chOff x="17" y="-17"/>
            <a:chExt cx="840553" cy="834212"/>
          </a:xfrm>
        </p:grpSpPr>
        <p:sp>
          <p:nvSpPr>
            <p:cNvPr id="205" name="Google Shape;205;p12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07" name="Google Shape;207;p12"/>
          <p:cNvGrpSpPr/>
          <p:nvPr/>
        </p:nvGrpSpPr>
        <p:grpSpPr>
          <a:xfrm rot="5400000">
            <a:off x="8307031" y="1803921"/>
            <a:ext cx="840553" cy="834212"/>
            <a:chOff x="17" y="-17"/>
            <a:chExt cx="840553" cy="834212"/>
          </a:xfrm>
        </p:grpSpPr>
        <p:sp>
          <p:nvSpPr>
            <p:cNvPr id="208" name="Google Shape;208;p12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9" name="Google Shape;209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6807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 hasCustomPrompt="1"/>
          </p:nvPr>
        </p:nvSpPr>
        <p:spPr>
          <a:xfrm flipH="1">
            <a:off x="3577044" y="3495100"/>
            <a:ext cx="1326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 flipH="1">
            <a:off x="5279500" y="1236326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5279500" y="3663830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3"/>
          </p:nvPr>
        </p:nvSpPr>
        <p:spPr>
          <a:xfrm>
            <a:off x="625607" y="2183025"/>
            <a:ext cx="30711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4"/>
          </p:nvPr>
        </p:nvSpPr>
        <p:spPr>
          <a:xfrm flipH="1">
            <a:off x="5279500" y="2453833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5"/>
          </p:nvPr>
        </p:nvSpPr>
        <p:spPr>
          <a:xfrm flipH="1">
            <a:off x="5280250" y="915347"/>
            <a:ext cx="2679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6"/>
          </p:nvPr>
        </p:nvSpPr>
        <p:spPr>
          <a:xfrm>
            <a:off x="5279500" y="3340810"/>
            <a:ext cx="2679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7"/>
          </p:nvPr>
        </p:nvSpPr>
        <p:spPr>
          <a:xfrm flipH="1">
            <a:off x="5279500" y="2128076"/>
            <a:ext cx="2680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8" hasCustomPrompt="1"/>
          </p:nvPr>
        </p:nvSpPr>
        <p:spPr>
          <a:xfrm>
            <a:off x="3578244" y="2285390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8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9" hasCustomPrompt="1"/>
          </p:nvPr>
        </p:nvSpPr>
        <p:spPr>
          <a:xfrm>
            <a:off x="3578244" y="1075679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800">
                <a:solidFill>
                  <a:schemeClr val="accent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221" name="Google Shape;221;p13"/>
          <p:cNvGrpSpPr/>
          <p:nvPr/>
        </p:nvGrpSpPr>
        <p:grpSpPr>
          <a:xfrm>
            <a:off x="17" y="-17"/>
            <a:ext cx="834179" cy="834212"/>
            <a:chOff x="17" y="-17"/>
            <a:chExt cx="834179" cy="834212"/>
          </a:xfrm>
        </p:grpSpPr>
        <p:sp>
          <p:nvSpPr>
            <p:cNvPr id="222" name="Google Shape;222;p13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24" name="Google Shape;224;p13"/>
          <p:cNvSpPr/>
          <p:nvPr/>
        </p:nvSpPr>
        <p:spPr>
          <a:xfrm>
            <a:off x="13" y="8342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5" name="Google Shape;225;p13"/>
          <p:cNvSpPr/>
          <p:nvPr/>
        </p:nvSpPr>
        <p:spPr>
          <a:xfrm>
            <a:off x="800925" y="833963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6" name="Google Shape;226;p13"/>
          <p:cNvSpPr/>
          <p:nvPr/>
        </p:nvSpPr>
        <p:spPr>
          <a:xfrm rot="5400000">
            <a:off x="833990" y="2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27" name="Google Shape;227;p13"/>
          <p:cNvGrpSpPr/>
          <p:nvPr/>
        </p:nvGrpSpPr>
        <p:grpSpPr>
          <a:xfrm>
            <a:off x="1661593" y="-17"/>
            <a:ext cx="834179" cy="834212"/>
            <a:chOff x="17" y="-17"/>
            <a:chExt cx="834179" cy="834212"/>
          </a:xfrm>
        </p:grpSpPr>
        <p:sp>
          <p:nvSpPr>
            <p:cNvPr id="228" name="Google Shape;228;p13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30" name="Google Shape;230;p13"/>
          <p:cNvSpPr/>
          <p:nvPr/>
        </p:nvSpPr>
        <p:spPr>
          <a:xfrm>
            <a:off x="-16413" y="3475038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1" name="Google Shape;231;p13"/>
          <p:cNvSpPr/>
          <p:nvPr/>
        </p:nvSpPr>
        <p:spPr>
          <a:xfrm rot="5400000">
            <a:off x="15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32" name="Google Shape;232;p13"/>
          <p:cNvGrpSpPr/>
          <p:nvPr/>
        </p:nvGrpSpPr>
        <p:grpSpPr>
          <a:xfrm>
            <a:off x="1661592" y="4309283"/>
            <a:ext cx="840553" cy="834212"/>
            <a:chOff x="17" y="-17"/>
            <a:chExt cx="840553" cy="834212"/>
          </a:xfrm>
        </p:grpSpPr>
        <p:sp>
          <p:nvSpPr>
            <p:cNvPr id="233" name="Google Shape;233;p13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35" name="Google Shape;235;p13"/>
          <p:cNvGrpSpPr/>
          <p:nvPr/>
        </p:nvGrpSpPr>
        <p:grpSpPr>
          <a:xfrm>
            <a:off x="814167" y="4309283"/>
            <a:ext cx="840553" cy="834212"/>
            <a:chOff x="17" y="-17"/>
            <a:chExt cx="840553" cy="834212"/>
          </a:xfrm>
        </p:grpSpPr>
        <p:sp>
          <p:nvSpPr>
            <p:cNvPr id="236" name="Google Shape;236;p13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38" name="Google Shape;238;p13"/>
          <p:cNvSpPr/>
          <p:nvPr/>
        </p:nvSpPr>
        <p:spPr>
          <a:xfrm rot="5400000">
            <a:off x="834000" y="34753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7257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6054337" y="2227350"/>
            <a:ext cx="24690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 rot="10800000">
            <a:off x="8303439" y="4309283"/>
            <a:ext cx="834179" cy="834212"/>
            <a:chOff x="17" y="-17"/>
            <a:chExt cx="834179" cy="834212"/>
          </a:xfrm>
        </p:grpSpPr>
        <p:sp>
          <p:nvSpPr>
            <p:cNvPr id="242" name="Google Shape;242;p14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44" name="Google Shape;244;p14"/>
          <p:cNvSpPr/>
          <p:nvPr/>
        </p:nvSpPr>
        <p:spPr>
          <a:xfrm rot="10800000">
            <a:off x="8303420" y="34755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5" name="Google Shape;245;p14"/>
          <p:cNvSpPr/>
          <p:nvPr/>
        </p:nvSpPr>
        <p:spPr>
          <a:xfrm rot="10800000">
            <a:off x="7469648" y="3475280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6" name="Google Shape;246;p14"/>
          <p:cNvSpPr/>
          <p:nvPr/>
        </p:nvSpPr>
        <p:spPr>
          <a:xfrm rot="-5400000">
            <a:off x="7469433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47" name="Google Shape;247;p14"/>
          <p:cNvGrpSpPr/>
          <p:nvPr/>
        </p:nvGrpSpPr>
        <p:grpSpPr>
          <a:xfrm rot="10800000">
            <a:off x="6641863" y="4309283"/>
            <a:ext cx="834179" cy="834212"/>
            <a:chOff x="17" y="-17"/>
            <a:chExt cx="834179" cy="834212"/>
          </a:xfrm>
        </p:grpSpPr>
        <p:sp>
          <p:nvSpPr>
            <p:cNvPr id="248" name="Google Shape;248;p14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50" name="Google Shape;250;p14"/>
          <p:cNvSpPr/>
          <p:nvPr/>
        </p:nvSpPr>
        <p:spPr>
          <a:xfrm rot="10800000">
            <a:off x="8276933" y="83420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1" name="Google Shape;251;p14"/>
          <p:cNvSpPr/>
          <p:nvPr/>
        </p:nvSpPr>
        <p:spPr>
          <a:xfrm rot="-5400000">
            <a:off x="8320055" y="240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52" name="Google Shape;252;p14"/>
          <p:cNvGrpSpPr/>
          <p:nvPr/>
        </p:nvGrpSpPr>
        <p:grpSpPr>
          <a:xfrm rot="10800000">
            <a:off x="6625437" y="-17"/>
            <a:ext cx="840553" cy="834212"/>
            <a:chOff x="17" y="-17"/>
            <a:chExt cx="840553" cy="834212"/>
          </a:xfrm>
        </p:grpSpPr>
        <p:sp>
          <p:nvSpPr>
            <p:cNvPr id="253" name="Google Shape;253;p14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55" name="Google Shape;255;p14"/>
          <p:cNvGrpSpPr/>
          <p:nvPr/>
        </p:nvGrpSpPr>
        <p:grpSpPr>
          <a:xfrm rot="10800000">
            <a:off x="7472862" y="-17"/>
            <a:ext cx="840553" cy="834212"/>
            <a:chOff x="17" y="-17"/>
            <a:chExt cx="840553" cy="834212"/>
          </a:xfrm>
        </p:grpSpPr>
        <p:sp>
          <p:nvSpPr>
            <p:cNvPr id="256" name="Google Shape;256;p14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58" name="Google Shape;258;p14"/>
          <p:cNvSpPr/>
          <p:nvPr/>
        </p:nvSpPr>
        <p:spPr>
          <a:xfrm rot="-5400000">
            <a:off x="7459380" y="8344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15972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>
            <a:spLocks noGrp="1"/>
          </p:cNvSpPr>
          <p:nvPr>
            <p:ph type="title"/>
          </p:nvPr>
        </p:nvSpPr>
        <p:spPr>
          <a:xfrm>
            <a:off x="614479" y="2227350"/>
            <a:ext cx="31719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grpSp>
        <p:nvGrpSpPr>
          <p:cNvPr id="261" name="Google Shape;261;p15"/>
          <p:cNvGrpSpPr/>
          <p:nvPr/>
        </p:nvGrpSpPr>
        <p:grpSpPr>
          <a:xfrm>
            <a:off x="17" y="8"/>
            <a:ext cx="834179" cy="834212"/>
            <a:chOff x="17" y="-17"/>
            <a:chExt cx="834179" cy="834212"/>
          </a:xfrm>
        </p:grpSpPr>
        <p:sp>
          <p:nvSpPr>
            <p:cNvPr id="262" name="Google Shape;262;p15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64" name="Google Shape;264;p15"/>
          <p:cNvSpPr/>
          <p:nvPr/>
        </p:nvSpPr>
        <p:spPr>
          <a:xfrm>
            <a:off x="13" y="8342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5" name="Google Shape;265;p15"/>
          <p:cNvSpPr/>
          <p:nvPr/>
        </p:nvSpPr>
        <p:spPr>
          <a:xfrm>
            <a:off x="800925" y="833963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6" name="Google Shape;266;p15"/>
          <p:cNvSpPr/>
          <p:nvPr/>
        </p:nvSpPr>
        <p:spPr>
          <a:xfrm rot="5400000">
            <a:off x="833990" y="2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67" name="Google Shape;267;p15"/>
          <p:cNvGrpSpPr/>
          <p:nvPr/>
        </p:nvGrpSpPr>
        <p:grpSpPr>
          <a:xfrm>
            <a:off x="1661593" y="-17"/>
            <a:ext cx="834179" cy="834212"/>
            <a:chOff x="17" y="-17"/>
            <a:chExt cx="834179" cy="834212"/>
          </a:xfrm>
        </p:grpSpPr>
        <p:sp>
          <p:nvSpPr>
            <p:cNvPr id="268" name="Google Shape;268;p15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70" name="Google Shape;270;p15"/>
          <p:cNvSpPr/>
          <p:nvPr/>
        </p:nvSpPr>
        <p:spPr>
          <a:xfrm>
            <a:off x="-16413" y="3475038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1" name="Google Shape;271;p15"/>
          <p:cNvSpPr/>
          <p:nvPr/>
        </p:nvSpPr>
        <p:spPr>
          <a:xfrm rot="5400000">
            <a:off x="15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72" name="Google Shape;272;p15"/>
          <p:cNvGrpSpPr/>
          <p:nvPr/>
        </p:nvGrpSpPr>
        <p:grpSpPr>
          <a:xfrm>
            <a:off x="1661592" y="4309283"/>
            <a:ext cx="840553" cy="834212"/>
            <a:chOff x="17" y="-17"/>
            <a:chExt cx="840553" cy="834212"/>
          </a:xfrm>
        </p:grpSpPr>
        <p:sp>
          <p:nvSpPr>
            <p:cNvPr id="273" name="Google Shape;273;p15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75" name="Google Shape;275;p15"/>
          <p:cNvGrpSpPr/>
          <p:nvPr/>
        </p:nvGrpSpPr>
        <p:grpSpPr>
          <a:xfrm>
            <a:off x="814167" y="4309283"/>
            <a:ext cx="840553" cy="834212"/>
            <a:chOff x="17" y="-17"/>
            <a:chExt cx="840553" cy="834212"/>
          </a:xfrm>
        </p:grpSpPr>
        <p:sp>
          <p:nvSpPr>
            <p:cNvPr id="276" name="Google Shape;276;p15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78" name="Google Shape;278;p15"/>
          <p:cNvSpPr/>
          <p:nvPr/>
        </p:nvSpPr>
        <p:spPr>
          <a:xfrm rot="5400000">
            <a:off x="834000" y="34753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874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ctrTitle"/>
          </p:nvPr>
        </p:nvSpPr>
        <p:spPr>
          <a:xfrm flipH="1">
            <a:off x="5486154" y="2513144"/>
            <a:ext cx="1560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1"/>
          </p:nvPr>
        </p:nvSpPr>
        <p:spPr>
          <a:xfrm flipH="1">
            <a:off x="4841904" y="2969138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ctrTitle" idx="2"/>
          </p:nvPr>
        </p:nvSpPr>
        <p:spPr>
          <a:xfrm flipH="1">
            <a:off x="1953004" y="2513144"/>
            <a:ext cx="1817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3"/>
          </p:nvPr>
        </p:nvSpPr>
        <p:spPr>
          <a:xfrm flipH="1">
            <a:off x="1437304" y="2969151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 flipH="1">
            <a:off x="-8" y="3476508"/>
            <a:ext cx="834116" cy="1666974"/>
            <a:chOff x="8309867" y="3476508"/>
            <a:chExt cx="834116" cy="1666974"/>
          </a:xfrm>
        </p:grpSpPr>
        <p:sp>
          <p:nvSpPr>
            <p:cNvPr id="108" name="Google Shape;108;p5"/>
            <p:cNvSpPr/>
            <p:nvPr/>
          </p:nvSpPr>
          <p:spPr>
            <a:xfrm rot="5400000">
              <a:off x="8309850" y="4309350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 rot="5400000">
              <a:off x="8310726" y="4308904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 rot="5400000">
              <a:off x="8792380" y="4306937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 rot="5400000" flipH="1">
              <a:off x="8310726" y="3476079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 rot="5400000" flipH="1">
              <a:off x="8792380" y="3964086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5"/>
          <p:cNvSpPr/>
          <p:nvPr/>
        </p:nvSpPr>
        <p:spPr>
          <a:xfrm>
            <a:off x="8309900" y="0"/>
            <a:ext cx="834086" cy="834053"/>
          </a:xfrm>
          <a:custGeom>
            <a:avLst/>
            <a:gdLst/>
            <a:ahLst/>
            <a:cxnLst/>
            <a:rect l="l" t="t" r="r" b="b"/>
            <a:pathLst>
              <a:path w="25239" h="25238" extrusionOk="0">
                <a:moveTo>
                  <a:pt x="1" y="0"/>
                </a:moveTo>
                <a:lnTo>
                  <a:pt x="1" y="25238"/>
                </a:lnTo>
                <a:lnTo>
                  <a:pt x="25238" y="25238"/>
                </a:lnTo>
                <a:lnTo>
                  <a:pt x="25238" y="0"/>
                </a:ln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8310330" y="0"/>
            <a:ext cx="833227" cy="832731"/>
          </a:xfrm>
          <a:custGeom>
            <a:avLst/>
            <a:gdLst/>
            <a:ahLst/>
            <a:cxnLst/>
            <a:rect l="l" t="t" r="r" b="b"/>
            <a:pathLst>
              <a:path w="25213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/>
          <p:nvPr/>
        </p:nvSpPr>
        <p:spPr>
          <a:xfrm rot="-5400000">
            <a:off x="8310778" y="832720"/>
            <a:ext cx="833226" cy="834303"/>
          </a:xfrm>
          <a:custGeom>
            <a:avLst/>
            <a:gdLst/>
            <a:ahLst/>
            <a:cxnLst/>
            <a:rect l="l" t="t" r="r" b="b"/>
            <a:pathLst>
              <a:path w="10302" h="10315" extrusionOk="0">
                <a:moveTo>
                  <a:pt x="10302" y="0"/>
                </a:moveTo>
                <a:cubicBezTo>
                  <a:pt x="4610" y="0"/>
                  <a:pt x="1" y="4623"/>
                  <a:pt x="1" y="10315"/>
                </a:cubicBezTo>
                <a:lnTo>
                  <a:pt x="10302" y="10315"/>
                </a:lnTo>
                <a:lnTo>
                  <a:pt x="103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 idx="4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16"/>
          <p:cNvGrpSpPr/>
          <p:nvPr/>
        </p:nvGrpSpPr>
        <p:grpSpPr>
          <a:xfrm flipH="1">
            <a:off x="-8" y="3476508"/>
            <a:ext cx="834116" cy="1666974"/>
            <a:chOff x="8309867" y="3476508"/>
            <a:chExt cx="834116" cy="1666974"/>
          </a:xfrm>
        </p:grpSpPr>
        <p:sp>
          <p:nvSpPr>
            <p:cNvPr id="281" name="Google Shape;281;p16"/>
            <p:cNvSpPr/>
            <p:nvPr/>
          </p:nvSpPr>
          <p:spPr>
            <a:xfrm rot="5400000">
              <a:off x="8309850" y="4309350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 rot="5400000">
              <a:off x="8310726" y="4308904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 rot="5400000">
              <a:off x="8792380" y="4306937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 rot="5400000" flipH="1">
              <a:off x="8310726" y="3476079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 rot="5400000" flipH="1">
              <a:off x="8792380" y="3964086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86" name="Google Shape;286;p16"/>
          <p:cNvSpPr/>
          <p:nvPr/>
        </p:nvSpPr>
        <p:spPr>
          <a:xfrm>
            <a:off x="8309900" y="0"/>
            <a:ext cx="834086" cy="834053"/>
          </a:xfrm>
          <a:custGeom>
            <a:avLst/>
            <a:gdLst/>
            <a:ahLst/>
            <a:cxnLst/>
            <a:rect l="l" t="t" r="r" b="b"/>
            <a:pathLst>
              <a:path w="25239" h="25238" extrusionOk="0">
                <a:moveTo>
                  <a:pt x="1" y="0"/>
                </a:moveTo>
                <a:lnTo>
                  <a:pt x="1" y="25238"/>
                </a:lnTo>
                <a:lnTo>
                  <a:pt x="25238" y="25238"/>
                </a:lnTo>
                <a:lnTo>
                  <a:pt x="25238" y="0"/>
                </a:ln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7" name="Google Shape;287;p16"/>
          <p:cNvSpPr/>
          <p:nvPr/>
        </p:nvSpPr>
        <p:spPr>
          <a:xfrm>
            <a:off x="8310330" y="0"/>
            <a:ext cx="833227" cy="832731"/>
          </a:xfrm>
          <a:custGeom>
            <a:avLst/>
            <a:gdLst/>
            <a:ahLst/>
            <a:cxnLst/>
            <a:rect l="l" t="t" r="r" b="b"/>
            <a:pathLst>
              <a:path w="25213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8" name="Google Shape;288;p16"/>
          <p:cNvSpPr/>
          <p:nvPr/>
        </p:nvSpPr>
        <p:spPr>
          <a:xfrm rot="-5400000">
            <a:off x="8310778" y="832720"/>
            <a:ext cx="833226" cy="834303"/>
          </a:xfrm>
          <a:custGeom>
            <a:avLst/>
            <a:gdLst/>
            <a:ahLst/>
            <a:cxnLst/>
            <a:rect l="l" t="t" r="r" b="b"/>
            <a:pathLst>
              <a:path w="10302" h="10315" extrusionOk="0">
                <a:moveTo>
                  <a:pt x="10302" y="0"/>
                </a:moveTo>
                <a:cubicBezTo>
                  <a:pt x="4610" y="0"/>
                  <a:pt x="1" y="4623"/>
                  <a:pt x="1" y="10315"/>
                </a:cubicBezTo>
                <a:lnTo>
                  <a:pt x="10302" y="10315"/>
                </a:lnTo>
                <a:lnTo>
                  <a:pt x="103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title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06593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>
            <a:spLocks noGrp="1"/>
          </p:cNvSpPr>
          <p:nvPr>
            <p:ph type="title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81032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8"/>
          <p:cNvGrpSpPr/>
          <p:nvPr/>
        </p:nvGrpSpPr>
        <p:grpSpPr>
          <a:xfrm rot="5400000">
            <a:off x="8309817" y="4309283"/>
            <a:ext cx="834179" cy="834212"/>
            <a:chOff x="17" y="-17"/>
            <a:chExt cx="834179" cy="834212"/>
          </a:xfrm>
        </p:grpSpPr>
        <p:sp>
          <p:nvSpPr>
            <p:cNvPr id="294" name="Google Shape;294;p18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96" name="Google Shape;296;p18"/>
          <p:cNvGrpSpPr/>
          <p:nvPr/>
        </p:nvGrpSpPr>
        <p:grpSpPr>
          <a:xfrm>
            <a:off x="7476075" y="4309333"/>
            <a:ext cx="834149" cy="834116"/>
            <a:chOff x="7476075" y="4309333"/>
            <a:chExt cx="834149" cy="834116"/>
          </a:xfrm>
        </p:grpSpPr>
        <p:sp>
          <p:nvSpPr>
            <p:cNvPr id="297" name="Google Shape;297;p18"/>
            <p:cNvSpPr/>
            <p:nvPr/>
          </p:nvSpPr>
          <p:spPr>
            <a:xfrm>
              <a:off x="7476075" y="4309333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7476080" y="4309358"/>
              <a:ext cx="833257" cy="832794"/>
            </a:xfrm>
            <a:custGeom>
              <a:avLst/>
              <a:gdLst/>
              <a:ahLst/>
              <a:cxnLst/>
              <a:rect l="l" t="t" r="r" b="b"/>
              <a:pathLst>
                <a:path w="25212" h="25198" extrusionOk="0">
                  <a:moveTo>
                    <a:pt x="1" y="0"/>
                  </a:moveTo>
                  <a:lnTo>
                    <a:pt x="25212" y="0"/>
                  </a:lnTo>
                  <a:lnTo>
                    <a:pt x="25212" y="25198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9" name="Google Shape;299;p18"/>
          <p:cNvSpPr/>
          <p:nvPr/>
        </p:nvSpPr>
        <p:spPr>
          <a:xfrm>
            <a:off x="0" y="0"/>
            <a:ext cx="833100" cy="83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00" name="Google Shape;300;p18"/>
          <p:cNvGrpSpPr/>
          <p:nvPr/>
        </p:nvGrpSpPr>
        <p:grpSpPr>
          <a:xfrm rot="-5400000">
            <a:off x="833075" y="-517"/>
            <a:ext cx="834149" cy="834116"/>
            <a:chOff x="7476075" y="4309333"/>
            <a:chExt cx="834149" cy="834116"/>
          </a:xfrm>
        </p:grpSpPr>
        <p:sp>
          <p:nvSpPr>
            <p:cNvPr id="301" name="Google Shape;301;p18"/>
            <p:cNvSpPr/>
            <p:nvPr/>
          </p:nvSpPr>
          <p:spPr>
            <a:xfrm>
              <a:off x="7476075" y="4309333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76080" y="4309358"/>
              <a:ext cx="833257" cy="832794"/>
            </a:xfrm>
            <a:custGeom>
              <a:avLst/>
              <a:gdLst/>
              <a:ahLst/>
              <a:cxnLst/>
              <a:rect l="l" t="t" r="r" b="b"/>
              <a:pathLst>
                <a:path w="25212" h="25198" extrusionOk="0">
                  <a:moveTo>
                    <a:pt x="1" y="0"/>
                  </a:moveTo>
                  <a:lnTo>
                    <a:pt x="25212" y="0"/>
                  </a:lnTo>
                  <a:lnTo>
                    <a:pt x="25212" y="25198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03" name="Google Shape;303;p18"/>
          <p:cNvGrpSpPr/>
          <p:nvPr/>
        </p:nvGrpSpPr>
        <p:grpSpPr>
          <a:xfrm rot="-5400000">
            <a:off x="-546" y="833095"/>
            <a:ext cx="834179" cy="834212"/>
            <a:chOff x="17" y="-17"/>
            <a:chExt cx="834179" cy="834212"/>
          </a:xfrm>
        </p:grpSpPr>
        <p:sp>
          <p:nvSpPr>
            <p:cNvPr id="304" name="Google Shape;304;p18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06" name="Google Shape;306;p18"/>
          <p:cNvSpPr/>
          <p:nvPr/>
        </p:nvSpPr>
        <p:spPr>
          <a:xfrm>
            <a:off x="8310350" y="3476200"/>
            <a:ext cx="833100" cy="8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ctrTitle"/>
          </p:nvPr>
        </p:nvSpPr>
        <p:spPr>
          <a:xfrm flipH="1">
            <a:off x="1210237" y="2212832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subTitle" idx="1"/>
          </p:nvPr>
        </p:nvSpPr>
        <p:spPr>
          <a:xfrm flipH="1">
            <a:off x="988837" y="2966300"/>
            <a:ext cx="2003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ctrTitle" idx="2"/>
          </p:nvPr>
        </p:nvSpPr>
        <p:spPr>
          <a:xfrm flipH="1">
            <a:off x="3795652" y="2212832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subTitle" idx="3"/>
          </p:nvPr>
        </p:nvSpPr>
        <p:spPr>
          <a:xfrm flipH="1">
            <a:off x="3510352" y="2966300"/>
            <a:ext cx="2131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11" name="Google Shape;311;p18"/>
          <p:cNvSpPr txBox="1">
            <a:spLocks noGrp="1"/>
          </p:cNvSpPr>
          <p:nvPr>
            <p:ph type="ctrTitle" idx="4"/>
          </p:nvPr>
        </p:nvSpPr>
        <p:spPr>
          <a:xfrm flipH="1">
            <a:off x="6366790" y="2212832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2" name="Google Shape;312;p18"/>
          <p:cNvSpPr txBox="1">
            <a:spLocks noGrp="1"/>
          </p:cNvSpPr>
          <p:nvPr>
            <p:ph type="subTitle" idx="5"/>
          </p:nvPr>
        </p:nvSpPr>
        <p:spPr>
          <a:xfrm flipH="1">
            <a:off x="6145390" y="2966300"/>
            <a:ext cx="2003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idx="6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49629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617061" y="2254650"/>
            <a:ext cx="2059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1"/>
          </p:nvPr>
        </p:nvSpPr>
        <p:spPr>
          <a:xfrm flipH="1">
            <a:off x="6074000" y="1955649"/>
            <a:ext cx="141750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subTitle" idx="2"/>
          </p:nvPr>
        </p:nvSpPr>
        <p:spPr>
          <a:xfrm flipH="1">
            <a:off x="3960925" y="545352"/>
            <a:ext cx="195810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subTitle" idx="3"/>
          </p:nvPr>
        </p:nvSpPr>
        <p:spPr>
          <a:xfrm flipH="1">
            <a:off x="3960921" y="1286649"/>
            <a:ext cx="19581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subTitle" idx="4"/>
          </p:nvPr>
        </p:nvSpPr>
        <p:spPr>
          <a:xfrm flipH="1">
            <a:off x="5533407" y="2696874"/>
            <a:ext cx="19581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0" name="Google Shape;320;p19"/>
          <p:cNvSpPr txBox="1">
            <a:spLocks noGrp="1"/>
          </p:cNvSpPr>
          <p:nvPr>
            <p:ph type="subTitle" idx="5"/>
          </p:nvPr>
        </p:nvSpPr>
        <p:spPr>
          <a:xfrm flipH="1">
            <a:off x="3960925" y="3097026"/>
            <a:ext cx="195810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ytone One"/>
              <a:buNone/>
              <a:defRPr sz="3000"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21" name="Google Shape;321;p19"/>
          <p:cNvSpPr txBox="1">
            <a:spLocks noGrp="1"/>
          </p:cNvSpPr>
          <p:nvPr>
            <p:ph type="subTitle" idx="6"/>
          </p:nvPr>
        </p:nvSpPr>
        <p:spPr>
          <a:xfrm flipH="1">
            <a:off x="3960925" y="3838248"/>
            <a:ext cx="19581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322" name="Google Shape;322;p19"/>
          <p:cNvGrpSpPr/>
          <p:nvPr/>
        </p:nvGrpSpPr>
        <p:grpSpPr>
          <a:xfrm>
            <a:off x="17" y="-17"/>
            <a:ext cx="834179" cy="834212"/>
            <a:chOff x="17" y="-17"/>
            <a:chExt cx="834179" cy="834212"/>
          </a:xfrm>
        </p:grpSpPr>
        <p:sp>
          <p:nvSpPr>
            <p:cNvPr id="323" name="Google Shape;323;p19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25" name="Google Shape;325;p19"/>
          <p:cNvSpPr/>
          <p:nvPr/>
        </p:nvSpPr>
        <p:spPr>
          <a:xfrm>
            <a:off x="13" y="8342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6" name="Google Shape;326;p19"/>
          <p:cNvSpPr/>
          <p:nvPr/>
        </p:nvSpPr>
        <p:spPr>
          <a:xfrm rot="5400000">
            <a:off x="833990" y="2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27" name="Google Shape;327;p19"/>
          <p:cNvGrpSpPr/>
          <p:nvPr/>
        </p:nvGrpSpPr>
        <p:grpSpPr>
          <a:xfrm>
            <a:off x="1661593" y="-17"/>
            <a:ext cx="834179" cy="834212"/>
            <a:chOff x="17" y="-17"/>
            <a:chExt cx="834179" cy="834212"/>
          </a:xfrm>
        </p:grpSpPr>
        <p:sp>
          <p:nvSpPr>
            <p:cNvPr id="328" name="Google Shape;328;p19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30" name="Google Shape;330;p19"/>
          <p:cNvSpPr/>
          <p:nvPr/>
        </p:nvSpPr>
        <p:spPr>
          <a:xfrm rot="5400000">
            <a:off x="15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31" name="Google Shape;331;p19"/>
          <p:cNvGrpSpPr/>
          <p:nvPr/>
        </p:nvGrpSpPr>
        <p:grpSpPr>
          <a:xfrm>
            <a:off x="1661592" y="4309283"/>
            <a:ext cx="840553" cy="834212"/>
            <a:chOff x="17" y="-17"/>
            <a:chExt cx="840553" cy="834212"/>
          </a:xfrm>
        </p:grpSpPr>
        <p:sp>
          <p:nvSpPr>
            <p:cNvPr id="332" name="Google Shape;332;p19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34" name="Google Shape;334;p19"/>
          <p:cNvGrpSpPr/>
          <p:nvPr/>
        </p:nvGrpSpPr>
        <p:grpSpPr>
          <a:xfrm>
            <a:off x="814167" y="4309283"/>
            <a:ext cx="840553" cy="834212"/>
            <a:chOff x="17" y="-17"/>
            <a:chExt cx="840553" cy="834212"/>
          </a:xfrm>
        </p:grpSpPr>
        <p:sp>
          <p:nvSpPr>
            <p:cNvPr id="335" name="Google Shape;335;p19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37" name="Google Shape;337;p19"/>
          <p:cNvSpPr/>
          <p:nvPr/>
        </p:nvSpPr>
        <p:spPr>
          <a:xfrm rot="5400000">
            <a:off x="25" y="34753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91655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>
            <a:spLocks noGrp="1"/>
          </p:cNvSpPr>
          <p:nvPr>
            <p:ph type="ctrTitle"/>
          </p:nvPr>
        </p:nvSpPr>
        <p:spPr>
          <a:xfrm flipH="1">
            <a:off x="1126204" y="119323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0" name="Google Shape;340;p20"/>
          <p:cNvSpPr txBox="1">
            <a:spLocks noGrp="1"/>
          </p:cNvSpPr>
          <p:nvPr>
            <p:ph type="subTitle" idx="1"/>
          </p:nvPr>
        </p:nvSpPr>
        <p:spPr>
          <a:xfrm flipH="1">
            <a:off x="718054" y="1610923"/>
            <a:ext cx="2376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41" name="Google Shape;341;p20"/>
          <p:cNvSpPr txBox="1">
            <a:spLocks noGrp="1"/>
          </p:cNvSpPr>
          <p:nvPr>
            <p:ph type="ctrTitle" idx="2"/>
          </p:nvPr>
        </p:nvSpPr>
        <p:spPr>
          <a:xfrm flipH="1">
            <a:off x="6462045" y="119323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2" name="Google Shape;342;p20"/>
          <p:cNvSpPr txBox="1">
            <a:spLocks noGrp="1"/>
          </p:cNvSpPr>
          <p:nvPr>
            <p:ph type="subTitle" idx="3"/>
          </p:nvPr>
        </p:nvSpPr>
        <p:spPr>
          <a:xfrm flipH="1">
            <a:off x="6053595" y="1610923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43" name="Google Shape;343;p20"/>
          <p:cNvSpPr txBox="1">
            <a:spLocks noGrp="1"/>
          </p:cNvSpPr>
          <p:nvPr>
            <p:ph type="ctrTitle" idx="4"/>
          </p:nvPr>
        </p:nvSpPr>
        <p:spPr>
          <a:xfrm flipH="1">
            <a:off x="1126204" y="3158384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4" name="Google Shape;344;p20"/>
          <p:cNvSpPr txBox="1">
            <a:spLocks noGrp="1"/>
          </p:cNvSpPr>
          <p:nvPr>
            <p:ph type="subTitle" idx="5"/>
          </p:nvPr>
        </p:nvSpPr>
        <p:spPr>
          <a:xfrm flipH="1">
            <a:off x="717754" y="3598636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ctrTitle" idx="6"/>
          </p:nvPr>
        </p:nvSpPr>
        <p:spPr>
          <a:xfrm flipH="1">
            <a:off x="6334695" y="3158384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6" name="Google Shape;346;p20"/>
          <p:cNvSpPr txBox="1">
            <a:spLocks noGrp="1"/>
          </p:cNvSpPr>
          <p:nvPr>
            <p:ph type="subTitle" idx="7"/>
          </p:nvPr>
        </p:nvSpPr>
        <p:spPr>
          <a:xfrm flipH="1">
            <a:off x="6053595" y="3598634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47" name="Google Shape;347;p20"/>
          <p:cNvSpPr txBox="1">
            <a:spLocks noGrp="1"/>
          </p:cNvSpPr>
          <p:nvPr>
            <p:ph type="title" idx="8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78884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ctrTitle"/>
          </p:nvPr>
        </p:nvSpPr>
        <p:spPr>
          <a:xfrm flipH="1">
            <a:off x="1205114" y="15193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1"/>
          </p:nvPr>
        </p:nvSpPr>
        <p:spPr>
          <a:xfrm flipH="1">
            <a:off x="1205114" y="1953721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1" name="Google Shape;351;p21"/>
          <p:cNvSpPr txBox="1">
            <a:spLocks noGrp="1"/>
          </p:cNvSpPr>
          <p:nvPr>
            <p:ph type="ctrTitle" idx="2"/>
          </p:nvPr>
        </p:nvSpPr>
        <p:spPr>
          <a:xfrm flipH="1">
            <a:off x="3796937" y="15193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2" name="Google Shape;352;p21"/>
          <p:cNvSpPr txBox="1">
            <a:spLocks noGrp="1"/>
          </p:cNvSpPr>
          <p:nvPr>
            <p:ph type="subTitle" idx="3"/>
          </p:nvPr>
        </p:nvSpPr>
        <p:spPr>
          <a:xfrm flipH="1">
            <a:off x="3519887" y="1953721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ctrTitle" idx="4"/>
          </p:nvPr>
        </p:nvSpPr>
        <p:spPr>
          <a:xfrm flipH="1">
            <a:off x="6382385" y="15193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5"/>
          </p:nvPr>
        </p:nvSpPr>
        <p:spPr>
          <a:xfrm flipH="1">
            <a:off x="5828285" y="1953721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ctrTitle" idx="6"/>
          </p:nvPr>
        </p:nvSpPr>
        <p:spPr>
          <a:xfrm flipH="1">
            <a:off x="1205114" y="28468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7"/>
          </p:nvPr>
        </p:nvSpPr>
        <p:spPr>
          <a:xfrm flipH="1">
            <a:off x="1205114" y="3268757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ctrTitle" idx="8"/>
          </p:nvPr>
        </p:nvSpPr>
        <p:spPr>
          <a:xfrm flipH="1">
            <a:off x="3796937" y="28468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9"/>
          </p:nvPr>
        </p:nvSpPr>
        <p:spPr>
          <a:xfrm flipH="1">
            <a:off x="3519887" y="3268757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ctrTitle" idx="13"/>
          </p:nvPr>
        </p:nvSpPr>
        <p:spPr>
          <a:xfrm flipH="1">
            <a:off x="6330560" y="28468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14"/>
          </p:nvPr>
        </p:nvSpPr>
        <p:spPr>
          <a:xfrm flipH="1">
            <a:off x="5776460" y="3268757"/>
            <a:ext cx="2114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361" name="Google Shape;361;p21"/>
          <p:cNvGrpSpPr/>
          <p:nvPr/>
        </p:nvGrpSpPr>
        <p:grpSpPr>
          <a:xfrm>
            <a:off x="17" y="-17"/>
            <a:ext cx="834179" cy="834212"/>
            <a:chOff x="17" y="-17"/>
            <a:chExt cx="834179" cy="834212"/>
          </a:xfrm>
        </p:grpSpPr>
        <p:sp>
          <p:nvSpPr>
            <p:cNvPr id="362" name="Google Shape;362;p21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64" name="Google Shape;364;p21"/>
          <p:cNvSpPr/>
          <p:nvPr/>
        </p:nvSpPr>
        <p:spPr>
          <a:xfrm>
            <a:off x="0" y="8342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795950" y="-2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66" name="Google Shape;366;p21"/>
          <p:cNvGrpSpPr/>
          <p:nvPr/>
        </p:nvGrpSpPr>
        <p:grpSpPr>
          <a:xfrm>
            <a:off x="8309867" y="3476508"/>
            <a:ext cx="834116" cy="1666974"/>
            <a:chOff x="8309867" y="3476508"/>
            <a:chExt cx="834116" cy="1666974"/>
          </a:xfrm>
        </p:grpSpPr>
        <p:sp>
          <p:nvSpPr>
            <p:cNvPr id="367" name="Google Shape;367;p21"/>
            <p:cNvSpPr/>
            <p:nvPr/>
          </p:nvSpPr>
          <p:spPr>
            <a:xfrm rot="5400000">
              <a:off x="8309850" y="4309350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 rot="5400000">
              <a:off x="8310726" y="4308904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 rot="5400000">
              <a:off x="8792380" y="4306937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 rot="5400000" flipH="1">
              <a:off x="8310726" y="3476079"/>
              <a:ext cx="832827" cy="833686"/>
            </a:xfrm>
            <a:custGeom>
              <a:avLst/>
              <a:gdLst/>
              <a:ahLst/>
              <a:cxnLst/>
              <a:rect l="l" t="t" r="r" b="b"/>
              <a:pathLst>
                <a:path w="25199" h="25225" extrusionOk="0">
                  <a:moveTo>
                    <a:pt x="17869" y="0"/>
                  </a:moveTo>
                  <a:cubicBezTo>
                    <a:pt x="17869" y="9699"/>
                    <a:pt x="10221" y="17961"/>
                    <a:pt x="25" y="17961"/>
                  </a:cubicBezTo>
                  <a:cubicBezTo>
                    <a:pt x="17" y="17961"/>
                    <a:pt x="9" y="17961"/>
                    <a:pt x="0" y="17961"/>
                  </a:cubicBezTo>
                  <a:lnTo>
                    <a:pt x="0" y="25224"/>
                  </a:lnTo>
                  <a:cubicBezTo>
                    <a:pt x="7238" y="25224"/>
                    <a:pt x="13247" y="22332"/>
                    <a:pt x="17816" y="17789"/>
                  </a:cubicBezTo>
                  <a:cubicBezTo>
                    <a:pt x="22518" y="13061"/>
                    <a:pt x="25172" y="6669"/>
                    <a:pt x="25199" y="0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 rot="5400000" flipH="1">
              <a:off x="8792380" y="3964086"/>
              <a:ext cx="349206" cy="353999"/>
            </a:xfrm>
            <a:custGeom>
              <a:avLst/>
              <a:gdLst/>
              <a:ahLst/>
              <a:cxnLst/>
              <a:rect l="l" t="t" r="r" b="b"/>
              <a:pathLst>
                <a:path w="10566" h="10711" extrusionOk="0">
                  <a:moveTo>
                    <a:pt x="0" y="0"/>
                  </a:moveTo>
                  <a:lnTo>
                    <a:pt x="0" y="10710"/>
                  </a:lnTo>
                  <a:cubicBezTo>
                    <a:pt x="5957" y="10710"/>
                    <a:pt x="10566" y="5916"/>
                    <a:pt x="10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endParaRPr/>
            </a:p>
          </p:txBody>
        </p:sp>
      </p:grpSp>
      <p:grpSp>
        <p:nvGrpSpPr>
          <p:cNvPr id="372" name="Google Shape;372;p21"/>
          <p:cNvGrpSpPr/>
          <p:nvPr/>
        </p:nvGrpSpPr>
        <p:grpSpPr>
          <a:xfrm>
            <a:off x="7442825" y="4276459"/>
            <a:ext cx="867041" cy="866988"/>
            <a:chOff x="7442825" y="4276459"/>
            <a:chExt cx="867041" cy="866988"/>
          </a:xfrm>
        </p:grpSpPr>
        <p:sp>
          <p:nvSpPr>
            <p:cNvPr id="373" name="Google Shape;373;p21"/>
            <p:cNvSpPr/>
            <p:nvPr/>
          </p:nvSpPr>
          <p:spPr>
            <a:xfrm>
              <a:off x="7442825" y="4276459"/>
              <a:ext cx="867023" cy="866988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1" y="0"/>
                  </a:moveTo>
                  <a:lnTo>
                    <a:pt x="1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7442825" y="4277353"/>
              <a:ext cx="289042" cy="294023"/>
            </a:xfrm>
            <a:custGeom>
              <a:avLst/>
              <a:gdLst/>
              <a:ahLst/>
              <a:cxnLst/>
              <a:rect l="l" t="t" r="r" b="b"/>
              <a:pathLst>
                <a:path w="8414" h="8559" extrusionOk="0">
                  <a:moveTo>
                    <a:pt x="8413" y="0"/>
                  </a:moveTo>
                  <a:cubicBezTo>
                    <a:pt x="3765" y="0"/>
                    <a:pt x="1" y="3830"/>
                    <a:pt x="1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7442825" y="4571350"/>
              <a:ext cx="289042" cy="283133"/>
            </a:xfrm>
            <a:custGeom>
              <a:avLst/>
              <a:gdLst/>
              <a:ahLst/>
              <a:cxnLst/>
              <a:rect l="l" t="t" r="r" b="b"/>
              <a:pathLst>
                <a:path w="8414" h="8242" extrusionOk="0">
                  <a:moveTo>
                    <a:pt x="8413" y="0"/>
                  </a:moveTo>
                  <a:cubicBezTo>
                    <a:pt x="3765" y="0"/>
                    <a:pt x="1" y="3685"/>
                    <a:pt x="1" y="8228"/>
                  </a:cubicBezTo>
                  <a:lnTo>
                    <a:pt x="1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7442825" y="4854458"/>
              <a:ext cx="289042" cy="288561"/>
            </a:xfrm>
            <a:custGeom>
              <a:avLst/>
              <a:gdLst/>
              <a:ahLst/>
              <a:cxnLst/>
              <a:rect l="l" t="t" r="r" b="b"/>
              <a:pathLst>
                <a:path w="8414" h="8400" extrusionOk="0">
                  <a:moveTo>
                    <a:pt x="8413" y="0"/>
                  </a:moveTo>
                  <a:cubicBezTo>
                    <a:pt x="3765" y="0"/>
                    <a:pt x="1" y="3751"/>
                    <a:pt x="1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7731842" y="4277353"/>
              <a:ext cx="289008" cy="294023"/>
            </a:xfrm>
            <a:custGeom>
              <a:avLst/>
              <a:gdLst/>
              <a:ahLst/>
              <a:cxnLst/>
              <a:rect l="l" t="t" r="r" b="b"/>
              <a:pathLst>
                <a:path w="8413" h="8559" extrusionOk="0">
                  <a:moveTo>
                    <a:pt x="8413" y="0"/>
                  </a:moveTo>
                  <a:cubicBezTo>
                    <a:pt x="3764" y="0"/>
                    <a:pt x="0" y="3830"/>
                    <a:pt x="0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7731842" y="4571350"/>
              <a:ext cx="289008" cy="283133"/>
            </a:xfrm>
            <a:custGeom>
              <a:avLst/>
              <a:gdLst/>
              <a:ahLst/>
              <a:cxnLst/>
              <a:rect l="l" t="t" r="r" b="b"/>
              <a:pathLst>
                <a:path w="8413" h="8242" extrusionOk="0">
                  <a:moveTo>
                    <a:pt x="8413" y="0"/>
                  </a:moveTo>
                  <a:cubicBezTo>
                    <a:pt x="3764" y="0"/>
                    <a:pt x="0" y="3685"/>
                    <a:pt x="0" y="8228"/>
                  </a:cubicBezTo>
                  <a:lnTo>
                    <a:pt x="0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7731842" y="4854458"/>
              <a:ext cx="289008" cy="288561"/>
            </a:xfrm>
            <a:custGeom>
              <a:avLst/>
              <a:gdLst/>
              <a:ahLst/>
              <a:cxnLst/>
              <a:rect l="l" t="t" r="r" b="b"/>
              <a:pathLst>
                <a:path w="8413" h="8400" extrusionOk="0">
                  <a:moveTo>
                    <a:pt x="8413" y="0"/>
                  </a:moveTo>
                  <a:cubicBezTo>
                    <a:pt x="3764" y="0"/>
                    <a:pt x="0" y="3751"/>
                    <a:pt x="0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8020824" y="4277353"/>
              <a:ext cx="289042" cy="294023"/>
            </a:xfrm>
            <a:custGeom>
              <a:avLst/>
              <a:gdLst/>
              <a:ahLst/>
              <a:cxnLst/>
              <a:rect l="l" t="t" r="r" b="b"/>
              <a:pathLst>
                <a:path w="8414" h="8559" extrusionOk="0">
                  <a:moveTo>
                    <a:pt x="8413" y="0"/>
                  </a:moveTo>
                  <a:cubicBezTo>
                    <a:pt x="3765" y="0"/>
                    <a:pt x="1" y="3830"/>
                    <a:pt x="1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8020824" y="4571350"/>
              <a:ext cx="289042" cy="283133"/>
            </a:xfrm>
            <a:custGeom>
              <a:avLst/>
              <a:gdLst/>
              <a:ahLst/>
              <a:cxnLst/>
              <a:rect l="l" t="t" r="r" b="b"/>
              <a:pathLst>
                <a:path w="8414" h="8242" extrusionOk="0">
                  <a:moveTo>
                    <a:pt x="8413" y="0"/>
                  </a:moveTo>
                  <a:cubicBezTo>
                    <a:pt x="3765" y="0"/>
                    <a:pt x="1" y="3685"/>
                    <a:pt x="1" y="8228"/>
                  </a:cubicBezTo>
                  <a:lnTo>
                    <a:pt x="1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8020824" y="4854458"/>
              <a:ext cx="289042" cy="288561"/>
            </a:xfrm>
            <a:custGeom>
              <a:avLst/>
              <a:gdLst/>
              <a:ahLst/>
              <a:cxnLst/>
              <a:rect l="l" t="t" r="r" b="b"/>
              <a:pathLst>
                <a:path w="8414" h="8400" extrusionOk="0">
                  <a:moveTo>
                    <a:pt x="8413" y="0"/>
                  </a:moveTo>
                  <a:cubicBezTo>
                    <a:pt x="3765" y="0"/>
                    <a:pt x="1" y="3751"/>
                    <a:pt x="1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83" name="Google Shape;383;p21"/>
          <p:cNvGrpSpPr/>
          <p:nvPr/>
        </p:nvGrpSpPr>
        <p:grpSpPr>
          <a:xfrm>
            <a:off x="6575784" y="4276989"/>
            <a:ext cx="867051" cy="865935"/>
            <a:chOff x="8276184" y="2610576"/>
            <a:chExt cx="867051" cy="865935"/>
          </a:xfrm>
        </p:grpSpPr>
        <p:sp>
          <p:nvSpPr>
            <p:cNvPr id="384" name="Google Shape;384;p21"/>
            <p:cNvSpPr/>
            <p:nvPr/>
          </p:nvSpPr>
          <p:spPr>
            <a:xfrm>
              <a:off x="8710255" y="2610576"/>
              <a:ext cx="432980" cy="865935"/>
            </a:xfrm>
            <a:custGeom>
              <a:avLst/>
              <a:gdLst/>
              <a:ahLst/>
              <a:cxnLst/>
              <a:rect l="l" t="t" r="r" b="b"/>
              <a:pathLst>
                <a:path w="5151" h="10302" extrusionOk="0">
                  <a:moveTo>
                    <a:pt x="5151" y="0"/>
                  </a:moveTo>
                  <a:cubicBezTo>
                    <a:pt x="2298" y="0"/>
                    <a:pt x="0" y="2298"/>
                    <a:pt x="0" y="5151"/>
                  </a:cubicBezTo>
                  <a:cubicBezTo>
                    <a:pt x="0" y="7990"/>
                    <a:pt x="2298" y="10301"/>
                    <a:pt x="5151" y="10301"/>
                  </a:cubicBezTo>
                  <a:lnTo>
                    <a:pt x="515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 flipH="1">
              <a:off x="8276184" y="2610576"/>
              <a:ext cx="434157" cy="865935"/>
            </a:xfrm>
            <a:custGeom>
              <a:avLst/>
              <a:gdLst/>
              <a:ahLst/>
              <a:cxnLst/>
              <a:rect l="l" t="t" r="r" b="b"/>
              <a:pathLst>
                <a:path w="5165" h="10302" extrusionOk="0">
                  <a:moveTo>
                    <a:pt x="1" y="0"/>
                  </a:moveTo>
                  <a:lnTo>
                    <a:pt x="1" y="10301"/>
                  </a:lnTo>
                  <a:cubicBezTo>
                    <a:pt x="2853" y="10301"/>
                    <a:pt x="5164" y="7990"/>
                    <a:pt x="5164" y="5151"/>
                  </a:cubicBezTo>
                  <a:cubicBezTo>
                    <a:pt x="5164" y="2298"/>
                    <a:pt x="2853" y="0"/>
                    <a:pt x="1" y="0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86" name="Google Shape;386;p21"/>
          <p:cNvSpPr txBox="1">
            <a:spLocks noGrp="1"/>
          </p:cNvSpPr>
          <p:nvPr>
            <p:ph type="title" idx="15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57977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 txBox="1">
            <a:spLocks noGrp="1"/>
          </p:cNvSpPr>
          <p:nvPr>
            <p:ph type="title" hasCustomPrompt="1"/>
          </p:nvPr>
        </p:nvSpPr>
        <p:spPr>
          <a:xfrm>
            <a:off x="4388850" y="2962600"/>
            <a:ext cx="4587000" cy="9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89" name="Google Shape;389;p22"/>
          <p:cNvSpPr txBox="1">
            <a:spLocks noGrp="1"/>
          </p:cNvSpPr>
          <p:nvPr>
            <p:ph type="subTitle" idx="1"/>
          </p:nvPr>
        </p:nvSpPr>
        <p:spPr>
          <a:xfrm flipH="1">
            <a:off x="5136300" y="3708821"/>
            <a:ext cx="30921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0" name="Google Shape;390;p22"/>
          <p:cNvSpPr txBox="1">
            <a:spLocks noGrp="1"/>
          </p:cNvSpPr>
          <p:nvPr>
            <p:ph type="title" idx="2" hasCustomPrompt="1"/>
          </p:nvPr>
        </p:nvSpPr>
        <p:spPr>
          <a:xfrm>
            <a:off x="398875" y="925604"/>
            <a:ext cx="4587000" cy="9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91" name="Google Shape;391;p22"/>
          <p:cNvSpPr txBox="1">
            <a:spLocks noGrp="1"/>
          </p:cNvSpPr>
          <p:nvPr>
            <p:ph type="subTitle" idx="3"/>
          </p:nvPr>
        </p:nvSpPr>
        <p:spPr>
          <a:xfrm flipH="1">
            <a:off x="870025" y="1684289"/>
            <a:ext cx="36447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0" y="4310925"/>
            <a:ext cx="832575" cy="832575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3" name="Google Shape;393;p22"/>
          <p:cNvSpPr/>
          <p:nvPr/>
        </p:nvSpPr>
        <p:spPr>
          <a:xfrm flipH="1">
            <a:off x="832575" y="4310925"/>
            <a:ext cx="832575" cy="832575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4" name="Google Shape;394;p22"/>
          <p:cNvSpPr/>
          <p:nvPr/>
        </p:nvSpPr>
        <p:spPr>
          <a:xfrm flipH="1">
            <a:off x="0" y="3478350"/>
            <a:ext cx="832575" cy="832575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5" name="Google Shape;395;p22"/>
          <p:cNvSpPr/>
          <p:nvPr/>
        </p:nvSpPr>
        <p:spPr>
          <a:xfrm>
            <a:off x="832575" y="3478350"/>
            <a:ext cx="832575" cy="832575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6" name="Google Shape;396;p22"/>
          <p:cNvSpPr/>
          <p:nvPr/>
        </p:nvSpPr>
        <p:spPr>
          <a:xfrm rot="10800000">
            <a:off x="1665148" y="4310093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7" name="Google Shape;397;p22"/>
          <p:cNvSpPr/>
          <p:nvPr/>
        </p:nvSpPr>
        <p:spPr>
          <a:xfrm rot="10800000" flipH="1">
            <a:off x="2496922" y="4311420"/>
            <a:ext cx="832596" cy="832101"/>
          </a:xfrm>
          <a:custGeom>
            <a:avLst/>
            <a:gdLst/>
            <a:ahLst/>
            <a:cxnLst/>
            <a:rect l="l" t="t" r="r" b="b"/>
            <a:pathLst>
              <a:path w="25213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8" name="Google Shape;398;p22"/>
          <p:cNvSpPr/>
          <p:nvPr/>
        </p:nvSpPr>
        <p:spPr>
          <a:xfrm rot="10800000">
            <a:off x="3322467" y="4311420"/>
            <a:ext cx="832596" cy="832101"/>
          </a:xfrm>
          <a:custGeom>
            <a:avLst/>
            <a:gdLst/>
            <a:ahLst/>
            <a:cxnLst/>
            <a:rect l="l" t="t" r="r" b="b"/>
            <a:pathLst>
              <a:path w="25213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9" name="Google Shape;399;p22"/>
          <p:cNvSpPr/>
          <p:nvPr/>
        </p:nvSpPr>
        <p:spPr>
          <a:xfrm rot="5400000">
            <a:off x="7495289" y="-462"/>
            <a:ext cx="834243" cy="835168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0" name="Google Shape;400;p22"/>
          <p:cNvSpPr/>
          <p:nvPr/>
        </p:nvSpPr>
        <p:spPr>
          <a:xfrm rot="-5400000" flipH="1">
            <a:off x="8324500" y="-462"/>
            <a:ext cx="834243" cy="835168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1" name="Google Shape;401;p22"/>
          <p:cNvSpPr/>
          <p:nvPr/>
        </p:nvSpPr>
        <p:spPr>
          <a:xfrm rot="10800000">
            <a:off x="6690098" y="-1496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2" name="Google Shape;402;p22"/>
          <p:cNvSpPr/>
          <p:nvPr/>
        </p:nvSpPr>
        <p:spPr>
          <a:xfrm rot="10800000">
            <a:off x="8325317" y="832745"/>
            <a:ext cx="832596" cy="832101"/>
          </a:xfrm>
          <a:custGeom>
            <a:avLst/>
            <a:gdLst/>
            <a:ahLst/>
            <a:cxnLst/>
            <a:rect l="l" t="t" r="r" b="b"/>
            <a:pathLst>
              <a:path w="25213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3" name="Google Shape;403;p22"/>
          <p:cNvSpPr/>
          <p:nvPr/>
        </p:nvSpPr>
        <p:spPr>
          <a:xfrm>
            <a:off x="7513349" y="834250"/>
            <a:ext cx="832500" cy="83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4" name="Google Shape;404;p22"/>
          <p:cNvSpPr/>
          <p:nvPr/>
        </p:nvSpPr>
        <p:spPr>
          <a:xfrm rot="10800000" flipH="1">
            <a:off x="5857525" y="-650"/>
            <a:ext cx="832575" cy="832575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5" name="Google Shape;405;p22"/>
          <p:cNvSpPr/>
          <p:nvPr/>
        </p:nvSpPr>
        <p:spPr>
          <a:xfrm rot="10800000">
            <a:off x="5024950" y="-650"/>
            <a:ext cx="832575" cy="832575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6" name="Google Shape;406;p22"/>
          <p:cNvSpPr/>
          <p:nvPr/>
        </p:nvSpPr>
        <p:spPr>
          <a:xfrm flipH="1">
            <a:off x="6707337" y="834212"/>
            <a:ext cx="832575" cy="832575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93306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Header 2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"/>
          <p:cNvSpPr txBox="1">
            <a:spLocks noGrp="1"/>
          </p:cNvSpPr>
          <p:nvPr>
            <p:ph type="ctrTitle"/>
          </p:nvPr>
        </p:nvSpPr>
        <p:spPr>
          <a:xfrm flipH="1">
            <a:off x="4571875" y="241381"/>
            <a:ext cx="38589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9" name="Google Shape;409;p23"/>
          <p:cNvSpPr txBox="1">
            <a:spLocks noGrp="1"/>
          </p:cNvSpPr>
          <p:nvPr>
            <p:ph type="subTitle" idx="1"/>
          </p:nvPr>
        </p:nvSpPr>
        <p:spPr>
          <a:xfrm flipH="1">
            <a:off x="4571825" y="2460481"/>
            <a:ext cx="2865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0" name="Google Shape;410;p2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571825" y="3384640"/>
            <a:ext cx="1948200" cy="9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96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23"/>
          <p:cNvSpPr/>
          <p:nvPr/>
        </p:nvSpPr>
        <p:spPr>
          <a:xfrm>
            <a:off x="0" y="0"/>
            <a:ext cx="1179418" cy="1179372"/>
          </a:xfrm>
          <a:custGeom>
            <a:avLst/>
            <a:gdLst/>
            <a:ahLst/>
            <a:cxnLst/>
            <a:rect l="l" t="t" r="r" b="b"/>
            <a:pathLst>
              <a:path w="25239" h="25238" extrusionOk="0">
                <a:moveTo>
                  <a:pt x="1" y="0"/>
                </a:moveTo>
                <a:lnTo>
                  <a:pt x="1" y="25238"/>
                </a:lnTo>
                <a:lnTo>
                  <a:pt x="25238" y="25238"/>
                </a:lnTo>
                <a:lnTo>
                  <a:pt x="25238" y="0"/>
                </a:ln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0" y="2430"/>
            <a:ext cx="1175727" cy="1176942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-40149" y="1182541"/>
            <a:ext cx="1219602" cy="1173430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9" y="2359125"/>
            <a:ext cx="1179424" cy="1179424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0" y="0"/>
                </a:moveTo>
                <a:lnTo>
                  <a:pt x="0" y="10301"/>
                </a:lnTo>
                <a:lnTo>
                  <a:pt x="10302" y="10301"/>
                </a:lnTo>
                <a:lnTo>
                  <a:pt x="103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9" y="2359125"/>
            <a:ext cx="1179424" cy="1179424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10302" y="0"/>
                </a:moveTo>
                <a:cubicBezTo>
                  <a:pt x="4610" y="0"/>
                  <a:pt x="0" y="4610"/>
                  <a:pt x="0" y="10301"/>
                </a:cubicBezTo>
                <a:cubicBezTo>
                  <a:pt x="5692" y="10301"/>
                  <a:pt x="10302" y="5692"/>
                  <a:pt x="103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6" name="Google Shape;416;p23"/>
          <p:cNvSpPr/>
          <p:nvPr/>
        </p:nvSpPr>
        <p:spPr>
          <a:xfrm rot="5400000">
            <a:off x="0" y="3538550"/>
            <a:ext cx="1179439" cy="1179439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1175725" y="0"/>
            <a:ext cx="1175737" cy="1175737"/>
          </a:xfrm>
          <a:custGeom>
            <a:avLst/>
            <a:gdLst/>
            <a:ahLst/>
            <a:cxnLst/>
            <a:rect l="l" t="t" r="r" b="b"/>
            <a:pathLst>
              <a:path w="25225" h="25225" extrusionOk="0">
                <a:moveTo>
                  <a:pt x="0" y="0"/>
                </a:moveTo>
                <a:lnTo>
                  <a:pt x="0" y="25224"/>
                </a:lnTo>
                <a:lnTo>
                  <a:pt x="25225" y="25224"/>
                </a:lnTo>
                <a:lnTo>
                  <a:pt x="25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1175725" y="776170"/>
            <a:ext cx="391524" cy="398282"/>
          </a:xfrm>
          <a:custGeom>
            <a:avLst/>
            <a:gdLst/>
            <a:ahLst/>
            <a:cxnLst/>
            <a:rect l="l" t="t" r="r" b="b"/>
            <a:pathLst>
              <a:path w="8400" h="8545" extrusionOk="0">
                <a:moveTo>
                  <a:pt x="0" y="0"/>
                </a:moveTo>
                <a:cubicBezTo>
                  <a:pt x="0" y="4715"/>
                  <a:pt x="3764" y="8545"/>
                  <a:pt x="8400" y="8545"/>
                </a:cubicBezTo>
                <a:lnTo>
                  <a:pt x="8400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1175725" y="392070"/>
            <a:ext cx="391524" cy="383554"/>
          </a:xfrm>
          <a:custGeom>
            <a:avLst/>
            <a:gdLst/>
            <a:ahLst/>
            <a:cxnLst/>
            <a:rect l="l" t="t" r="r" b="b"/>
            <a:pathLst>
              <a:path w="8400" h="8229" extrusionOk="0">
                <a:moveTo>
                  <a:pt x="0" y="1"/>
                </a:moveTo>
                <a:cubicBezTo>
                  <a:pt x="0" y="4544"/>
                  <a:pt x="3764" y="8228"/>
                  <a:pt x="8400" y="8228"/>
                </a:cubicBezTo>
                <a:lnTo>
                  <a:pt x="8400" y="1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1175725" y="606"/>
            <a:ext cx="391524" cy="391524"/>
          </a:xfrm>
          <a:custGeom>
            <a:avLst/>
            <a:gdLst/>
            <a:ahLst/>
            <a:cxnLst/>
            <a:rect l="l" t="t" r="r" b="b"/>
            <a:pathLst>
              <a:path w="8400" h="8400" extrusionOk="0">
                <a:moveTo>
                  <a:pt x="0" y="0"/>
                </a:moveTo>
                <a:cubicBezTo>
                  <a:pt x="0" y="4649"/>
                  <a:pt x="3764" y="8400"/>
                  <a:pt x="8400" y="8400"/>
                </a:cubicBezTo>
                <a:lnTo>
                  <a:pt x="8400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1567842" y="776170"/>
            <a:ext cx="392130" cy="398282"/>
          </a:xfrm>
          <a:custGeom>
            <a:avLst/>
            <a:gdLst/>
            <a:ahLst/>
            <a:cxnLst/>
            <a:rect l="l" t="t" r="r" b="b"/>
            <a:pathLst>
              <a:path w="8413" h="8545" extrusionOk="0">
                <a:moveTo>
                  <a:pt x="0" y="0"/>
                </a:moveTo>
                <a:cubicBezTo>
                  <a:pt x="0" y="4715"/>
                  <a:pt x="3764" y="8545"/>
                  <a:pt x="8413" y="8545"/>
                </a:cubicBezTo>
                <a:lnTo>
                  <a:pt x="8413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1567842" y="392070"/>
            <a:ext cx="392130" cy="383554"/>
          </a:xfrm>
          <a:custGeom>
            <a:avLst/>
            <a:gdLst/>
            <a:ahLst/>
            <a:cxnLst/>
            <a:rect l="l" t="t" r="r" b="b"/>
            <a:pathLst>
              <a:path w="8413" h="8229" extrusionOk="0">
                <a:moveTo>
                  <a:pt x="0" y="1"/>
                </a:moveTo>
                <a:cubicBezTo>
                  <a:pt x="0" y="4544"/>
                  <a:pt x="3764" y="8228"/>
                  <a:pt x="8413" y="8228"/>
                </a:cubicBezTo>
                <a:lnTo>
                  <a:pt x="8413" y="1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1567842" y="606"/>
            <a:ext cx="392130" cy="391524"/>
          </a:xfrm>
          <a:custGeom>
            <a:avLst/>
            <a:gdLst/>
            <a:ahLst/>
            <a:cxnLst/>
            <a:rect l="l" t="t" r="r" b="b"/>
            <a:pathLst>
              <a:path w="8413" h="8400" extrusionOk="0">
                <a:moveTo>
                  <a:pt x="0" y="0"/>
                </a:moveTo>
                <a:cubicBezTo>
                  <a:pt x="0" y="4649"/>
                  <a:pt x="3764" y="8400"/>
                  <a:pt x="8413" y="8400"/>
                </a:cubicBezTo>
                <a:lnTo>
                  <a:pt x="8413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1959306" y="776170"/>
            <a:ext cx="392130" cy="398282"/>
          </a:xfrm>
          <a:custGeom>
            <a:avLst/>
            <a:gdLst/>
            <a:ahLst/>
            <a:cxnLst/>
            <a:rect l="l" t="t" r="r" b="b"/>
            <a:pathLst>
              <a:path w="8413" h="8545" extrusionOk="0">
                <a:moveTo>
                  <a:pt x="0" y="0"/>
                </a:moveTo>
                <a:cubicBezTo>
                  <a:pt x="0" y="4715"/>
                  <a:pt x="3764" y="8545"/>
                  <a:pt x="8413" y="8545"/>
                </a:cubicBezTo>
                <a:lnTo>
                  <a:pt x="8413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1959306" y="392070"/>
            <a:ext cx="392130" cy="383554"/>
          </a:xfrm>
          <a:custGeom>
            <a:avLst/>
            <a:gdLst/>
            <a:ahLst/>
            <a:cxnLst/>
            <a:rect l="l" t="t" r="r" b="b"/>
            <a:pathLst>
              <a:path w="8413" h="8229" extrusionOk="0">
                <a:moveTo>
                  <a:pt x="0" y="1"/>
                </a:moveTo>
                <a:cubicBezTo>
                  <a:pt x="0" y="4544"/>
                  <a:pt x="3764" y="8228"/>
                  <a:pt x="8413" y="8228"/>
                </a:cubicBezTo>
                <a:lnTo>
                  <a:pt x="8413" y="1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1959912" y="606"/>
            <a:ext cx="391524" cy="391524"/>
          </a:xfrm>
          <a:custGeom>
            <a:avLst/>
            <a:gdLst/>
            <a:ahLst/>
            <a:cxnLst/>
            <a:rect l="l" t="t" r="r" b="b"/>
            <a:pathLst>
              <a:path w="8400" h="8400" extrusionOk="0">
                <a:moveTo>
                  <a:pt x="1" y="0"/>
                </a:moveTo>
                <a:cubicBezTo>
                  <a:pt x="1" y="4636"/>
                  <a:pt x="3764" y="8400"/>
                  <a:pt x="8400" y="8400"/>
                </a:cubicBezTo>
                <a:lnTo>
                  <a:pt x="8400" y="0"/>
                </a:lnTo>
                <a:close/>
              </a:path>
            </a:pathLst>
          </a:custGeom>
          <a:solidFill>
            <a:srgbClr val="FF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1172750" y="1181413"/>
            <a:ext cx="1175700" cy="117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1179450" y="2355975"/>
            <a:ext cx="1179418" cy="1178764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1179450" y="2349601"/>
            <a:ext cx="1175722" cy="1176329"/>
          </a:xfrm>
          <a:custGeom>
            <a:avLst/>
            <a:gdLst/>
            <a:ahLst/>
            <a:cxnLst/>
            <a:rect l="l" t="t" r="r" b="b"/>
            <a:pathLst>
              <a:path w="25199" h="25212" extrusionOk="0">
                <a:moveTo>
                  <a:pt x="17882" y="0"/>
                </a:moveTo>
                <a:cubicBezTo>
                  <a:pt x="17882" y="9699"/>
                  <a:pt x="10235" y="17948"/>
                  <a:pt x="25" y="17948"/>
                </a:cubicBezTo>
                <a:cubicBezTo>
                  <a:pt x="17" y="17948"/>
                  <a:pt x="9" y="17948"/>
                  <a:pt x="0" y="17948"/>
                </a:cubicBezTo>
                <a:lnTo>
                  <a:pt x="0" y="25211"/>
                </a:lnTo>
                <a:cubicBezTo>
                  <a:pt x="7238" y="25211"/>
                  <a:pt x="13247" y="22319"/>
                  <a:pt x="17816" y="17789"/>
                </a:cubicBezTo>
                <a:cubicBezTo>
                  <a:pt x="22518" y="13061"/>
                  <a:pt x="25172" y="6669"/>
                  <a:pt x="251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1179450" y="2355975"/>
            <a:ext cx="493749" cy="500525"/>
          </a:xfrm>
          <a:custGeom>
            <a:avLst/>
            <a:gdLst/>
            <a:ahLst/>
            <a:cxnLst/>
            <a:rect l="l" t="t" r="r" b="b"/>
            <a:pathLst>
              <a:path w="10566" h="10711" extrusionOk="0">
                <a:moveTo>
                  <a:pt x="0" y="0"/>
                </a:moveTo>
                <a:lnTo>
                  <a:pt x="0" y="10710"/>
                </a:lnTo>
                <a:cubicBezTo>
                  <a:pt x="5970" y="10710"/>
                  <a:pt x="10566" y="5903"/>
                  <a:pt x="105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2352082" y="-6125"/>
            <a:ext cx="1179443" cy="1177931"/>
          </a:xfrm>
          <a:custGeom>
            <a:avLst/>
            <a:gdLst/>
            <a:ahLst/>
            <a:cxnLst/>
            <a:rect l="l" t="t" r="r" b="b"/>
            <a:pathLst>
              <a:path w="10315" h="10302" extrusionOk="0">
                <a:moveTo>
                  <a:pt x="1" y="0"/>
                </a:moveTo>
                <a:lnTo>
                  <a:pt x="1" y="10301"/>
                </a:lnTo>
                <a:lnTo>
                  <a:pt x="10315" y="10301"/>
                </a:lnTo>
                <a:lnTo>
                  <a:pt x="1031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2941064" y="-6125"/>
            <a:ext cx="590465" cy="588965"/>
          </a:xfrm>
          <a:custGeom>
            <a:avLst/>
            <a:gdLst/>
            <a:ahLst/>
            <a:cxnLst/>
            <a:rect l="l" t="t" r="r" b="b"/>
            <a:pathLst>
              <a:path w="5164" h="5151" extrusionOk="0">
                <a:moveTo>
                  <a:pt x="4860" y="0"/>
                </a:moveTo>
                <a:cubicBezTo>
                  <a:pt x="2179" y="0"/>
                  <a:pt x="0" y="2166"/>
                  <a:pt x="13" y="4847"/>
                </a:cubicBezTo>
                <a:lnTo>
                  <a:pt x="13" y="5151"/>
                </a:lnTo>
                <a:lnTo>
                  <a:pt x="304" y="5151"/>
                </a:lnTo>
                <a:cubicBezTo>
                  <a:pt x="2985" y="5151"/>
                  <a:pt x="5164" y="2972"/>
                  <a:pt x="5164" y="304"/>
                </a:cubicBezTo>
                <a:lnTo>
                  <a:pt x="51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2352082" y="582719"/>
            <a:ext cx="590579" cy="589080"/>
          </a:xfrm>
          <a:custGeom>
            <a:avLst/>
            <a:gdLst/>
            <a:ahLst/>
            <a:cxnLst/>
            <a:rect l="l" t="t" r="r" b="b"/>
            <a:pathLst>
              <a:path w="5165" h="5152" extrusionOk="0">
                <a:moveTo>
                  <a:pt x="4861" y="1"/>
                </a:moveTo>
                <a:cubicBezTo>
                  <a:pt x="2180" y="1"/>
                  <a:pt x="1" y="2167"/>
                  <a:pt x="1" y="4848"/>
                </a:cubicBezTo>
                <a:lnTo>
                  <a:pt x="1" y="5151"/>
                </a:lnTo>
                <a:lnTo>
                  <a:pt x="304" y="5151"/>
                </a:lnTo>
                <a:cubicBezTo>
                  <a:pt x="2985" y="5151"/>
                  <a:pt x="5164" y="2986"/>
                  <a:pt x="5164" y="305"/>
                </a:cubicBezTo>
                <a:lnTo>
                  <a:pt x="516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942550" y="582719"/>
            <a:ext cx="588978" cy="589080"/>
          </a:xfrm>
          <a:custGeom>
            <a:avLst/>
            <a:gdLst/>
            <a:ahLst/>
            <a:cxnLst/>
            <a:rect l="l" t="t" r="r" b="b"/>
            <a:pathLst>
              <a:path w="5151" h="5152" extrusionOk="0">
                <a:moveTo>
                  <a:pt x="0" y="1"/>
                </a:moveTo>
                <a:lnTo>
                  <a:pt x="0" y="305"/>
                </a:lnTo>
                <a:cubicBezTo>
                  <a:pt x="0" y="2986"/>
                  <a:pt x="2166" y="5151"/>
                  <a:pt x="4847" y="5151"/>
                </a:cubicBezTo>
                <a:lnTo>
                  <a:pt x="5151" y="5151"/>
                </a:lnTo>
                <a:lnTo>
                  <a:pt x="5151" y="4848"/>
                </a:lnTo>
                <a:cubicBezTo>
                  <a:pt x="5151" y="2167"/>
                  <a:pt x="2972" y="1"/>
                  <a:pt x="2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52082" y="-6125"/>
            <a:ext cx="590579" cy="588965"/>
          </a:xfrm>
          <a:custGeom>
            <a:avLst/>
            <a:gdLst/>
            <a:ahLst/>
            <a:cxnLst/>
            <a:rect l="l" t="t" r="r" b="b"/>
            <a:pathLst>
              <a:path w="5165" h="5151" extrusionOk="0">
                <a:moveTo>
                  <a:pt x="1" y="0"/>
                </a:moveTo>
                <a:lnTo>
                  <a:pt x="1" y="291"/>
                </a:lnTo>
                <a:cubicBezTo>
                  <a:pt x="1" y="2972"/>
                  <a:pt x="2180" y="5151"/>
                  <a:pt x="4861" y="5151"/>
                </a:cubicBezTo>
                <a:lnTo>
                  <a:pt x="5164" y="5151"/>
                </a:lnTo>
                <a:lnTo>
                  <a:pt x="5164" y="4847"/>
                </a:lnTo>
                <a:cubicBezTo>
                  <a:pt x="5164" y="2166"/>
                  <a:pt x="2985" y="0"/>
                  <a:pt x="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2348437" y="1171599"/>
            <a:ext cx="1179443" cy="1177853"/>
          </a:xfrm>
          <a:custGeom>
            <a:avLst/>
            <a:gdLst/>
            <a:ahLst/>
            <a:cxnLst/>
            <a:rect l="l" t="t" r="r" b="b"/>
            <a:pathLst>
              <a:path w="10315" h="10302" extrusionOk="0">
                <a:moveTo>
                  <a:pt x="1" y="0"/>
                </a:moveTo>
                <a:lnTo>
                  <a:pt x="1" y="10301"/>
                </a:lnTo>
                <a:lnTo>
                  <a:pt x="10315" y="10301"/>
                </a:lnTo>
                <a:lnTo>
                  <a:pt x="103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7" name="Google Shape;437;p23"/>
          <p:cNvSpPr/>
          <p:nvPr/>
        </p:nvSpPr>
        <p:spPr>
          <a:xfrm rot="-5400000">
            <a:off x="2643671" y="876365"/>
            <a:ext cx="588978" cy="1177853"/>
          </a:xfrm>
          <a:custGeom>
            <a:avLst/>
            <a:gdLst/>
            <a:ahLst/>
            <a:cxnLst/>
            <a:rect l="l" t="t" r="r" b="b"/>
            <a:pathLst>
              <a:path w="5151" h="10302" extrusionOk="0">
                <a:moveTo>
                  <a:pt x="5151" y="0"/>
                </a:moveTo>
                <a:cubicBezTo>
                  <a:pt x="2298" y="0"/>
                  <a:pt x="0" y="2298"/>
                  <a:pt x="0" y="5151"/>
                </a:cubicBezTo>
                <a:cubicBezTo>
                  <a:pt x="0" y="7990"/>
                  <a:pt x="2298" y="10301"/>
                  <a:pt x="5151" y="10301"/>
                </a:cubicBezTo>
                <a:lnTo>
                  <a:pt x="5151" y="0"/>
                </a:ln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8" name="Google Shape;438;p23"/>
          <p:cNvSpPr/>
          <p:nvPr/>
        </p:nvSpPr>
        <p:spPr>
          <a:xfrm rot="-5400000">
            <a:off x="2642870" y="1466032"/>
            <a:ext cx="590579" cy="1177853"/>
          </a:xfrm>
          <a:custGeom>
            <a:avLst/>
            <a:gdLst/>
            <a:ahLst/>
            <a:cxnLst/>
            <a:rect l="l" t="t" r="r" b="b"/>
            <a:pathLst>
              <a:path w="5165" h="10302" extrusionOk="0">
                <a:moveTo>
                  <a:pt x="1" y="0"/>
                </a:moveTo>
                <a:lnTo>
                  <a:pt x="1" y="10301"/>
                </a:lnTo>
                <a:cubicBezTo>
                  <a:pt x="2853" y="10301"/>
                  <a:pt x="5164" y="7990"/>
                  <a:pt x="5164" y="5151"/>
                </a:cubicBezTo>
                <a:cubicBezTo>
                  <a:pt x="5164" y="2298"/>
                  <a:pt x="2853" y="0"/>
                  <a:pt x="1" y="0"/>
                </a:cubicBezTo>
                <a:close/>
              </a:path>
            </a:pathLst>
          </a:custGeom>
          <a:solidFill>
            <a:srgbClr val="FFD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9" name="Google Shape;439;p23"/>
          <p:cNvSpPr/>
          <p:nvPr/>
        </p:nvSpPr>
        <p:spPr>
          <a:xfrm>
            <a:off x="1345063" y="1390590"/>
            <a:ext cx="787112" cy="757314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7415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4"/>
          <p:cNvSpPr txBox="1">
            <a:spLocks noGrp="1"/>
          </p:cNvSpPr>
          <p:nvPr>
            <p:ph type="ctrTitle"/>
          </p:nvPr>
        </p:nvSpPr>
        <p:spPr>
          <a:xfrm flipH="1">
            <a:off x="5875050" y="3071950"/>
            <a:ext cx="27717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42" name="Google Shape;442;p24"/>
          <p:cNvSpPr txBox="1">
            <a:spLocks noGrp="1"/>
          </p:cNvSpPr>
          <p:nvPr>
            <p:ph type="subTitle" idx="1"/>
          </p:nvPr>
        </p:nvSpPr>
        <p:spPr>
          <a:xfrm flipH="1">
            <a:off x="794050" y="2881750"/>
            <a:ext cx="4494900" cy="13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43" name="Google Shape;443;p24"/>
          <p:cNvGrpSpPr/>
          <p:nvPr/>
        </p:nvGrpSpPr>
        <p:grpSpPr>
          <a:xfrm rot="5400000">
            <a:off x="1142363" y="1142541"/>
            <a:ext cx="1143192" cy="1143192"/>
            <a:chOff x="2311350" y="3970300"/>
            <a:chExt cx="746550" cy="746550"/>
          </a:xfrm>
        </p:grpSpPr>
        <p:sp>
          <p:nvSpPr>
            <p:cNvPr id="444" name="Google Shape;444;p24"/>
            <p:cNvSpPr/>
            <p:nvPr/>
          </p:nvSpPr>
          <p:spPr>
            <a:xfrm>
              <a:off x="2311350" y="3970300"/>
              <a:ext cx="746150" cy="746550"/>
            </a:xfrm>
            <a:custGeom>
              <a:avLst/>
              <a:gdLst/>
              <a:ahLst/>
              <a:cxnLst/>
              <a:rect l="l" t="t" r="r" b="b"/>
              <a:pathLst>
                <a:path w="29846" h="29862" extrusionOk="0">
                  <a:moveTo>
                    <a:pt x="1" y="1"/>
                  </a:moveTo>
                  <a:lnTo>
                    <a:pt x="1" y="29861"/>
                  </a:lnTo>
                  <a:lnTo>
                    <a:pt x="29846" y="29861"/>
                  </a:lnTo>
                  <a:lnTo>
                    <a:pt x="29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2684600" y="3970300"/>
              <a:ext cx="373300" cy="373300"/>
            </a:xfrm>
            <a:custGeom>
              <a:avLst/>
              <a:gdLst/>
              <a:ahLst/>
              <a:cxnLst/>
              <a:rect l="l" t="t" r="r" b="b"/>
              <a:pathLst>
                <a:path w="14932" h="14932" extrusionOk="0">
                  <a:moveTo>
                    <a:pt x="14931" y="1"/>
                  </a:moveTo>
                  <a:cubicBezTo>
                    <a:pt x="6678" y="1"/>
                    <a:pt x="1" y="6693"/>
                    <a:pt x="1" y="14931"/>
                  </a:cubicBezTo>
                  <a:cubicBezTo>
                    <a:pt x="8239" y="14931"/>
                    <a:pt x="14931" y="8254"/>
                    <a:pt x="14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2311350" y="434357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14931" y="0"/>
                  </a:moveTo>
                  <a:cubicBezTo>
                    <a:pt x="6678" y="0"/>
                    <a:pt x="1" y="6677"/>
                    <a:pt x="1" y="14930"/>
                  </a:cubicBezTo>
                  <a:cubicBezTo>
                    <a:pt x="8239" y="14930"/>
                    <a:pt x="14915" y="8238"/>
                    <a:pt x="14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2684600" y="4343575"/>
              <a:ext cx="373300" cy="373275"/>
            </a:xfrm>
            <a:custGeom>
              <a:avLst/>
              <a:gdLst/>
              <a:ahLst/>
              <a:cxnLst/>
              <a:rect l="l" t="t" r="r" b="b"/>
              <a:pathLst>
                <a:path w="14932" h="14931" extrusionOk="0">
                  <a:moveTo>
                    <a:pt x="1" y="0"/>
                  </a:moveTo>
                  <a:cubicBezTo>
                    <a:pt x="1" y="8238"/>
                    <a:pt x="6678" y="14930"/>
                    <a:pt x="14931" y="14930"/>
                  </a:cubicBezTo>
                  <a:cubicBezTo>
                    <a:pt x="14931" y="6677"/>
                    <a:pt x="8239" y="0"/>
                    <a:pt x="1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2311350" y="397030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1" y="1"/>
                  </a:moveTo>
                  <a:cubicBezTo>
                    <a:pt x="1" y="8239"/>
                    <a:pt x="6678" y="14931"/>
                    <a:pt x="14931" y="14931"/>
                  </a:cubicBezTo>
                  <a:cubicBezTo>
                    <a:pt x="14931" y="6693"/>
                    <a:pt x="8239" y="1"/>
                    <a:pt x="1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49" name="Google Shape;449;p24"/>
          <p:cNvGrpSpPr/>
          <p:nvPr/>
        </p:nvGrpSpPr>
        <p:grpSpPr>
          <a:xfrm rot="5400000">
            <a:off x="-159" y="-20"/>
            <a:ext cx="1143154" cy="1143192"/>
            <a:chOff x="1564850" y="4716425"/>
            <a:chExt cx="746525" cy="746550"/>
          </a:xfrm>
        </p:grpSpPr>
        <p:sp>
          <p:nvSpPr>
            <p:cNvPr id="450" name="Google Shape;450;p24"/>
            <p:cNvSpPr/>
            <p:nvPr/>
          </p:nvSpPr>
          <p:spPr>
            <a:xfrm>
              <a:off x="1564850" y="471642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2"/>
                  </a:lnTo>
                  <a:lnTo>
                    <a:pt x="29861" y="29862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9C5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1564850" y="47168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29861" y="0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52" name="Google Shape;452;p24"/>
          <p:cNvGrpSpPr/>
          <p:nvPr/>
        </p:nvGrpSpPr>
        <p:grpSpPr>
          <a:xfrm rot="5400000">
            <a:off x="1142382" y="-20"/>
            <a:ext cx="1143154" cy="1143192"/>
            <a:chOff x="1564850" y="3970300"/>
            <a:chExt cx="746525" cy="746550"/>
          </a:xfrm>
        </p:grpSpPr>
        <p:sp>
          <p:nvSpPr>
            <p:cNvPr id="453" name="Google Shape;453;p24"/>
            <p:cNvSpPr/>
            <p:nvPr/>
          </p:nvSpPr>
          <p:spPr>
            <a:xfrm>
              <a:off x="1564850" y="3970300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1751475" y="4156925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77" y="14931"/>
                    <a:pt x="14930" y="11593"/>
                    <a:pt x="14930" y="7466"/>
                  </a:cubicBezTo>
                  <a:cubicBezTo>
                    <a:pt x="14930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 rot="5400000">
            <a:off x="-791" y="1142235"/>
            <a:ext cx="1143192" cy="1143192"/>
            <a:chOff x="2311350" y="4716425"/>
            <a:chExt cx="746550" cy="746550"/>
          </a:xfrm>
        </p:grpSpPr>
        <p:sp>
          <p:nvSpPr>
            <p:cNvPr id="456" name="Google Shape;456;p24"/>
            <p:cNvSpPr/>
            <p:nvPr/>
          </p:nvSpPr>
          <p:spPr>
            <a:xfrm>
              <a:off x="2311350" y="4716425"/>
              <a:ext cx="746150" cy="746550"/>
            </a:xfrm>
            <a:custGeom>
              <a:avLst/>
              <a:gdLst/>
              <a:ahLst/>
              <a:cxnLst/>
              <a:rect l="l" t="t" r="r" b="b"/>
              <a:pathLst>
                <a:path w="29846" h="29862" extrusionOk="0">
                  <a:moveTo>
                    <a:pt x="1" y="1"/>
                  </a:moveTo>
                  <a:lnTo>
                    <a:pt x="1" y="29862"/>
                  </a:lnTo>
                  <a:lnTo>
                    <a:pt x="29846" y="29862"/>
                  </a:lnTo>
                  <a:lnTo>
                    <a:pt x="29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2311350" y="4716825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4931" y="0"/>
                  </a:moveTo>
                  <a:cubicBezTo>
                    <a:pt x="6678" y="0"/>
                    <a:pt x="1" y="6677"/>
                    <a:pt x="1" y="14915"/>
                  </a:cubicBezTo>
                  <a:cubicBezTo>
                    <a:pt x="1" y="23169"/>
                    <a:pt x="6678" y="29846"/>
                    <a:pt x="14931" y="29846"/>
                  </a:cubicBezTo>
                  <a:cubicBezTo>
                    <a:pt x="23169" y="29846"/>
                    <a:pt x="29861" y="23169"/>
                    <a:pt x="29861" y="14915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2497975" y="4903450"/>
              <a:ext cx="373300" cy="372900"/>
            </a:xfrm>
            <a:custGeom>
              <a:avLst/>
              <a:gdLst/>
              <a:ahLst/>
              <a:cxnLst/>
              <a:rect l="l" t="t" r="r" b="b"/>
              <a:pathLst>
                <a:path w="14932" h="14916" extrusionOk="0">
                  <a:moveTo>
                    <a:pt x="7494" y="1"/>
                  </a:moveTo>
                  <a:cubicBezTo>
                    <a:pt x="7485" y="1"/>
                    <a:pt x="7475" y="1"/>
                    <a:pt x="7466" y="1"/>
                  </a:cubicBezTo>
                  <a:cubicBezTo>
                    <a:pt x="3339" y="1"/>
                    <a:pt x="1" y="3339"/>
                    <a:pt x="1" y="7450"/>
                  </a:cubicBezTo>
                  <a:cubicBezTo>
                    <a:pt x="1" y="11577"/>
                    <a:pt x="3339" y="14915"/>
                    <a:pt x="7466" y="14915"/>
                  </a:cubicBezTo>
                  <a:cubicBezTo>
                    <a:pt x="11577" y="14915"/>
                    <a:pt x="14931" y="11577"/>
                    <a:pt x="14931" y="7450"/>
                  </a:cubicBezTo>
                  <a:cubicBezTo>
                    <a:pt x="14931" y="3348"/>
                    <a:pt x="11593" y="1"/>
                    <a:pt x="7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59" name="Google Shape;459;p24"/>
          <p:cNvGrpSpPr/>
          <p:nvPr/>
        </p:nvGrpSpPr>
        <p:grpSpPr>
          <a:xfrm rot="5400000">
            <a:off x="4561014" y="-3612"/>
            <a:ext cx="1143154" cy="1150377"/>
            <a:chOff x="1564850" y="1731150"/>
            <a:chExt cx="746525" cy="751242"/>
          </a:xfrm>
        </p:grpSpPr>
        <p:sp>
          <p:nvSpPr>
            <p:cNvPr id="460" name="Google Shape;460;p24"/>
            <p:cNvSpPr/>
            <p:nvPr/>
          </p:nvSpPr>
          <p:spPr>
            <a:xfrm>
              <a:off x="1564850" y="1731150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14930" y="0"/>
                  </a:moveTo>
                  <a:cubicBezTo>
                    <a:pt x="6677" y="0"/>
                    <a:pt x="0" y="6677"/>
                    <a:pt x="0" y="14915"/>
                  </a:cubicBezTo>
                  <a:lnTo>
                    <a:pt x="0" y="29845"/>
                  </a:lnTo>
                  <a:lnTo>
                    <a:pt x="29861" y="29845"/>
                  </a:lnTo>
                  <a:lnTo>
                    <a:pt x="29861" y="14915"/>
                  </a:lnTo>
                  <a:cubicBezTo>
                    <a:pt x="29861" y="6677"/>
                    <a:pt x="23168" y="0"/>
                    <a:pt x="149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1751473" y="1917775"/>
              <a:ext cx="373275" cy="564617"/>
            </a:xfrm>
            <a:custGeom>
              <a:avLst/>
              <a:gdLst/>
              <a:ahLst/>
              <a:cxnLst/>
              <a:rect l="l" t="t" r="r" b="b"/>
              <a:pathLst>
                <a:path w="14931" h="22381" extrusionOk="0">
                  <a:moveTo>
                    <a:pt x="7437" y="0"/>
                  </a:moveTo>
                  <a:cubicBezTo>
                    <a:pt x="3323" y="0"/>
                    <a:pt x="0" y="3348"/>
                    <a:pt x="0" y="7450"/>
                  </a:cubicBezTo>
                  <a:lnTo>
                    <a:pt x="0" y="22380"/>
                  </a:lnTo>
                  <a:lnTo>
                    <a:pt x="14930" y="22380"/>
                  </a:lnTo>
                  <a:lnTo>
                    <a:pt x="14930" y="7450"/>
                  </a:lnTo>
                  <a:cubicBezTo>
                    <a:pt x="14930" y="3348"/>
                    <a:pt x="11607" y="0"/>
                    <a:pt x="7494" y="0"/>
                  </a:cubicBezTo>
                  <a:cubicBezTo>
                    <a:pt x="7484" y="0"/>
                    <a:pt x="7475" y="0"/>
                    <a:pt x="7465" y="0"/>
                  </a:cubicBezTo>
                  <a:cubicBezTo>
                    <a:pt x="7456" y="0"/>
                    <a:pt x="7446" y="0"/>
                    <a:pt x="7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2" name="Google Shape;462;p24"/>
          <p:cNvGrpSpPr/>
          <p:nvPr/>
        </p:nvGrpSpPr>
        <p:grpSpPr>
          <a:xfrm rot="5400000">
            <a:off x="3441176" y="-12545"/>
            <a:ext cx="1143154" cy="1168243"/>
            <a:chOff x="1564850" y="2460916"/>
            <a:chExt cx="746525" cy="762909"/>
          </a:xfrm>
        </p:grpSpPr>
        <p:sp>
          <p:nvSpPr>
            <p:cNvPr id="463" name="Google Shape;463;p24"/>
            <p:cNvSpPr/>
            <p:nvPr/>
          </p:nvSpPr>
          <p:spPr>
            <a:xfrm>
              <a:off x="1564850" y="2516816"/>
              <a:ext cx="746525" cy="706983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1564850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14931"/>
                  </a:ln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1751473" y="2460916"/>
              <a:ext cx="373275" cy="576249"/>
            </a:xfrm>
            <a:custGeom>
              <a:avLst/>
              <a:gdLst/>
              <a:ahLst/>
              <a:cxnLst/>
              <a:rect l="l" t="t" r="r" b="b"/>
              <a:pathLst>
                <a:path w="14931" h="22396" extrusionOk="0">
                  <a:moveTo>
                    <a:pt x="0" y="0"/>
                  </a:moveTo>
                  <a:lnTo>
                    <a:pt x="0" y="14931"/>
                  </a:lnTo>
                  <a:cubicBezTo>
                    <a:pt x="0" y="19058"/>
                    <a:pt x="3339" y="22396"/>
                    <a:pt x="7465" y="22396"/>
                  </a:cubicBezTo>
                  <a:cubicBezTo>
                    <a:pt x="11592" y="22396"/>
                    <a:pt x="14930" y="19058"/>
                    <a:pt x="14930" y="14931"/>
                  </a:cubicBezTo>
                  <a:lnTo>
                    <a:pt x="14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6" name="Google Shape;466;p24"/>
          <p:cNvGrpSpPr/>
          <p:nvPr/>
        </p:nvGrpSpPr>
        <p:grpSpPr>
          <a:xfrm rot="5400000">
            <a:off x="2285516" y="-4"/>
            <a:ext cx="1143154" cy="1143154"/>
            <a:chOff x="1031450" y="3223800"/>
            <a:chExt cx="746525" cy="746525"/>
          </a:xfrm>
        </p:grpSpPr>
        <p:grpSp>
          <p:nvGrpSpPr>
            <p:cNvPr id="467" name="Google Shape;467;p24"/>
            <p:cNvGrpSpPr/>
            <p:nvPr/>
          </p:nvGrpSpPr>
          <p:grpSpPr>
            <a:xfrm>
              <a:off x="1031450" y="3223800"/>
              <a:ext cx="746525" cy="746525"/>
              <a:chOff x="1564850" y="3223800"/>
              <a:chExt cx="746525" cy="746525"/>
            </a:xfrm>
          </p:grpSpPr>
          <p:sp>
            <p:nvSpPr>
              <p:cNvPr id="468" name="Google Shape;468;p24"/>
              <p:cNvSpPr/>
              <p:nvPr/>
            </p:nvSpPr>
            <p:spPr>
              <a:xfrm>
                <a:off x="1564850" y="3223800"/>
                <a:ext cx="746525" cy="746525"/>
              </a:xfrm>
              <a:custGeom>
                <a:avLst/>
                <a:gdLst/>
                <a:ahLst/>
                <a:cxnLst/>
                <a:rect l="l" t="t" r="r" b="b"/>
                <a:pathLst>
                  <a:path w="29861" h="29861" extrusionOk="0">
                    <a:moveTo>
                      <a:pt x="0" y="0"/>
                    </a:moveTo>
                    <a:lnTo>
                      <a:pt x="0" y="29861"/>
                    </a:lnTo>
                    <a:lnTo>
                      <a:pt x="29861" y="29861"/>
                    </a:lnTo>
                    <a:lnTo>
                      <a:pt x="29861" y="0"/>
                    </a:lnTo>
                    <a:close/>
                  </a:path>
                </a:pathLst>
              </a:custGeom>
              <a:solidFill>
                <a:srgbClr val="FF57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69" name="Google Shape;469;p24"/>
              <p:cNvSpPr/>
              <p:nvPr/>
            </p:nvSpPr>
            <p:spPr>
              <a:xfrm>
                <a:off x="1564850" y="3223800"/>
                <a:ext cx="74652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29861" h="3324" extrusionOk="0">
                    <a:moveTo>
                      <a:pt x="0" y="0"/>
                    </a:moveTo>
                    <a:lnTo>
                      <a:pt x="0" y="3323"/>
                    </a:lnTo>
                    <a:lnTo>
                      <a:pt x="29861" y="3323"/>
                    </a:lnTo>
                    <a:lnTo>
                      <a:pt x="29861" y="0"/>
                    </a:lnTo>
                    <a:close/>
                  </a:path>
                </a:pathLst>
              </a:custGeom>
              <a:solidFill>
                <a:srgbClr val="FFD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>
                <a:off x="1564850" y="3389550"/>
                <a:ext cx="74652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29861" h="3324" extrusionOk="0">
                    <a:moveTo>
                      <a:pt x="0" y="1"/>
                    </a:moveTo>
                    <a:lnTo>
                      <a:pt x="0" y="3324"/>
                    </a:lnTo>
                    <a:lnTo>
                      <a:pt x="29861" y="3324"/>
                    </a:lnTo>
                    <a:lnTo>
                      <a:pt x="29861" y="1"/>
                    </a:lnTo>
                    <a:close/>
                  </a:path>
                </a:pathLst>
              </a:custGeom>
              <a:solidFill>
                <a:srgbClr val="FFD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1" name="Google Shape;471;p24"/>
              <p:cNvSpPr/>
              <p:nvPr/>
            </p:nvSpPr>
            <p:spPr>
              <a:xfrm>
                <a:off x="1564850" y="3555700"/>
                <a:ext cx="7465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29861" h="3309" extrusionOk="0">
                    <a:moveTo>
                      <a:pt x="0" y="1"/>
                    </a:moveTo>
                    <a:lnTo>
                      <a:pt x="0" y="3308"/>
                    </a:lnTo>
                    <a:lnTo>
                      <a:pt x="29861" y="3308"/>
                    </a:lnTo>
                    <a:lnTo>
                      <a:pt x="29861" y="1"/>
                    </a:lnTo>
                    <a:close/>
                  </a:path>
                </a:pathLst>
              </a:custGeom>
              <a:solidFill>
                <a:srgbClr val="FFD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2" name="Google Shape;472;p24"/>
              <p:cNvSpPr/>
              <p:nvPr/>
            </p:nvSpPr>
            <p:spPr>
              <a:xfrm>
                <a:off x="1564850" y="3721475"/>
                <a:ext cx="74652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29861" h="3324" extrusionOk="0">
                    <a:moveTo>
                      <a:pt x="0" y="0"/>
                    </a:moveTo>
                    <a:lnTo>
                      <a:pt x="0" y="3323"/>
                    </a:lnTo>
                    <a:lnTo>
                      <a:pt x="29861" y="3323"/>
                    </a:lnTo>
                    <a:lnTo>
                      <a:pt x="29861" y="0"/>
                    </a:lnTo>
                    <a:close/>
                  </a:path>
                </a:pathLst>
              </a:custGeom>
              <a:solidFill>
                <a:srgbClr val="FFD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73" name="Google Shape;473;p24"/>
            <p:cNvSpPr/>
            <p:nvPr/>
          </p:nvSpPr>
          <p:spPr>
            <a:xfrm>
              <a:off x="1031450" y="3887225"/>
              <a:ext cx="746525" cy="83100"/>
            </a:xfrm>
            <a:custGeom>
              <a:avLst/>
              <a:gdLst/>
              <a:ahLst/>
              <a:cxnLst/>
              <a:rect l="l" t="t" r="r" b="b"/>
              <a:pathLst>
                <a:path w="29861" h="3324" extrusionOk="0">
                  <a:moveTo>
                    <a:pt x="0" y="1"/>
                  </a:moveTo>
                  <a:lnTo>
                    <a:pt x="0" y="3324"/>
                  </a:lnTo>
                  <a:lnTo>
                    <a:pt x="29861" y="3324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4" name="Google Shape;474;p24"/>
          <p:cNvGrpSpPr/>
          <p:nvPr/>
        </p:nvGrpSpPr>
        <p:grpSpPr>
          <a:xfrm rot="5400000">
            <a:off x="6857481" y="0"/>
            <a:ext cx="1143154" cy="1143154"/>
            <a:chOff x="1564850" y="238125"/>
            <a:chExt cx="746525" cy="746525"/>
          </a:xfrm>
        </p:grpSpPr>
        <p:sp>
          <p:nvSpPr>
            <p:cNvPr id="475" name="Google Shape;475;p24"/>
            <p:cNvSpPr/>
            <p:nvPr/>
          </p:nvSpPr>
          <p:spPr>
            <a:xfrm>
              <a:off x="1564850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9C5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1564850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29861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7" name="Google Shape;477;p24"/>
          <p:cNvGrpSpPr/>
          <p:nvPr/>
        </p:nvGrpSpPr>
        <p:grpSpPr>
          <a:xfrm rot="5400000">
            <a:off x="5714346" y="-20"/>
            <a:ext cx="1143154" cy="1143192"/>
            <a:chOff x="1564850" y="984625"/>
            <a:chExt cx="746525" cy="746550"/>
          </a:xfrm>
        </p:grpSpPr>
        <p:sp>
          <p:nvSpPr>
            <p:cNvPr id="478" name="Google Shape;478;p24"/>
            <p:cNvSpPr/>
            <p:nvPr/>
          </p:nvSpPr>
          <p:spPr>
            <a:xfrm>
              <a:off x="1564850" y="9846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0" y="1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1564850" y="98462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1751475" y="117125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77"/>
                    <a:pt x="3339" y="14931"/>
                    <a:pt x="7465" y="14931"/>
                  </a:cubicBezTo>
                  <a:cubicBezTo>
                    <a:pt x="11592" y="14931"/>
                    <a:pt x="14930" y="11577"/>
                    <a:pt x="14930" y="7466"/>
                  </a:cubicBezTo>
                  <a:cubicBezTo>
                    <a:pt x="14930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81" name="Google Shape;481;p24"/>
          <p:cNvGrpSpPr/>
          <p:nvPr/>
        </p:nvGrpSpPr>
        <p:grpSpPr>
          <a:xfrm rot="5400000">
            <a:off x="6857461" y="1142560"/>
            <a:ext cx="1143192" cy="1143154"/>
            <a:chOff x="2311350" y="238125"/>
            <a:chExt cx="746550" cy="746525"/>
          </a:xfrm>
        </p:grpSpPr>
        <p:sp>
          <p:nvSpPr>
            <p:cNvPr id="482" name="Google Shape;482;p24"/>
            <p:cNvSpPr/>
            <p:nvPr/>
          </p:nvSpPr>
          <p:spPr>
            <a:xfrm>
              <a:off x="2311350" y="238125"/>
              <a:ext cx="746150" cy="746525"/>
            </a:xfrm>
            <a:custGeom>
              <a:avLst/>
              <a:gdLst/>
              <a:ahLst/>
              <a:cxnLst/>
              <a:rect l="l" t="t" r="r" b="b"/>
              <a:pathLst>
                <a:path w="29846" h="29861" extrusionOk="0">
                  <a:moveTo>
                    <a:pt x="1" y="0"/>
                  </a:moveTo>
                  <a:lnTo>
                    <a:pt x="1" y="29861"/>
                  </a:lnTo>
                  <a:lnTo>
                    <a:pt x="29846" y="29861"/>
                  </a:lnTo>
                  <a:lnTo>
                    <a:pt x="29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2311350" y="238125"/>
              <a:ext cx="746550" cy="746525"/>
            </a:xfrm>
            <a:custGeom>
              <a:avLst/>
              <a:gdLst/>
              <a:ahLst/>
              <a:cxnLst/>
              <a:rect l="l" t="t" r="r" b="b"/>
              <a:pathLst>
                <a:path w="29862" h="29861" extrusionOk="0">
                  <a:moveTo>
                    <a:pt x="14931" y="0"/>
                  </a:moveTo>
                  <a:cubicBezTo>
                    <a:pt x="6678" y="0"/>
                    <a:pt x="1" y="6677"/>
                    <a:pt x="1" y="14930"/>
                  </a:cubicBezTo>
                  <a:cubicBezTo>
                    <a:pt x="1" y="23168"/>
                    <a:pt x="6678" y="29861"/>
                    <a:pt x="14931" y="29861"/>
                  </a:cubicBezTo>
                  <a:cubicBezTo>
                    <a:pt x="23169" y="29861"/>
                    <a:pt x="29861" y="23168"/>
                    <a:pt x="29861" y="14930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497975" y="424750"/>
              <a:ext cx="373300" cy="373275"/>
            </a:xfrm>
            <a:custGeom>
              <a:avLst/>
              <a:gdLst/>
              <a:ahLst/>
              <a:cxnLst/>
              <a:rect l="l" t="t" r="r" b="b"/>
              <a:pathLst>
                <a:path w="14932" h="14931" extrusionOk="0">
                  <a:moveTo>
                    <a:pt x="7466" y="0"/>
                  </a:moveTo>
                  <a:cubicBezTo>
                    <a:pt x="3339" y="0"/>
                    <a:pt x="1" y="3339"/>
                    <a:pt x="1" y="7465"/>
                  </a:cubicBezTo>
                  <a:cubicBezTo>
                    <a:pt x="1" y="11592"/>
                    <a:pt x="3339" y="14930"/>
                    <a:pt x="7466" y="14930"/>
                  </a:cubicBezTo>
                  <a:cubicBezTo>
                    <a:pt x="11577" y="14930"/>
                    <a:pt x="14931" y="11592"/>
                    <a:pt x="14931" y="7465"/>
                  </a:cubicBezTo>
                  <a:cubicBezTo>
                    <a:pt x="14931" y="3339"/>
                    <a:pt x="11577" y="0"/>
                    <a:pt x="7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5" name="Google Shape;485;p24"/>
          <p:cNvSpPr/>
          <p:nvPr/>
        </p:nvSpPr>
        <p:spPr>
          <a:xfrm rot="5400000">
            <a:off x="5714327" y="1142541"/>
            <a:ext cx="1143192" cy="1143192"/>
          </a:xfrm>
          <a:custGeom>
            <a:avLst/>
            <a:gdLst/>
            <a:ahLst/>
            <a:cxnLst/>
            <a:rect l="l" t="t" r="r" b="b"/>
            <a:pathLst>
              <a:path w="29862" h="29862" extrusionOk="0">
                <a:moveTo>
                  <a:pt x="14931" y="1"/>
                </a:moveTo>
                <a:cubicBezTo>
                  <a:pt x="14931" y="8239"/>
                  <a:pt x="8239" y="14931"/>
                  <a:pt x="1" y="14931"/>
                </a:cubicBezTo>
                <a:cubicBezTo>
                  <a:pt x="8239" y="14931"/>
                  <a:pt x="14931" y="21608"/>
                  <a:pt x="14931" y="29861"/>
                </a:cubicBezTo>
                <a:cubicBezTo>
                  <a:pt x="14931" y="21608"/>
                  <a:pt x="21608" y="14931"/>
                  <a:pt x="29861" y="14931"/>
                </a:cubicBezTo>
                <a:cubicBezTo>
                  <a:pt x="21608" y="14931"/>
                  <a:pt x="14931" y="8239"/>
                  <a:pt x="149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86" name="Google Shape;486;p24"/>
          <p:cNvGrpSpPr/>
          <p:nvPr/>
        </p:nvGrpSpPr>
        <p:grpSpPr>
          <a:xfrm rot="5400000">
            <a:off x="8000021" y="1142541"/>
            <a:ext cx="1143192" cy="1143192"/>
            <a:chOff x="2311350" y="3970300"/>
            <a:chExt cx="746550" cy="746550"/>
          </a:xfrm>
        </p:grpSpPr>
        <p:sp>
          <p:nvSpPr>
            <p:cNvPr id="487" name="Google Shape;487;p24"/>
            <p:cNvSpPr/>
            <p:nvPr/>
          </p:nvSpPr>
          <p:spPr>
            <a:xfrm>
              <a:off x="2311350" y="3970300"/>
              <a:ext cx="746150" cy="746550"/>
            </a:xfrm>
            <a:custGeom>
              <a:avLst/>
              <a:gdLst/>
              <a:ahLst/>
              <a:cxnLst/>
              <a:rect l="l" t="t" r="r" b="b"/>
              <a:pathLst>
                <a:path w="29846" h="29862" extrusionOk="0">
                  <a:moveTo>
                    <a:pt x="1" y="1"/>
                  </a:moveTo>
                  <a:lnTo>
                    <a:pt x="1" y="29861"/>
                  </a:lnTo>
                  <a:lnTo>
                    <a:pt x="29846" y="29861"/>
                  </a:lnTo>
                  <a:lnTo>
                    <a:pt x="29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2684600" y="3970300"/>
              <a:ext cx="373300" cy="373300"/>
            </a:xfrm>
            <a:custGeom>
              <a:avLst/>
              <a:gdLst/>
              <a:ahLst/>
              <a:cxnLst/>
              <a:rect l="l" t="t" r="r" b="b"/>
              <a:pathLst>
                <a:path w="14932" h="14932" extrusionOk="0">
                  <a:moveTo>
                    <a:pt x="14931" y="1"/>
                  </a:moveTo>
                  <a:cubicBezTo>
                    <a:pt x="6678" y="1"/>
                    <a:pt x="1" y="6693"/>
                    <a:pt x="1" y="14931"/>
                  </a:cubicBezTo>
                  <a:cubicBezTo>
                    <a:pt x="8239" y="14931"/>
                    <a:pt x="14931" y="8254"/>
                    <a:pt x="14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2311350" y="434357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14931" y="0"/>
                  </a:moveTo>
                  <a:cubicBezTo>
                    <a:pt x="6678" y="0"/>
                    <a:pt x="1" y="6677"/>
                    <a:pt x="1" y="14930"/>
                  </a:cubicBezTo>
                  <a:cubicBezTo>
                    <a:pt x="8239" y="14930"/>
                    <a:pt x="14915" y="8238"/>
                    <a:pt x="14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2684600" y="4343575"/>
              <a:ext cx="373300" cy="373275"/>
            </a:xfrm>
            <a:custGeom>
              <a:avLst/>
              <a:gdLst/>
              <a:ahLst/>
              <a:cxnLst/>
              <a:rect l="l" t="t" r="r" b="b"/>
              <a:pathLst>
                <a:path w="14932" h="14931" extrusionOk="0">
                  <a:moveTo>
                    <a:pt x="1" y="0"/>
                  </a:moveTo>
                  <a:cubicBezTo>
                    <a:pt x="1" y="8238"/>
                    <a:pt x="6678" y="14930"/>
                    <a:pt x="14931" y="14930"/>
                  </a:cubicBezTo>
                  <a:cubicBezTo>
                    <a:pt x="14931" y="6677"/>
                    <a:pt x="8239" y="0"/>
                    <a:pt x="1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2311350" y="397030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1" y="1"/>
                  </a:moveTo>
                  <a:cubicBezTo>
                    <a:pt x="1" y="8239"/>
                    <a:pt x="6678" y="14931"/>
                    <a:pt x="14931" y="14931"/>
                  </a:cubicBezTo>
                  <a:cubicBezTo>
                    <a:pt x="14931" y="6693"/>
                    <a:pt x="8239" y="1"/>
                    <a:pt x="1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92" name="Google Shape;492;p24"/>
          <p:cNvGrpSpPr/>
          <p:nvPr/>
        </p:nvGrpSpPr>
        <p:grpSpPr>
          <a:xfrm rot="5400000">
            <a:off x="8000041" y="-20"/>
            <a:ext cx="1143154" cy="1143192"/>
            <a:chOff x="1564850" y="3970300"/>
            <a:chExt cx="746525" cy="746550"/>
          </a:xfrm>
        </p:grpSpPr>
        <p:sp>
          <p:nvSpPr>
            <p:cNvPr id="493" name="Google Shape;493;p24"/>
            <p:cNvSpPr/>
            <p:nvPr/>
          </p:nvSpPr>
          <p:spPr>
            <a:xfrm>
              <a:off x="1564850" y="3970300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1751475" y="4156925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77" y="14931"/>
                    <a:pt x="14930" y="11593"/>
                    <a:pt x="14930" y="7466"/>
                  </a:cubicBezTo>
                  <a:cubicBezTo>
                    <a:pt x="14930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95" name="Google Shape;495;p24"/>
          <p:cNvGrpSpPr/>
          <p:nvPr/>
        </p:nvGrpSpPr>
        <p:grpSpPr>
          <a:xfrm rot="5400000">
            <a:off x="2285480" y="1146836"/>
            <a:ext cx="1143236" cy="1134612"/>
            <a:chOff x="17" y="-17"/>
            <a:chExt cx="840553" cy="834212"/>
          </a:xfrm>
        </p:grpSpPr>
        <p:sp>
          <p:nvSpPr>
            <p:cNvPr id="496" name="Google Shape;496;p24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3415034" y="1146836"/>
            <a:ext cx="1143236" cy="1134612"/>
            <a:chOff x="17" y="-17"/>
            <a:chExt cx="840553" cy="834212"/>
          </a:xfrm>
        </p:grpSpPr>
        <p:sp>
          <p:nvSpPr>
            <p:cNvPr id="499" name="Google Shape;499;p24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81144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1">
  <p:cSld name="Technology design 1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5"/>
          <p:cNvSpPr txBox="1">
            <a:spLocks noGrp="1"/>
          </p:cNvSpPr>
          <p:nvPr>
            <p:ph type="subTitle" idx="1"/>
          </p:nvPr>
        </p:nvSpPr>
        <p:spPr>
          <a:xfrm flipH="1">
            <a:off x="1726347" y="2482624"/>
            <a:ext cx="2671800" cy="11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5"/>
          <p:cNvSpPr txBox="1">
            <a:spLocks noGrp="1"/>
          </p:cNvSpPr>
          <p:nvPr>
            <p:ph type="title"/>
          </p:nvPr>
        </p:nvSpPr>
        <p:spPr>
          <a:xfrm>
            <a:off x="2564047" y="1551300"/>
            <a:ext cx="1833900" cy="11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04" name="Google Shape;504;p25"/>
          <p:cNvSpPr/>
          <p:nvPr/>
        </p:nvSpPr>
        <p:spPr>
          <a:xfrm rot="10800000">
            <a:off x="1658773" y="4310091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5" name="Google Shape;505;p25"/>
          <p:cNvSpPr/>
          <p:nvPr/>
        </p:nvSpPr>
        <p:spPr>
          <a:xfrm rot="10800000">
            <a:off x="6067" y="3486245"/>
            <a:ext cx="832596" cy="832101"/>
          </a:xfrm>
          <a:custGeom>
            <a:avLst/>
            <a:gdLst/>
            <a:ahLst/>
            <a:cxnLst/>
            <a:rect l="l" t="t" r="r" b="b"/>
            <a:pathLst>
              <a:path w="25213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6" name="Google Shape;506;p25"/>
          <p:cNvSpPr/>
          <p:nvPr/>
        </p:nvSpPr>
        <p:spPr>
          <a:xfrm rot="10800000" flipH="1">
            <a:off x="826201" y="4310925"/>
            <a:ext cx="832575" cy="832575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7" name="Google Shape;507;p25"/>
          <p:cNvSpPr/>
          <p:nvPr/>
        </p:nvSpPr>
        <p:spPr>
          <a:xfrm rot="10800000">
            <a:off x="0" y="4310925"/>
            <a:ext cx="832575" cy="832575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961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grpSp>
        <p:nvGrpSpPr>
          <p:cNvPr id="119" name="Google Shape;119;p6"/>
          <p:cNvGrpSpPr/>
          <p:nvPr/>
        </p:nvGrpSpPr>
        <p:grpSpPr>
          <a:xfrm rot="5400000">
            <a:off x="17" y="4309308"/>
            <a:ext cx="834179" cy="834212"/>
            <a:chOff x="17" y="-17"/>
            <a:chExt cx="834179" cy="834212"/>
          </a:xfrm>
        </p:grpSpPr>
        <p:sp>
          <p:nvSpPr>
            <p:cNvPr id="120" name="Google Shape;120;p6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6"/>
          <p:cNvGrpSpPr/>
          <p:nvPr/>
        </p:nvGrpSpPr>
        <p:grpSpPr>
          <a:xfrm rot="10800000">
            <a:off x="8309875" y="-517"/>
            <a:ext cx="834149" cy="834116"/>
            <a:chOff x="7476075" y="4309333"/>
            <a:chExt cx="834149" cy="834116"/>
          </a:xfrm>
        </p:grpSpPr>
        <p:sp>
          <p:nvSpPr>
            <p:cNvPr id="123" name="Google Shape;123;p6"/>
            <p:cNvSpPr/>
            <p:nvPr/>
          </p:nvSpPr>
          <p:spPr>
            <a:xfrm>
              <a:off x="7476075" y="4309333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7476080" y="4309358"/>
              <a:ext cx="833257" cy="832794"/>
            </a:xfrm>
            <a:custGeom>
              <a:avLst/>
              <a:gdLst/>
              <a:ahLst/>
              <a:cxnLst/>
              <a:rect l="l" t="t" r="r" b="b"/>
              <a:pathLst>
                <a:path w="25212" h="25198" extrusionOk="0">
                  <a:moveTo>
                    <a:pt x="1" y="0"/>
                  </a:moveTo>
                  <a:lnTo>
                    <a:pt x="25212" y="0"/>
                  </a:lnTo>
                  <a:lnTo>
                    <a:pt x="25212" y="25198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6"/>
          <p:cNvSpPr/>
          <p:nvPr/>
        </p:nvSpPr>
        <p:spPr>
          <a:xfrm rot="10800000">
            <a:off x="8293423" y="83360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2">
  <p:cSld name="Technology design 2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6"/>
          <p:cNvSpPr txBox="1">
            <a:spLocks noGrp="1"/>
          </p:cNvSpPr>
          <p:nvPr>
            <p:ph type="subTitle" idx="1"/>
          </p:nvPr>
        </p:nvSpPr>
        <p:spPr>
          <a:xfrm flipH="1">
            <a:off x="4953350" y="2391988"/>
            <a:ext cx="2644500" cy="11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26"/>
          <p:cNvSpPr txBox="1">
            <a:spLocks noGrp="1"/>
          </p:cNvSpPr>
          <p:nvPr>
            <p:ph type="title"/>
          </p:nvPr>
        </p:nvSpPr>
        <p:spPr>
          <a:xfrm>
            <a:off x="4953350" y="1643913"/>
            <a:ext cx="28221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11" name="Google Shape;511;p26"/>
          <p:cNvSpPr/>
          <p:nvPr/>
        </p:nvSpPr>
        <p:spPr>
          <a:xfrm rot="-5400000">
            <a:off x="7472876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12" name="Google Shape;512;p26"/>
          <p:cNvGrpSpPr/>
          <p:nvPr/>
        </p:nvGrpSpPr>
        <p:grpSpPr>
          <a:xfrm rot="10800000">
            <a:off x="8303459" y="4309283"/>
            <a:ext cx="840553" cy="834212"/>
            <a:chOff x="17" y="-17"/>
            <a:chExt cx="840553" cy="834212"/>
          </a:xfrm>
        </p:grpSpPr>
        <p:sp>
          <p:nvSpPr>
            <p:cNvPr id="513" name="Google Shape;513;p26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15" name="Google Shape;515;p26"/>
          <p:cNvSpPr/>
          <p:nvPr/>
        </p:nvSpPr>
        <p:spPr>
          <a:xfrm rot="5400000">
            <a:off x="8306626" y="3475315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19978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 3">
  <p:cSld name="Technology design 3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7"/>
          <p:cNvSpPr txBox="1">
            <a:spLocks noGrp="1"/>
          </p:cNvSpPr>
          <p:nvPr>
            <p:ph type="subTitle" idx="1"/>
          </p:nvPr>
        </p:nvSpPr>
        <p:spPr>
          <a:xfrm flipH="1">
            <a:off x="6008079" y="3244100"/>
            <a:ext cx="2342100" cy="11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7"/>
          <p:cNvSpPr txBox="1">
            <a:spLocks noGrp="1"/>
          </p:cNvSpPr>
          <p:nvPr>
            <p:ph type="title"/>
          </p:nvPr>
        </p:nvSpPr>
        <p:spPr>
          <a:xfrm>
            <a:off x="1182226" y="684150"/>
            <a:ext cx="19473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grpSp>
        <p:nvGrpSpPr>
          <p:cNvPr id="519" name="Google Shape;519;p27"/>
          <p:cNvGrpSpPr/>
          <p:nvPr/>
        </p:nvGrpSpPr>
        <p:grpSpPr>
          <a:xfrm>
            <a:off x="867050" y="4276509"/>
            <a:ext cx="867041" cy="866988"/>
            <a:chOff x="7442825" y="4276459"/>
            <a:chExt cx="867041" cy="866988"/>
          </a:xfrm>
        </p:grpSpPr>
        <p:sp>
          <p:nvSpPr>
            <p:cNvPr id="520" name="Google Shape;520;p27"/>
            <p:cNvSpPr/>
            <p:nvPr/>
          </p:nvSpPr>
          <p:spPr>
            <a:xfrm>
              <a:off x="7442825" y="4276459"/>
              <a:ext cx="867023" cy="866988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1" y="0"/>
                  </a:moveTo>
                  <a:lnTo>
                    <a:pt x="1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7442825" y="4277353"/>
              <a:ext cx="289042" cy="294023"/>
            </a:xfrm>
            <a:custGeom>
              <a:avLst/>
              <a:gdLst/>
              <a:ahLst/>
              <a:cxnLst/>
              <a:rect l="l" t="t" r="r" b="b"/>
              <a:pathLst>
                <a:path w="8414" h="8559" extrusionOk="0">
                  <a:moveTo>
                    <a:pt x="8413" y="0"/>
                  </a:moveTo>
                  <a:cubicBezTo>
                    <a:pt x="3765" y="0"/>
                    <a:pt x="1" y="3830"/>
                    <a:pt x="1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7442825" y="4571350"/>
              <a:ext cx="289042" cy="283133"/>
            </a:xfrm>
            <a:custGeom>
              <a:avLst/>
              <a:gdLst/>
              <a:ahLst/>
              <a:cxnLst/>
              <a:rect l="l" t="t" r="r" b="b"/>
              <a:pathLst>
                <a:path w="8414" h="8242" extrusionOk="0">
                  <a:moveTo>
                    <a:pt x="8413" y="0"/>
                  </a:moveTo>
                  <a:cubicBezTo>
                    <a:pt x="3765" y="0"/>
                    <a:pt x="1" y="3685"/>
                    <a:pt x="1" y="8228"/>
                  </a:cubicBezTo>
                  <a:lnTo>
                    <a:pt x="1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7442825" y="4854458"/>
              <a:ext cx="289042" cy="288561"/>
            </a:xfrm>
            <a:custGeom>
              <a:avLst/>
              <a:gdLst/>
              <a:ahLst/>
              <a:cxnLst/>
              <a:rect l="l" t="t" r="r" b="b"/>
              <a:pathLst>
                <a:path w="8414" h="8400" extrusionOk="0">
                  <a:moveTo>
                    <a:pt x="8413" y="0"/>
                  </a:moveTo>
                  <a:cubicBezTo>
                    <a:pt x="3765" y="0"/>
                    <a:pt x="1" y="3751"/>
                    <a:pt x="1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7731842" y="4277353"/>
              <a:ext cx="289008" cy="294023"/>
            </a:xfrm>
            <a:custGeom>
              <a:avLst/>
              <a:gdLst/>
              <a:ahLst/>
              <a:cxnLst/>
              <a:rect l="l" t="t" r="r" b="b"/>
              <a:pathLst>
                <a:path w="8413" h="8559" extrusionOk="0">
                  <a:moveTo>
                    <a:pt x="8413" y="0"/>
                  </a:moveTo>
                  <a:cubicBezTo>
                    <a:pt x="3764" y="0"/>
                    <a:pt x="0" y="3830"/>
                    <a:pt x="0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7731842" y="4571350"/>
              <a:ext cx="289008" cy="283133"/>
            </a:xfrm>
            <a:custGeom>
              <a:avLst/>
              <a:gdLst/>
              <a:ahLst/>
              <a:cxnLst/>
              <a:rect l="l" t="t" r="r" b="b"/>
              <a:pathLst>
                <a:path w="8413" h="8242" extrusionOk="0">
                  <a:moveTo>
                    <a:pt x="8413" y="0"/>
                  </a:moveTo>
                  <a:cubicBezTo>
                    <a:pt x="3764" y="0"/>
                    <a:pt x="0" y="3685"/>
                    <a:pt x="0" y="8228"/>
                  </a:cubicBezTo>
                  <a:lnTo>
                    <a:pt x="0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7731842" y="4854458"/>
              <a:ext cx="289008" cy="288561"/>
            </a:xfrm>
            <a:custGeom>
              <a:avLst/>
              <a:gdLst/>
              <a:ahLst/>
              <a:cxnLst/>
              <a:rect l="l" t="t" r="r" b="b"/>
              <a:pathLst>
                <a:path w="8413" h="8400" extrusionOk="0">
                  <a:moveTo>
                    <a:pt x="8413" y="0"/>
                  </a:moveTo>
                  <a:cubicBezTo>
                    <a:pt x="3764" y="0"/>
                    <a:pt x="0" y="3751"/>
                    <a:pt x="0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8020824" y="4277353"/>
              <a:ext cx="289042" cy="294023"/>
            </a:xfrm>
            <a:custGeom>
              <a:avLst/>
              <a:gdLst/>
              <a:ahLst/>
              <a:cxnLst/>
              <a:rect l="l" t="t" r="r" b="b"/>
              <a:pathLst>
                <a:path w="8414" h="8559" extrusionOk="0">
                  <a:moveTo>
                    <a:pt x="8413" y="0"/>
                  </a:moveTo>
                  <a:cubicBezTo>
                    <a:pt x="3765" y="0"/>
                    <a:pt x="1" y="3830"/>
                    <a:pt x="1" y="8558"/>
                  </a:cubicBezTo>
                  <a:lnTo>
                    <a:pt x="8413" y="8558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8020824" y="4571350"/>
              <a:ext cx="289042" cy="283133"/>
            </a:xfrm>
            <a:custGeom>
              <a:avLst/>
              <a:gdLst/>
              <a:ahLst/>
              <a:cxnLst/>
              <a:rect l="l" t="t" r="r" b="b"/>
              <a:pathLst>
                <a:path w="8414" h="8242" extrusionOk="0">
                  <a:moveTo>
                    <a:pt x="8413" y="0"/>
                  </a:moveTo>
                  <a:cubicBezTo>
                    <a:pt x="3765" y="0"/>
                    <a:pt x="1" y="3685"/>
                    <a:pt x="1" y="8228"/>
                  </a:cubicBezTo>
                  <a:lnTo>
                    <a:pt x="1" y="8241"/>
                  </a:lnTo>
                  <a:lnTo>
                    <a:pt x="8413" y="8241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8020824" y="4854458"/>
              <a:ext cx="289042" cy="288561"/>
            </a:xfrm>
            <a:custGeom>
              <a:avLst/>
              <a:gdLst/>
              <a:ahLst/>
              <a:cxnLst/>
              <a:rect l="l" t="t" r="r" b="b"/>
              <a:pathLst>
                <a:path w="8414" h="8400" extrusionOk="0">
                  <a:moveTo>
                    <a:pt x="8413" y="0"/>
                  </a:moveTo>
                  <a:cubicBezTo>
                    <a:pt x="3765" y="0"/>
                    <a:pt x="1" y="3751"/>
                    <a:pt x="1" y="8399"/>
                  </a:cubicBezTo>
                  <a:lnTo>
                    <a:pt x="8413" y="8399"/>
                  </a:lnTo>
                  <a:lnTo>
                    <a:pt x="8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30" name="Google Shape;530;p27"/>
          <p:cNvGrpSpPr/>
          <p:nvPr/>
        </p:nvGrpSpPr>
        <p:grpSpPr>
          <a:xfrm>
            <a:off x="9" y="4277039"/>
            <a:ext cx="867051" cy="865935"/>
            <a:chOff x="8276184" y="2610576"/>
            <a:chExt cx="867051" cy="865935"/>
          </a:xfrm>
        </p:grpSpPr>
        <p:sp>
          <p:nvSpPr>
            <p:cNvPr id="531" name="Google Shape;531;p27"/>
            <p:cNvSpPr/>
            <p:nvPr/>
          </p:nvSpPr>
          <p:spPr>
            <a:xfrm>
              <a:off x="8710255" y="2610576"/>
              <a:ext cx="432980" cy="865935"/>
            </a:xfrm>
            <a:custGeom>
              <a:avLst/>
              <a:gdLst/>
              <a:ahLst/>
              <a:cxnLst/>
              <a:rect l="l" t="t" r="r" b="b"/>
              <a:pathLst>
                <a:path w="5151" h="10302" extrusionOk="0">
                  <a:moveTo>
                    <a:pt x="5151" y="0"/>
                  </a:moveTo>
                  <a:cubicBezTo>
                    <a:pt x="2298" y="0"/>
                    <a:pt x="0" y="2298"/>
                    <a:pt x="0" y="5151"/>
                  </a:cubicBezTo>
                  <a:cubicBezTo>
                    <a:pt x="0" y="7990"/>
                    <a:pt x="2298" y="10301"/>
                    <a:pt x="5151" y="10301"/>
                  </a:cubicBezTo>
                  <a:lnTo>
                    <a:pt x="515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 flipH="1">
              <a:off x="8276184" y="2610576"/>
              <a:ext cx="434157" cy="865935"/>
            </a:xfrm>
            <a:custGeom>
              <a:avLst/>
              <a:gdLst/>
              <a:ahLst/>
              <a:cxnLst/>
              <a:rect l="l" t="t" r="r" b="b"/>
              <a:pathLst>
                <a:path w="5165" h="10302" extrusionOk="0">
                  <a:moveTo>
                    <a:pt x="1" y="0"/>
                  </a:moveTo>
                  <a:lnTo>
                    <a:pt x="1" y="10301"/>
                  </a:lnTo>
                  <a:cubicBezTo>
                    <a:pt x="2853" y="10301"/>
                    <a:pt x="5164" y="7990"/>
                    <a:pt x="5164" y="5151"/>
                  </a:cubicBezTo>
                  <a:cubicBezTo>
                    <a:pt x="5164" y="2298"/>
                    <a:pt x="2853" y="0"/>
                    <a:pt x="1" y="0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83053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8"/>
          <p:cNvSpPr txBox="1">
            <a:spLocks noGrp="1"/>
          </p:cNvSpPr>
          <p:nvPr>
            <p:ph type="body" idx="1"/>
          </p:nvPr>
        </p:nvSpPr>
        <p:spPr>
          <a:xfrm>
            <a:off x="745625" y="1347775"/>
            <a:ext cx="60996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SemiBold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35" name="Google Shape;535;p28"/>
          <p:cNvSpPr txBox="1">
            <a:spLocks noGrp="1"/>
          </p:cNvSpPr>
          <p:nvPr>
            <p:ph type="title"/>
          </p:nvPr>
        </p:nvSpPr>
        <p:spPr>
          <a:xfrm>
            <a:off x="302310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grpSp>
        <p:nvGrpSpPr>
          <p:cNvPr id="536" name="Google Shape;536;p28"/>
          <p:cNvGrpSpPr/>
          <p:nvPr/>
        </p:nvGrpSpPr>
        <p:grpSpPr>
          <a:xfrm rot="5400000">
            <a:off x="8309817" y="4309283"/>
            <a:ext cx="834179" cy="834212"/>
            <a:chOff x="17" y="-17"/>
            <a:chExt cx="834179" cy="834212"/>
          </a:xfrm>
        </p:grpSpPr>
        <p:sp>
          <p:nvSpPr>
            <p:cNvPr id="537" name="Google Shape;537;p28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39" name="Google Shape;539;p28"/>
          <p:cNvGrpSpPr/>
          <p:nvPr/>
        </p:nvGrpSpPr>
        <p:grpSpPr>
          <a:xfrm>
            <a:off x="7476075" y="4309333"/>
            <a:ext cx="834149" cy="834116"/>
            <a:chOff x="7476075" y="4309333"/>
            <a:chExt cx="834149" cy="834116"/>
          </a:xfrm>
        </p:grpSpPr>
        <p:sp>
          <p:nvSpPr>
            <p:cNvPr id="540" name="Google Shape;540;p28"/>
            <p:cNvSpPr/>
            <p:nvPr/>
          </p:nvSpPr>
          <p:spPr>
            <a:xfrm>
              <a:off x="7476075" y="4309333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476080" y="4309358"/>
              <a:ext cx="833257" cy="832794"/>
            </a:xfrm>
            <a:custGeom>
              <a:avLst/>
              <a:gdLst/>
              <a:ahLst/>
              <a:cxnLst/>
              <a:rect l="l" t="t" r="r" b="b"/>
              <a:pathLst>
                <a:path w="25212" h="25198" extrusionOk="0">
                  <a:moveTo>
                    <a:pt x="1" y="0"/>
                  </a:moveTo>
                  <a:lnTo>
                    <a:pt x="25212" y="0"/>
                  </a:lnTo>
                  <a:lnTo>
                    <a:pt x="25212" y="25198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42" name="Google Shape;542;p28"/>
          <p:cNvSpPr/>
          <p:nvPr/>
        </p:nvSpPr>
        <p:spPr>
          <a:xfrm>
            <a:off x="0" y="0"/>
            <a:ext cx="833100" cy="83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43" name="Google Shape;543;p28"/>
          <p:cNvGrpSpPr/>
          <p:nvPr/>
        </p:nvGrpSpPr>
        <p:grpSpPr>
          <a:xfrm rot="-5400000">
            <a:off x="833075" y="-517"/>
            <a:ext cx="834149" cy="834116"/>
            <a:chOff x="7476075" y="4309333"/>
            <a:chExt cx="834149" cy="834116"/>
          </a:xfrm>
        </p:grpSpPr>
        <p:sp>
          <p:nvSpPr>
            <p:cNvPr id="544" name="Google Shape;544;p28"/>
            <p:cNvSpPr/>
            <p:nvPr/>
          </p:nvSpPr>
          <p:spPr>
            <a:xfrm>
              <a:off x="7476075" y="4309333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476080" y="4309358"/>
              <a:ext cx="833257" cy="832794"/>
            </a:xfrm>
            <a:custGeom>
              <a:avLst/>
              <a:gdLst/>
              <a:ahLst/>
              <a:cxnLst/>
              <a:rect l="l" t="t" r="r" b="b"/>
              <a:pathLst>
                <a:path w="25212" h="25198" extrusionOk="0">
                  <a:moveTo>
                    <a:pt x="1" y="0"/>
                  </a:moveTo>
                  <a:lnTo>
                    <a:pt x="25212" y="0"/>
                  </a:lnTo>
                  <a:lnTo>
                    <a:pt x="25212" y="25198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46" name="Google Shape;546;p28"/>
          <p:cNvGrpSpPr/>
          <p:nvPr/>
        </p:nvGrpSpPr>
        <p:grpSpPr>
          <a:xfrm rot="-5400000">
            <a:off x="-546" y="833095"/>
            <a:ext cx="834179" cy="834212"/>
            <a:chOff x="17" y="-17"/>
            <a:chExt cx="834179" cy="834212"/>
          </a:xfrm>
        </p:grpSpPr>
        <p:sp>
          <p:nvSpPr>
            <p:cNvPr id="547" name="Google Shape;547;p28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49" name="Google Shape;549;p28"/>
          <p:cNvSpPr/>
          <p:nvPr/>
        </p:nvSpPr>
        <p:spPr>
          <a:xfrm>
            <a:off x="8310350" y="3476200"/>
            <a:ext cx="833100" cy="8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81517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9"/>
          <p:cNvSpPr txBox="1">
            <a:spLocks noGrp="1"/>
          </p:cNvSpPr>
          <p:nvPr>
            <p:ph type="body" idx="1"/>
          </p:nvPr>
        </p:nvSpPr>
        <p:spPr>
          <a:xfrm>
            <a:off x="550675" y="1249350"/>
            <a:ext cx="40653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unito Light"/>
              <a:buChar char="●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52" name="Google Shape;552;p29"/>
          <p:cNvSpPr txBox="1">
            <a:spLocks noGrp="1"/>
          </p:cNvSpPr>
          <p:nvPr>
            <p:ph type="title"/>
          </p:nvPr>
        </p:nvSpPr>
        <p:spPr>
          <a:xfrm>
            <a:off x="5489225" y="2246638"/>
            <a:ext cx="2934600" cy="6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grpSp>
        <p:nvGrpSpPr>
          <p:cNvPr id="553" name="Google Shape;553;p29"/>
          <p:cNvGrpSpPr/>
          <p:nvPr/>
        </p:nvGrpSpPr>
        <p:grpSpPr>
          <a:xfrm rot="10800000">
            <a:off x="8310225" y="4309283"/>
            <a:ext cx="834179" cy="834212"/>
            <a:chOff x="17" y="-17"/>
            <a:chExt cx="834179" cy="834212"/>
          </a:xfrm>
        </p:grpSpPr>
        <p:sp>
          <p:nvSpPr>
            <p:cNvPr id="554" name="Google Shape;554;p29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56" name="Google Shape;556;p29"/>
          <p:cNvSpPr/>
          <p:nvPr/>
        </p:nvSpPr>
        <p:spPr>
          <a:xfrm rot="10800000">
            <a:off x="8310205" y="34755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7" name="Google Shape;557;p29"/>
          <p:cNvSpPr/>
          <p:nvPr/>
        </p:nvSpPr>
        <p:spPr>
          <a:xfrm rot="10800000">
            <a:off x="7476434" y="3475280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8" name="Google Shape;558;p29"/>
          <p:cNvSpPr/>
          <p:nvPr/>
        </p:nvSpPr>
        <p:spPr>
          <a:xfrm rot="-5400000">
            <a:off x="7466568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59" name="Google Shape;559;p29"/>
          <p:cNvGrpSpPr/>
          <p:nvPr/>
        </p:nvGrpSpPr>
        <p:grpSpPr>
          <a:xfrm rot="10800000">
            <a:off x="6638998" y="4309283"/>
            <a:ext cx="834179" cy="834212"/>
            <a:chOff x="17" y="-17"/>
            <a:chExt cx="834179" cy="834212"/>
          </a:xfrm>
        </p:grpSpPr>
        <p:sp>
          <p:nvSpPr>
            <p:cNvPr id="560" name="Google Shape;560;p29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62" name="Google Shape;562;p29"/>
          <p:cNvSpPr/>
          <p:nvPr/>
        </p:nvSpPr>
        <p:spPr>
          <a:xfrm rot="10800000">
            <a:off x="8290504" y="83420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3" name="Google Shape;563;p29"/>
          <p:cNvSpPr/>
          <p:nvPr/>
        </p:nvSpPr>
        <p:spPr>
          <a:xfrm rot="-5400000">
            <a:off x="8306926" y="2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64" name="Google Shape;564;p29"/>
          <p:cNvGrpSpPr/>
          <p:nvPr/>
        </p:nvGrpSpPr>
        <p:grpSpPr>
          <a:xfrm rot="10800000">
            <a:off x="6639009" y="-17"/>
            <a:ext cx="840553" cy="834212"/>
            <a:chOff x="17" y="-17"/>
            <a:chExt cx="840553" cy="834212"/>
          </a:xfrm>
        </p:grpSpPr>
        <p:sp>
          <p:nvSpPr>
            <p:cNvPr id="565" name="Google Shape;565;p29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67" name="Google Shape;567;p29"/>
          <p:cNvGrpSpPr/>
          <p:nvPr/>
        </p:nvGrpSpPr>
        <p:grpSpPr>
          <a:xfrm rot="10800000">
            <a:off x="7486434" y="-17"/>
            <a:ext cx="840553" cy="834212"/>
            <a:chOff x="17" y="-17"/>
            <a:chExt cx="840553" cy="834212"/>
          </a:xfrm>
        </p:grpSpPr>
        <p:sp>
          <p:nvSpPr>
            <p:cNvPr id="568" name="Google Shape;568;p29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70" name="Google Shape;570;p29"/>
          <p:cNvSpPr/>
          <p:nvPr/>
        </p:nvSpPr>
        <p:spPr>
          <a:xfrm rot="-5400000">
            <a:off x="7472951" y="8344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5596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0"/>
          <p:cNvSpPr txBox="1">
            <a:spLocks noGrp="1"/>
          </p:cNvSpPr>
          <p:nvPr>
            <p:ph type="subTitle" idx="1"/>
          </p:nvPr>
        </p:nvSpPr>
        <p:spPr>
          <a:xfrm>
            <a:off x="4466197" y="1611225"/>
            <a:ext cx="3858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3" name="Google Shape;573;p30"/>
          <p:cNvSpPr txBox="1"/>
          <p:nvPr/>
        </p:nvSpPr>
        <p:spPr>
          <a:xfrm>
            <a:off x="4476996" y="3600325"/>
            <a:ext cx="4167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</a:pPr>
            <a:r>
              <a:rPr lang="en" sz="1000">
                <a:solidFill>
                  <a:srgbClr val="040404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000" b="1">
                <a:solidFill>
                  <a:srgbClr val="040404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/>
              </a:rPr>
              <a:t>Slidesgo</a:t>
            </a:r>
            <a:r>
              <a:rPr lang="en" sz="1000">
                <a:solidFill>
                  <a:srgbClr val="040404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000" b="1">
                <a:solidFill>
                  <a:srgbClr val="040404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/>
              </a:rPr>
              <a:t>Flaticon</a:t>
            </a:r>
            <a:r>
              <a:rPr lang="en" sz="1000">
                <a:solidFill>
                  <a:srgbClr val="040404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000" b="1">
                <a:solidFill>
                  <a:srgbClr val="040404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/>
              </a:rPr>
              <a:t>Freepik</a:t>
            </a:r>
            <a:endParaRPr sz="1000" b="1">
              <a:solidFill>
                <a:srgbClr val="04040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4" name="Google Shape;574;p30"/>
          <p:cNvSpPr txBox="1">
            <a:spLocks noGrp="1"/>
          </p:cNvSpPr>
          <p:nvPr>
            <p:ph type="title"/>
          </p:nvPr>
        </p:nvSpPr>
        <p:spPr>
          <a:xfrm>
            <a:off x="4466197" y="628825"/>
            <a:ext cx="3858900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grpSp>
        <p:nvGrpSpPr>
          <p:cNvPr id="575" name="Google Shape;575;p30"/>
          <p:cNvGrpSpPr/>
          <p:nvPr/>
        </p:nvGrpSpPr>
        <p:grpSpPr>
          <a:xfrm flipH="1">
            <a:off x="667" y="2572035"/>
            <a:ext cx="1315570" cy="1285393"/>
            <a:chOff x="5297025" y="1731150"/>
            <a:chExt cx="746550" cy="746150"/>
          </a:xfrm>
        </p:grpSpPr>
        <p:sp>
          <p:nvSpPr>
            <p:cNvPr id="576" name="Google Shape;576;p30"/>
            <p:cNvSpPr/>
            <p:nvPr/>
          </p:nvSpPr>
          <p:spPr>
            <a:xfrm>
              <a:off x="5297025" y="1731150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23169"/>
                    <a:pt x="6678" y="29845"/>
                    <a:pt x="14931" y="29845"/>
                  </a:cubicBezTo>
                  <a:cubicBezTo>
                    <a:pt x="23169" y="29845"/>
                    <a:pt x="29861" y="23169"/>
                    <a:pt x="29861" y="14915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5483650" y="1731150"/>
              <a:ext cx="373300" cy="559900"/>
            </a:xfrm>
            <a:custGeom>
              <a:avLst/>
              <a:gdLst/>
              <a:ahLst/>
              <a:cxnLst/>
              <a:rect l="l" t="t" r="r" b="b"/>
              <a:pathLst>
                <a:path w="14932" h="2239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19042"/>
                    <a:pt x="3339" y="22396"/>
                    <a:pt x="7466" y="22396"/>
                  </a:cubicBezTo>
                  <a:cubicBezTo>
                    <a:pt x="11593" y="22396"/>
                    <a:pt x="14931" y="19042"/>
                    <a:pt x="14931" y="14931"/>
                  </a:cubicBezTo>
                  <a:lnTo>
                    <a:pt x="14931" y="0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78" name="Google Shape;578;p30"/>
          <p:cNvGrpSpPr/>
          <p:nvPr/>
        </p:nvGrpSpPr>
        <p:grpSpPr>
          <a:xfrm flipH="1">
            <a:off x="667" y="3857385"/>
            <a:ext cx="1315570" cy="1286082"/>
            <a:chOff x="5297025" y="2477275"/>
            <a:chExt cx="746550" cy="746550"/>
          </a:xfrm>
        </p:grpSpPr>
        <p:sp>
          <p:nvSpPr>
            <p:cNvPr id="579" name="Google Shape;579;p30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1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81" name="Google Shape;581;p30"/>
          <p:cNvGrpSpPr/>
          <p:nvPr/>
        </p:nvGrpSpPr>
        <p:grpSpPr>
          <a:xfrm flipH="1">
            <a:off x="1315533" y="3857385"/>
            <a:ext cx="1315526" cy="1286082"/>
            <a:chOff x="4550525" y="2477275"/>
            <a:chExt cx="746525" cy="746550"/>
          </a:xfrm>
        </p:grpSpPr>
        <p:sp>
          <p:nvSpPr>
            <p:cNvPr id="582" name="Google Shape;582;p30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1"/>
                  </a:cubicBez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cubicBezTo>
                    <a:pt x="29861" y="6693"/>
                    <a:pt x="23168" y="0"/>
                    <a:pt x="14930" y="0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4737150" y="266390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92" y="14931"/>
                    <a:pt x="14931" y="11593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85" name="Google Shape;585;p30"/>
          <p:cNvSpPr/>
          <p:nvPr/>
        </p:nvSpPr>
        <p:spPr>
          <a:xfrm>
            <a:off x="1295072" y="1282218"/>
            <a:ext cx="1281399" cy="1282723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6" name="Google Shape;586;p30"/>
          <p:cNvSpPr/>
          <p:nvPr/>
        </p:nvSpPr>
        <p:spPr>
          <a:xfrm rot="10800000" flipH="1">
            <a:off x="1295075" y="981"/>
            <a:ext cx="1281399" cy="1285619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7" name="Google Shape;587;p30"/>
          <p:cNvSpPr/>
          <p:nvPr/>
        </p:nvSpPr>
        <p:spPr>
          <a:xfrm>
            <a:off x="-55390" y="1285913"/>
            <a:ext cx="1336684" cy="1286080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4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8" name="Google Shape;588;p30"/>
          <p:cNvSpPr/>
          <p:nvPr/>
        </p:nvSpPr>
        <p:spPr>
          <a:xfrm>
            <a:off x="0" y="-9550"/>
            <a:ext cx="1295100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9" name="Google Shape;589;p30"/>
          <p:cNvSpPr/>
          <p:nvPr/>
        </p:nvSpPr>
        <p:spPr>
          <a:xfrm>
            <a:off x="1295125" y="2572025"/>
            <a:ext cx="1281306" cy="1281306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0" name="Google Shape;590;p30"/>
          <p:cNvSpPr/>
          <p:nvPr/>
        </p:nvSpPr>
        <p:spPr>
          <a:xfrm>
            <a:off x="2576463" y="5207"/>
            <a:ext cx="1281389" cy="1281389"/>
          </a:xfrm>
          <a:custGeom>
            <a:avLst/>
            <a:gdLst/>
            <a:ahLst/>
            <a:cxnLst/>
            <a:rect l="l" t="t" r="r" b="b"/>
            <a:pathLst>
              <a:path w="10302" h="10302" extrusionOk="0">
                <a:moveTo>
                  <a:pt x="10302" y="0"/>
                </a:moveTo>
                <a:cubicBezTo>
                  <a:pt x="4610" y="0"/>
                  <a:pt x="0" y="4610"/>
                  <a:pt x="0" y="10301"/>
                </a:cubicBezTo>
                <a:cubicBezTo>
                  <a:pt x="5692" y="10301"/>
                  <a:pt x="10302" y="5692"/>
                  <a:pt x="103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91" name="Google Shape;591;p30"/>
          <p:cNvGrpSpPr/>
          <p:nvPr/>
        </p:nvGrpSpPr>
        <p:grpSpPr>
          <a:xfrm>
            <a:off x="2628112" y="3847333"/>
            <a:ext cx="1281415" cy="1279765"/>
            <a:chOff x="8276184" y="2610576"/>
            <a:chExt cx="867051" cy="865935"/>
          </a:xfrm>
        </p:grpSpPr>
        <p:sp>
          <p:nvSpPr>
            <p:cNvPr id="592" name="Google Shape;592;p30"/>
            <p:cNvSpPr/>
            <p:nvPr/>
          </p:nvSpPr>
          <p:spPr>
            <a:xfrm>
              <a:off x="8710255" y="2610576"/>
              <a:ext cx="432980" cy="865935"/>
            </a:xfrm>
            <a:custGeom>
              <a:avLst/>
              <a:gdLst/>
              <a:ahLst/>
              <a:cxnLst/>
              <a:rect l="l" t="t" r="r" b="b"/>
              <a:pathLst>
                <a:path w="5151" h="10302" extrusionOk="0">
                  <a:moveTo>
                    <a:pt x="5151" y="0"/>
                  </a:moveTo>
                  <a:cubicBezTo>
                    <a:pt x="2298" y="0"/>
                    <a:pt x="0" y="2298"/>
                    <a:pt x="0" y="5151"/>
                  </a:cubicBezTo>
                  <a:cubicBezTo>
                    <a:pt x="0" y="7990"/>
                    <a:pt x="2298" y="10301"/>
                    <a:pt x="5151" y="10301"/>
                  </a:cubicBezTo>
                  <a:lnTo>
                    <a:pt x="51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 flipH="1">
              <a:off x="8276184" y="2610576"/>
              <a:ext cx="434157" cy="865935"/>
            </a:xfrm>
            <a:custGeom>
              <a:avLst/>
              <a:gdLst/>
              <a:ahLst/>
              <a:cxnLst/>
              <a:rect l="l" t="t" r="r" b="b"/>
              <a:pathLst>
                <a:path w="5165" h="10302" extrusionOk="0">
                  <a:moveTo>
                    <a:pt x="1" y="0"/>
                  </a:moveTo>
                  <a:lnTo>
                    <a:pt x="1" y="10301"/>
                  </a:lnTo>
                  <a:cubicBezTo>
                    <a:pt x="2853" y="10301"/>
                    <a:pt x="5164" y="7990"/>
                    <a:pt x="5164" y="5151"/>
                  </a:cubicBezTo>
                  <a:cubicBezTo>
                    <a:pt x="5164" y="2298"/>
                    <a:pt x="2853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73494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text">
  <p:cSld name="Big title and text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1"/>
          <p:cNvSpPr txBox="1">
            <a:spLocks noGrp="1"/>
          </p:cNvSpPr>
          <p:nvPr>
            <p:ph type="title"/>
          </p:nvPr>
        </p:nvSpPr>
        <p:spPr>
          <a:xfrm>
            <a:off x="3813900" y="1361988"/>
            <a:ext cx="4610100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6" name="Google Shape;596;p31"/>
          <p:cNvSpPr txBox="1">
            <a:spLocks noGrp="1"/>
          </p:cNvSpPr>
          <p:nvPr>
            <p:ph type="subTitle" idx="1"/>
          </p:nvPr>
        </p:nvSpPr>
        <p:spPr>
          <a:xfrm flipH="1">
            <a:off x="4343700" y="2792200"/>
            <a:ext cx="4080300" cy="10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597" name="Google Shape;597;p31"/>
          <p:cNvGrpSpPr/>
          <p:nvPr/>
        </p:nvGrpSpPr>
        <p:grpSpPr>
          <a:xfrm rot="-5400000">
            <a:off x="1285341" y="2572156"/>
            <a:ext cx="1286082" cy="1285393"/>
            <a:chOff x="5297025" y="1731150"/>
            <a:chExt cx="746550" cy="746150"/>
          </a:xfrm>
        </p:grpSpPr>
        <p:sp>
          <p:nvSpPr>
            <p:cNvPr id="598" name="Google Shape;598;p31"/>
            <p:cNvSpPr/>
            <p:nvPr/>
          </p:nvSpPr>
          <p:spPr>
            <a:xfrm>
              <a:off x="5297025" y="1731150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23169"/>
                    <a:pt x="6678" y="29845"/>
                    <a:pt x="14931" y="29845"/>
                  </a:cubicBezTo>
                  <a:cubicBezTo>
                    <a:pt x="23169" y="29845"/>
                    <a:pt x="29861" y="23169"/>
                    <a:pt x="29861" y="14915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5483650" y="1731150"/>
              <a:ext cx="373300" cy="559900"/>
            </a:xfrm>
            <a:custGeom>
              <a:avLst/>
              <a:gdLst/>
              <a:ahLst/>
              <a:cxnLst/>
              <a:rect l="l" t="t" r="r" b="b"/>
              <a:pathLst>
                <a:path w="14932" h="2239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19042"/>
                    <a:pt x="3339" y="22396"/>
                    <a:pt x="7466" y="22396"/>
                  </a:cubicBezTo>
                  <a:cubicBezTo>
                    <a:pt x="11593" y="22396"/>
                    <a:pt x="14931" y="19042"/>
                    <a:pt x="14931" y="14931"/>
                  </a:cubicBezTo>
                  <a:lnTo>
                    <a:pt x="14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00" name="Google Shape;600;p31"/>
          <p:cNvGrpSpPr/>
          <p:nvPr/>
        </p:nvGrpSpPr>
        <p:grpSpPr>
          <a:xfrm>
            <a:off x="-8" y="2571467"/>
            <a:ext cx="1286039" cy="1286082"/>
            <a:chOff x="4550525" y="1730750"/>
            <a:chExt cx="746525" cy="746550"/>
          </a:xfrm>
        </p:grpSpPr>
        <p:sp>
          <p:nvSpPr>
            <p:cNvPr id="601" name="Google Shape;601;p31"/>
            <p:cNvSpPr/>
            <p:nvPr/>
          </p:nvSpPr>
          <p:spPr>
            <a:xfrm>
              <a:off x="4550525" y="1730750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4923775" y="1731150"/>
              <a:ext cx="373275" cy="372900"/>
            </a:xfrm>
            <a:custGeom>
              <a:avLst/>
              <a:gdLst/>
              <a:ahLst/>
              <a:cxnLst/>
              <a:rect l="l" t="t" r="r" b="b"/>
              <a:pathLst>
                <a:path w="14931" h="14916" extrusionOk="0">
                  <a:moveTo>
                    <a:pt x="14931" y="0"/>
                  </a:moveTo>
                  <a:cubicBezTo>
                    <a:pt x="6677" y="0"/>
                    <a:pt x="0" y="6677"/>
                    <a:pt x="0" y="14915"/>
                  </a:cubicBezTo>
                  <a:cubicBezTo>
                    <a:pt x="8238" y="14915"/>
                    <a:pt x="14931" y="8238"/>
                    <a:pt x="14931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4550525" y="210402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0"/>
                  </a:cubicBezTo>
                  <a:cubicBezTo>
                    <a:pt x="8238" y="14930"/>
                    <a:pt x="14930" y="8254"/>
                    <a:pt x="14930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4923775" y="210402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0" y="0"/>
                  </a:moveTo>
                  <a:cubicBezTo>
                    <a:pt x="0" y="8254"/>
                    <a:pt x="6677" y="14930"/>
                    <a:pt x="14931" y="14930"/>
                  </a:cubicBezTo>
                  <a:cubicBezTo>
                    <a:pt x="14931" y="6693"/>
                    <a:pt x="8238" y="0"/>
                    <a:pt x="0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4550525" y="1731150"/>
              <a:ext cx="373275" cy="372900"/>
            </a:xfrm>
            <a:custGeom>
              <a:avLst/>
              <a:gdLst/>
              <a:ahLst/>
              <a:cxnLst/>
              <a:rect l="l" t="t" r="r" b="b"/>
              <a:pathLst>
                <a:path w="14931" h="14916" extrusionOk="0">
                  <a:moveTo>
                    <a:pt x="0" y="0"/>
                  </a:moveTo>
                  <a:cubicBezTo>
                    <a:pt x="0" y="8238"/>
                    <a:pt x="6677" y="14915"/>
                    <a:pt x="14930" y="14915"/>
                  </a:cubicBezTo>
                  <a:cubicBezTo>
                    <a:pt x="14930" y="6677"/>
                    <a:pt x="8238" y="0"/>
                    <a:pt x="0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06" name="Google Shape;606;p31"/>
          <p:cNvGrpSpPr/>
          <p:nvPr/>
        </p:nvGrpSpPr>
        <p:grpSpPr>
          <a:xfrm>
            <a:off x="1285341" y="3857506"/>
            <a:ext cx="1286082" cy="1286082"/>
            <a:chOff x="5297025" y="2477275"/>
            <a:chExt cx="746550" cy="746550"/>
          </a:xfrm>
        </p:grpSpPr>
        <p:sp>
          <p:nvSpPr>
            <p:cNvPr id="607" name="Google Shape;607;p31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1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09" name="Google Shape;609;p31"/>
          <p:cNvGrpSpPr/>
          <p:nvPr/>
        </p:nvGrpSpPr>
        <p:grpSpPr>
          <a:xfrm>
            <a:off x="-8" y="3857506"/>
            <a:ext cx="1286039" cy="1286082"/>
            <a:chOff x="4550525" y="2477275"/>
            <a:chExt cx="746525" cy="746550"/>
          </a:xfrm>
        </p:grpSpPr>
        <p:sp>
          <p:nvSpPr>
            <p:cNvPr id="610" name="Google Shape;610;p31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1"/>
                  </a:cubicBez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cubicBezTo>
                    <a:pt x="29861" y="6693"/>
                    <a:pt x="23168" y="0"/>
                    <a:pt x="14930" y="0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4737150" y="266390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92" y="14931"/>
                    <a:pt x="14931" y="11593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13" name="Google Shape;613;p31"/>
          <p:cNvGrpSpPr/>
          <p:nvPr/>
        </p:nvGrpSpPr>
        <p:grpSpPr>
          <a:xfrm>
            <a:off x="964488" y="122"/>
            <a:ext cx="1607581" cy="1286039"/>
            <a:chOff x="5110400" y="238125"/>
            <a:chExt cx="933175" cy="746525"/>
          </a:xfrm>
        </p:grpSpPr>
        <p:sp>
          <p:nvSpPr>
            <p:cNvPr id="614" name="Google Shape;614;p31"/>
            <p:cNvSpPr/>
            <p:nvPr/>
          </p:nvSpPr>
          <p:spPr>
            <a:xfrm>
              <a:off x="5297025" y="238125"/>
              <a:ext cx="746550" cy="746525"/>
            </a:xfrm>
            <a:custGeom>
              <a:avLst/>
              <a:gdLst/>
              <a:ahLst/>
              <a:cxnLst/>
              <a:rect l="l" t="t" r="r" b="b"/>
              <a:pathLst>
                <a:path w="29862" h="29861" extrusionOk="0">
                  <a:moveTo>
                    <a:pt x="1" y="0"/>
                  </a:moveTo>
                  <a:lnTo>
                    <a:pt x="1" y="29861"/>
                  </a:lnTo>
                  <a:lnTo>
                    <a:pt x="14931" y="29861"/>
                  </a:lnTo>
                  <a:cubicBezTo>
                    <a:pt x="23169" y="29861"/>
                    <a:pt x="29861" y="23168"/>
                    <a:pt x="29861" y="14930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5297025" y="424750"/>
              <a:ext cx="559925" cy="373275"/>
            </a:xfrm>
            <a:custGeom>
              <a:avLst/>
              <a:gdLst/>
              <a:ahLst/>
              <a:cxnLst/>
              <a:rect l="l" t="t" r="r" b="b"/>
              <a:pathLst>
                <a:path w="22397" h="14931" extrusionOk="0">
                  <a:moveTo>
                    <a:pt x="1" y="0"/>
                  </a:moveTo>
                  <a:lnTo>
                    <a:pt x="1" y="14930"/>
                  </a:lnTo>
                  <a:lnTo>
                    <a:pt x="14931" y="14930"/>
                  </a:lnTo>
                  <a:cubicBezTo>
                    <a:pt x="19058" y="14930"/>
                    <a:pt x="22396" y="11592"/>
                    <a:pt x="22396" y="7465"/>
                  </a:cubicBezTo>
                  <a:cubicBezTo>
                    <a:pt x="22396" y="3339"/>
                    <a:pt x="19058" y="0"/>
                    <a:pt x="14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5110400" y="42475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6" y="0"/>
                  </a:moveTo>
                  <a:cubicBezTo>
                    <a:pt x="3339" y="0"/>
                    <a:pt x="1" y="3339"/>
                    <a:pt x="1" y="7465"/>
                  </a:cubicBezTo>
                  <a:cubicBezTo>
                    <a:pt x="1" y="11592"/>
                    <a:pt x="3339" y="14930"/>
                    <a:pt x="7466" y="14930"/>
                  </a:cubicBezTo>
                  <a:cubicBezTo>
                    <a:pt x="11592" y="14930"/>
                    <a:pt x="14931" y="11592"/>
                    <a:pt x="14931" y="7465"/>
                  </a:cubicBezTo>
                  <a:cubicBezTo>
                    <a:pt x="14931" y="3339"/>
                    <a:pt x="11592" y="0"/>
                    <a:pt x="7466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17" name="Google Shape;617;p31"/>
          <p:cNvGrpSpPr/>
          <p:nvPr/>
        </p:nvGrpSpPr>
        <p:grpSpPr>
          <a:xfrm>
            <a:off x="-8" y="122"/>
            <a:ext cx="1286039" cy="1286039"/>
            <a:chOff x="4550525" y="238125"/>
            <a:chExt cx="746525" cy="746525"/>
          </a:xfrm>
        </p:grpSpPr>
        <p:sp>
          <p:nvSpPr>
            <p:cNvPr id="618" name="Google Shape;618;p31"/>
            <p:cNvSpPr/>
            <p:nvPr/>
          </p:nvSpPr>
          <p:spPr>
            <a:xfrm>
              <a:off x="4550525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550525" y="424750"/>
              <a:ext cx="746525" cy="373275"/>
            </a:xfrm>
            <a:custGeom>
              <a:avLst/>
              <a:gdLst/>
              <a:ahLst/>
              <a:cxnLst/>
              <a:rect l="l" t="t" r="r" b="b"/>
              <a:pathLst>
                <a:path w="29861" h="14931" extrusionOk="0">
                  <a:moveTo>
                    <a:pt x="0" y="0"/>
                  </a:moveTo>
                  <a:lnTo>
                    <a:pt x="0" y="14930"/>
                  </a:lnTo>
                  <a:lnTo>
                    <a:pt x="29861" y="14930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9C5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20" name="Google Shape;620;p31"/>
          <p:cNvGrpSpPr/>
          <p:nvPr/>
        </p:nvGrpSpPr>
        <p:grpSpPr>
          <a:xfrm>
            <a:off x="-8" y="1286118"/>
            <a:ext cx="2572077" cy="1285393"/>
            <a:chOff x="4550525" y="984625"/>
            <a:chExt cx="1493050" cy="746150"/>
          </a:xfrm>
        </p:grpSpPr>
        <p:sp>
          <p:nvSpPr>
            <p:cNvPr id="621" name="Google Shape;621;p31"/>
            <p:cNvSpPr/>
            <p:nvPr/>
          </p:nvSpPr>
          <p:spPr>
            <a:xfrm>
              <a:off x="4550525" y="9846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0" y="1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737150" y="117125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77"/>
                    <a:pt x="3339" y="14931"/>
                    <a:pt x="7465" y="14931"/>
                  </a:cubicBezTo>
                  <a:cubicBezTo>
                    <a:pt x="11592" y="14931"/>
                    <a:pt x="14931" y="11577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623" name="Google Shape;623;p31"/>
            <p:cNvGrpSpPr/>
            <p:nvPr/>
          </p:nvGrpSpPr>
          <p:grpSpPr>
            <a:xfrm>
              <a:off x="4737150" y="984625"/>
              <a:ext cx="1306425" cy="746150"/>
              <a:chOff x="4737150" y="984625"/>
              <a:chExt cx="1306425" cy="746150"/>
            </a:xfrm>
          </p:grpSpPr>
          <p:sp>
            <p:nvSpPr>
              <p:cNvPr id="624" name="Google Shape;624;p31"/>
              <p:cNvSpPr/>
              <p:nvPr/>
            </p:nvSpPr>
            <p:spPr>
              <a:xfrm>
                <a:off x="5297025" y="984625"/>
                <a:ext cx="746550" cy="746150"/>
              </a:xfrm>
              <a:custGeom>
                <a:avLst/>
                <a:gdLst/>
                <a:ahLst/>
                <a:cxnLst/>
                <a:rect l="l" t="t" r="r" b="b"/>
                <a:pathLst>
                  <a:path w="29862" h="29846" extrusionOk="0">
                    <a:moveTo>
                      <a:pt x="14931" y="1"/>
                    </a:moveTo>
                    <a:cubicBezTo>
                      <a:pt x="6662" y="1"/>
                      <a:pt x="1" y="6662"/>
                      <a:pt x="1" y="14931"/>
                    </a:cubicBezTo>
                    <a:cubicBezTo>
                      <a:pt x="1" y="23200"/>
                      <a:pt x="6662" y="29846"/>
                      <a:pt x="14931" y="29846"/>
                    </a:cubicBezTo>
                    <a:cubicBezTo>
                      <a:pt x="23200" y="29846"/>
                      <a:pt x="29861" y="23200"/>
                      <a:pt x="29861" y="14931"/>
                    </a:cubicBezTo>
                    <a:cubicBezTo>
                      <a:pt x="29861" y="6662"/>
                      <a:pt x="23200" y="1"/>
                      <a:pt x="14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5483650" y="1171250"/>
                <a:ext cx="3733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4932" extrusionOk="0">
                    <a:moveTo>
                      <a:pt x="7466" y="1"/>
                    </a:moveTo>
                    <a:cubicBezTo>
                      <a:pt x="3324" y="1"/>
                      <a:pt x="1" y="3324"/>
                      <a:pt x="1" y="7466"/>
                    </a:cubicBezTo>
                    <a:cubicBezTo>
                      <a:pt x="1" y="11593"/>
                      <a:pt x="3324" y="14931"/>
                      <a:pt x="7466" y="14931"/>
                    </a:cubicBezTo>
                    <a:cubicBezTo>
                      <a:pt x="11593" y="14931"/>
                      <a:pt x="14931" y="11593"/>
                      <a:pt x="14931" y="7466"/>
                    </a:cubicBezTo>
                    <a:cubicBezTo>
                      <a:pt x="14931" y="3324"/>
                      <a:pt x="11593" y="1"/>
                      <a:pt x="7466" y="1"/>
                    </a:cubicBezTo>
                    <a:close/>
                  </a:path>
                </a:pathLst>
              </a:custGeom>
              <a:solidFill>
                <a:srgbClr val="00EE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4737150" y="1171250"/>
                <a:ext cx="11198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44792" h="14932" extrusionOk="0">
                    <a:moveTo>
                      <a:pt x="7465" y="1"/>
                    </a:moveTo>
                    <a:cubicBezTo>
                      <a:pt x="3339" y="1"/>
                      <a:pt x="0" y="3339"/>
                      <a:pt x="0" y="7466"/>
                    </a:cubicBezTo>
                    <a:cubicBezTo>
                      <a:pt x="0" y="11577"/>
                      <a:pt x="3339" y="14931"/>
                      <a:pt x="7465" y="14931"/>
                    </a:cubicBezTo>
                    <a:lnTo>
                      <a:pt x="37326" y="14931"/>
                    </a:lnTo>
                    <a:cubicBezTo>
                      <a:pt x="41453" y="14931"/>
                      <a:pt x="44791" y="11577"/>
                      <a:pt x="44791" y="7466"/>
                    </a:cubicBezTo>
                    <a:cubicBezTo>
                      <a:pt x="44791" y="3339"/>
                      <a:pt x="41453" y="1"/>
                      <a:pt x="37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98660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lt1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7237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66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ubTitle" idx="1"/>
          </p:nvPr>
        </p:nvSpPr>
        <p:spPr>
          <a:xfrm flipH="1">
            <a:off x="1314650" y="1169400"/>
            <a:ext cx="65151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 rot="5400000">
            <a:off x="8309817" y="4309283"/>
            <a:ext cx="834179" cy="834212"/>
            <a:chOff x="17" y="-17"/>
            <a:chExt cx="834179" cy="834212"/>
          </a:xfrm>
        </p:grpSpPr>
        <p:sp>
          <p:nvSpPr>
            <p:cNvPr id="129" name="Google Shape;129;p7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7"/>
          <p:cNvGrpSpPr/>
          <p:nvPr/>
        </p:nvGrpSpPr>
        <p:grpSpPr>
          <a:xfrm>
            <a:off x="7476075" y="4309333"/>
            <a:ext cx="834149" cy="834116"/>
            <a:chOff x="7476075" y="4309333"/>
            <a:chExt cx="834149" cy="834116"/>
          </a:xfrm>
        </p:grpSpPr>
        <p:sp>
          <p:nvSpPr>
            <p:cNvPr id="132" name="Google Shape;132;p7"/>
            <p:cNvSpPr/>
            <p:nvPr/>
          </p:nvSpPr>
          <p:spPr>
            <a:xfrm>
              <a:off x="7476075" y="4309333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7476080" y="4309358"/>
              <a:ext cx="833257" cy="832794"/>
            </a:xfrm>
            <a:custGeom>
              <a:avLst/>
              <a:gdLst/>
              <a:ahLst/>
              <a:cxnLst/>
              <a:rect l="l" t="t" r="r" b="b"/>
              <a:pathLst>
                <a:path w="25212" h="25198" extrusionOk="0">
                  <a:moveTo>
                    <a:pt x="1" y="0"/>
                  </a:moveTo>
                  <a:lnTo>
                    <a:pt x="25212" y="0"/>
                  </a:lnTo>
                  <a:lnTo>
                    <a:pt x="25212" y="25198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7"/>
          <p:cNvSpPr/>
          <p:nvPr/>
        </p:nvSpPr>
        <p:spPr>
          <a:xfrm>
            <a:off x="0" y="0"/>
            <a:ext cx="833100" cy="83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7"/>
          <p:cNvGrpSpPr/>
          <p:nvPr/>
        </p:nvGrpSpPr>
        <p:grpSpPr>
          <a:xfrm rot="-5400000">
            <a:off x="833075" y="-517"/>
            <a:ext cx="834149" cy="834116"/>
            <a:chOff x="7476075" y="4309333"/>
            <a:chExt cx="834149" cy="834116"/>
          </a:xfrm>
        </p:grpSpPr>
        <p:sp>
          <p:nvSpPr>
            <p:cNvPr id="136" name="Google Shape;136;p7"/>
            <p:cNvSpPr/>
            <p:nvPr/>
          </p:nvSpPr>
          <p:spPr>
            <a:xfrm>
              <a:off x="7476075" y="4309333"/>
              <a:ext cx="834149" cy="834116"/>
            </a:xfrm>
            <a:custGeom>
              <a:avLst/>
              <a:gdLst/>
              <a:ahLst/>
              <a:cxnLst/>
              <a:rect l="l" t="t" r="r" b="b"/>
              <a:pathLst>
                <a:path w="25239" h="25238" extrusionOk="0">
                  <a:moveTo>
                    <a:pt x="0" y="0"/>
                  </a:moveTo>
                  <a:lnTo>
                    <a:pt x="0" y="25238"/>
                  </a:lnTo>
                  <a:lnTo>
                    <a:pt x="25238" y="2523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7476080" y="4309358"/>
              <a:ext cx="833257" cy="832794"/>
            </a:xfrm>
            <a:custGeom>
              <a:avLst/>
              <a:gdLst/>
              <a:ahLst/>
              <a:cxnLst/>
              <a:rect l="l" t="t" r="r" b="b"/>
              <a:pathLst>
                <a:path w="25212" h="25198" extrusionOk="0">
                  <a:moveTo>
                    <a:pt x="1" y="0"/>
                  </a:moveTo>
                  <a:lnTo>
                    <a:pt x="25212" y="0"/>
                  </a:lnTo>
                  <a:lnTo>
                    <a:pt x="25212" y="25198"/>
                  </a:lnTo>
                  <a:close/>
                </a:path>
              </a:pathLst>
            </a:custGeom>
            <a:solidFill>
              <a:srgbClr val="00E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7"/>
          <p:cNvGrpSpPr/>
          <p:nvPr/>
        </p:nvGrpSpPr>
        <p:grpSpPr>
          <a:xfrm rot="-5400000">
            <a:off x="-546" y="833095"/>
            <a:ext cx="834179" cy="834212"/>
            <a:chOff x="17" y="-17"/>
            <a:chExt cx="834179" cy="834212"/>
          </a:xfrm>
        </p:grpSpPr>
        <p:sp>
          <p:nvSpPr>
            <p:cNvPr id="139" name="Google Shape;139;p7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7"/>
          <p:cNvSpPr/>
          <p:nvPr/>
        </p:nvSpPr>
        <p:spPr>
          <a:xfrm>
            <a:off x="8310350" y="3476200"/>
            <a:ext cx="833100" cy="8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1932350" y="1302000"/>
            <a:ext cx="6426600" cy="22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45" name="Google Shape;145;p8"/>
          <p:cNvGrpSpPr/>
          <p:nvPr/>
        </p:nvGrpSpPr>
        <p:grpSpPr>
          <a:xfrm rot="-5400000">
            <a:off x="1285341" y="2572156"/>
            <a:ext cx="1286082" cy="1285393"/>
            <a:chOff x="5297025" y="1731150"/>
            <a:chExt cx="746550" cy="746150"/>
          </a:xfrm>
        </p:grpSpPr>
        <p:sp>
          <p:nvSpPr>
            <p:cNvPr id="146" name="Google Shape;146;p8"/>
            <p:cNvSpPr/>
            <p:nvPr/>
          </p:nvSpPr>
          <p:spPr>
            <a:xfrm>
              <a:off x="5297025" y="1731150"/>
              <a:ext cx="746550" cy="746150"/>
            </a:xfrm>
            <a:custGeom>
              <a:avLst/>
              <a:gdLst/>
              <a:ahLst/>
              <a:cxnLst/>
              <a:rect l="l" t="t" r="r" b="b"/>
              <a:pathLst>
                <a:path w="29862" h="2984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23169"/>
                    <a:pt x="6678" y="29845"/>
                    <a:pt x="14931" y="29845"/>
                  </a:cubicBezTo>
                  <a:cubicBezTo>
                    <a:pt x="23169" y="29845"/>
                    <a:pt x="29861" y="23169"/>
                    <a:pt x="29861" y="14915"/>
                  </a:cubicBez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5483650" y="1731150"/>
              <a:ext cx="373300" cy="559900"/>
            </a:xfrm>
            <a:custGeom>
              <a:avLst/>
              <a:gdLst/>
              <a:ahLst/>
              <a:cxnLst/>
              <a:rect l="l" t="t" r="r" b="b"/>
              <a:pathLst>
                <a:path w="14932" h="22396" extrusionOk="0">
                  <a:moveTo>
                    <a:pt x="1" y="0"/>
                  </a:moveTo>
                  <a:lnTo>
                    <a:pt x="1" y="14915"/>
                  </a:lnTo>
                  <a:cubicBezTo>
                    <a:pt x="1" y="19042"/>
                    <a:pt x="3339" y="22396"/>
                    <a:pt x="7466" y="22396"/>
                  </a:cubicBezTo>
                  <a:cubicBezTo>
                    <a:pt x="11593" y="22396"/>
                    <a:pt x="14931" y="19042"/>
                    <a:pt x="14931" y="14931"/>
                  </a:cubicBezTo>
                  <a:lnTo>
                    <a:pt x="149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8"/>
          <p:cNvGrpSpPr/>
          <p:nvPr/>
        </p:nvGrpSpPr>
        <p:grpSpPr>
          <a:xfrm>
            <a:off x="-8" y="2571467"/>
            <a:ext cx="1286039" cy="1286082"/>
            <a:chOff x="4550525" y="1730750"/>
            <a:chExt cx="746525" cy="746550"/>
          </a:xfrm>
        </p:grpSpPr>
        <p:sp>
          <p:nvSpPr>
            <p:cNvPr id="149" name="Google Shape;149;p8"/>
            <p:cNvSpPr/>
            <p:nvPr/>
          </p:nvSpPr>
          <p:spPr>
            <a:xfrm>
              <a:off x="4550525" y="1730750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1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4923775" y="1731150"/>
              <a:ext cx="373275" cy="372900"/>
            </a:xfrm>
            <a:custGeom>
              <a:avLst/>
              <a:gdLst/>
              <a:ahLst/>
              <a:cxnLst/>
              <a:rect l="l" t="t" r="r" b="b"/>
              <a:pathLst>
                <a:path w="14931" h="14916" extrusionOk="0">
                  <a:moveTo>
                    <a:pt x="14931" y="0"/>
                  </a:moveTo>
                  <a:cubicBezTo>
                    <a:pt x="6677" y="0"/>
                    <a:pt x="0" y="6677"/>
                    <a:pt x="0" y="14915"/>
                  </a:cubicBezTo>
                  <a:cubicBezTo>
                    <a:pt x="8238" y="14915"/>
                    <a:pt x="14931" y="8238"/>
                    <a:pt x="14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4550525" y="210402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0"/>
                  </a:cubicBezTo>
                  <a:cubicBezTo>
                    <a:pt x="8238" y="14930"/>
                    <a:pt x="14930" y="8254"/>
                    <a:pt x="14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4923775" y="2104025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0" y="0"/>
                  </a:moveTo>
                  <a:cubicBezTo>
                    <a:pt x="0" y="8254"/>
                    <a:pt x="6677" y="14930"/>
                    <a:pt x="14931" y="14930"/>
                  </a:cubicBezTo>
                  <a:cubicBezTo>
                    <a:pt x="14931" y="6693"/>
                    <a:pt x="8238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4550525" y="1731150"/>
              <a:ext cx="373275" cy="372900"/>
            </a:xfrm>
            <a:custGeom>
              <a:avLst/>
              <a:gdLst/>
              <a:ahLst/>
              <a:cxnLst/>
              <a:rect l="l" t="t" r="r" b="b"/>
              <a:pathLst>
                <a:path w="14931" h="14916" extrusionOk="0">
                  <a:moveTo>
                    <a:pt x="0" y="0"/>
                  </a:moveTo>
                  <a:cubicBezTo>
                    <a:pt x="0" y="8238"/>
                    <a:pt x="6677" y="14915"/>
                    <a:pt x="14930" y="14915"/>
                  </a:cubicBezTo>
                  <a:cubicBezTo>
                    <a:pt x="14930" y="6677"/>
                    <a:pt x="8238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285341" y="3857506"/>
            <a:ext cx="1286082" cy="1286082"/>
            <a:chOff x="5297025" y="2477275"/>
            <a:chExt cx="746550" cy="746550"/>
          </a:xfrm>
        </p:grpSpPr>
        <p:sp>
          <p:nvSpPr>
            <p:cNvPr id="155" name="Google Shape;155;p8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1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5297025" y="2477275"/>
              <a:ext cx="746550" cy="746550"/>
            </a:xfrm>
            <a:custGeom>
              <a:avLst/>
              <a:gdLst/>
              <a:ahLst/>
              <a:cxnLst/>
              <a:rect l="l" t="t" r="r" b="b"/>
              <a:pathLst>
                <a:path w="29862" h="29862" extrusionOk="0">
                  <a:moveTo>
                    <a:pt x="1" y="0"/>
                  </a:move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8"/>
          <p:cNvGrpSpPr/>
          <p:nvPr/>
        </p:nvGrpSpPr>
        <p:grpSpPr>
          <a:xfrm>
            <a:off x="-8" y="3857506"/>
            <a:ext cx="1286039" cy="1286082"/>
            <a:chOff x="4550525" y="2477275"/>
            <a:chExt cx="746525" cy="746550"/>
          </a:xfrm>
        </p:grpSpPr>
        <p:sp>
          <p:nvSpPr>
            <p:cNvPr id="158" name="Google Shape;158;p8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4550525" y="2477275"/>
              <a:ext cx="746525" cy="746550"/>
            </a:xfrm>
            <a:custGeom>
              <a:avLst/>
              <a:gdLst/>
              <a:ahLst/>
              <a:cxnLst/>
              <a:rect l="l" t="t" r="r" b="b"/>
              <a:pathLst>
                <a:path w="29861" h="29862" extrusionOk="0">
                  <a:moveTo>
                    <a:pt x="14930" y="0"/>
                  </a:moveTo>
                  <a:cubicBezTo>
                    <a:pt x="6677" y="0"/>
                    <a:pt x="0" y="6693"/>
                    <a:pt x="0" y="14931"/>
                  </a:cubicBezTo>
                  <a:cubicBezTo>
                    <a:pt x="0" y="23184"/>
                    <a:pt x="6677" y="29861"/>
                    <a:pt x="14930" y="29861"/>
                  </a:cubicBezTo>
                  <a:cubicBezTo>
                    <a:pt x="23168" y="29861"/>
                    <a:pt x="29861" y="23184"/>
                    <a:pt x="29861" y="14931"/>
                  </a:cubicBezTo>
                  <a:cubicBezTo>
                    <a:pt x="29861" y="6693"/>
                    <a:pt x="23168" y="0"/>
                    <a:pt x="1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4737150" y="266390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93"/>
                    <a:pt x="3339" y="14931"/>
                    <a:pt x="7465" y="14931"/>
                  </a:cubicBezTo>
                  <a:cubicBezTo>
                    <a:pt x="11592" y="14931"/>
                    <a:pt x="14931" y="11593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964488" y="122"/>
            <a:ext cx="1607581" cy="1286039"/>
            <a:chOff x="5110400" y="238125"/>
            <a:chExt cx="933175" cy="746525"/>
          </a:xfrm>
        </p:grpSpPr>
        <p:sp>
          <p:nvSpPr>
            <p:cNvPr id="162" name="Google Shape;162;p8"/>
            <p:cNvSpPr/>
            <p:nvPr/>
          </p:nvSpPr>
          <p:spPr>
            <a:xfrm>
              <a:off x="5297025" y="238125"/>
              <a:ext cx="746550" cy="746525"/>
            </a:xfrm>
            <a:custGeom>
              <a:avLst/>
              <a:gdLst/>
              <a:ahLst/>
              <a:cxnLst/>
              <a:rect l="l" t="t" r="r" b="b"/>
              <a:pathLst>
                <a:path w="29862" h="29861" extrusionOk="0">
                  <a:moveTo>
                    <a:pt x="1" y="0"/>
                  </a:moveTo>
                  <a:lnTo>
                    <a:pt x="1" y="29861"/>
                  </a:lnTo>
                  <a:lnTo>
                    <a:pt x="14931" y="29861"/>
                  </a:lnTo>
                  <a:cubicBezTo>
                    <a:pt x="23169" y="29861"/>
                    <a:pt x="29861" y="23168"/>
                    <a:pt x="29861" y="14930"/>
                  </a:cubicBezTo>
                  <a:cubicBezTo>
                    <a:pt x="29861" y="6677"/>
                    <a:pt x="23169" y="0"/>
                    <a:pt x="14931" y="0"/>
                  </a:cubicBez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5297025" y="424750"/>
              <a:ext cx="559925" cy="373275"/>
            </a:xfrm>
            <a:custGeom>
              <a:avLst/>
              <a:gdLst/>
              <a:ahLst/>
              <a:cxnLst/>
              <a:rect l="l" t="t" r="r" b="b"/>
              <a:pathLst>
                <a:path w="22397" h="14931" extrusionOk="0">
                  <a:moveTo>
                    <a:pt x="1" y="0"/>
                  </a:moveTo>
                  <a:lnTo>
                    <a:pt x="1" y="14930"/>
                  </a:lnTo>
                  <a:lnTo>
                    <a:pt x="14931" y="14930"/>
                  </a:lnTo>
                  <a:cubicBezTo>
                    <a:pt x="19058" y="14930"/>
                    <a:pt x="22396" y="11592"/>
                    <a:pt x="22396" y="7465"/>
                  </a:cubicBezTo>
                  <a:cubicBezTo>
                    <a:pt x="22396" y="3339"/>
                    <a:pt x="19058" y="0"/>
                    <a:pt x="14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5110400" y="424750"/>
              <a:ext cx="373275" cy="373275"/>
            </a:xfrm>
            <a:custGeom>
              <a:avLst/>
              <a:gdLst/>
              <a:ahLst/>
              <a:cxnLst/>
              <a:rect l="l" t="t" r="r" b="b"/>
              <a:pathLst>
                <a:path w="14931" h="14931" extrusionOk="0">
                  <a:moveTo>
                    <a:pt x="7466" y="0"/>
                  </a:moveTo>
                  <a:cubicBezTo>
                    <a:pt x="3339" y="0"/>
                    <a:pt x="1" y="3339"/>
                    <a:pt x="1" y="7465"/>
                  </a:cubicBezTo>
                  <a:cubicBezTo>
                    <a:pt x="1" y="11592"/>
                    <a:pt x="3339" y="14930"/>
                    <a:pt x="7466" y="14930"/>
                  </a:cubicBezTo>
                  <a:cubicBezTo>
                    <a:pt x="11592" y="14930"/>
                    <a:pt x="14931" y="11592"/>
                    <a:pt x="14931" y="7465"/>
                  </a:cubicBezTo>
                  <a:cubicBezTo>
                    <a:pt x="14931" y="3339"/>
                    <a:pt x="11592" y="0"/>
                    <a:pt x="7466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8"/>
          <p:cNvGrpSpPr/>
          <p:nvPr/>
        </p:nvGrpSpPr>
        <p:grpSpPr>
          <a:xfrm>
            <a:off x="-8" y="122"/>
            <a:ext cx="1286039" cy="1286039"/>
            <a:chOff x="4550525" y="238125"/>
            <a:chExt cx="746525" cy="746525"/>
          </a:xfrm>
        </p:grpSpPr>
        <p:sp>
          <p:nvSpPr>
            <p:cNvPr id="166" name="Google Shape;166;p8"/>
            <p:cNvSpPr/>
            <p:nvPr/>
          </p:nvSpPr>
          <p:spPr>
            <a:xfrm>
              <a:off x="4550525" y="238125"/>
              <a:ext cx="746525" cy="746525"/>
            </a:xfrm>
            <a:custGeom>
              <a:avLst/>
              <a:gdLst/>
              <a:ahLst/>
              <a:cxnLst/>
              <a:rect l="l" t="t" r="r" b="b"/>
              <a:pathLst>
                <a:path w="29861" h="29861" extrusionOk="0">
                  <a:moveTo>
                    <a:pt x="0" y="0"/>
                  </a:moveTo>
                  <a:lnTo>
                    <a:pt x="0" y="29861"/>
                  </a:lnTo>
                  <a:lnTo>
                    <a:pt x="29861" y="29861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4550525" y="424750"/>
              <a:ext cx="746525" cy="373275"/>
            </a:xfrm>
            <a:custGeom>
              <a:avLst/>
              <a:gdLst/>
              <a:ahLst/>
              <a:cxnLst/>
              <a:rect l="l" t="t" r="r" b="b"/>
              <a:pathLst>
                <a:path w="29861" h="14931" extrusionOk="0">
                  <a:moveTo>
                    <a:pt x="0" y="0"/>
                  </a:moveTo>
                  <a:lnTo>
                    <a:pt x="0" y="14930"/>
                  </a:lnTo>
                  <a:lnTo>
                    <a:pt x="29861" y="14930"/>
                  </a:lnTo>
                  <a:lnTo>
                    <a:pt x="298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8"/>
          <p:cNvGrpSpPr/>
          <p:nvPr/>
        </p:nvGrpSpPr>
        <p:grpSpPr>
          <a:xfrm>
            <a:off x="-8" y="1286118"/>
            <a:ext cx="1286039" cy="1285393"/>
            <a:chOff x="4550525" y="984625"/>
            <a:chExt cx="746525" cy="746150"/>
          </a:xfrm>
        </p:grpSpPr>
        <p:sp>
          <p:nvSpPr>
            <p:cNvPr id="169" name="Google Shape;169;p8"/>
            <p:cNvSpPr/>
            <p:nvPr/>
          </p:nvSpPr>
          <p:spPr>
            <a:xfrm>
              <a:off x="4550525" y="984625"/>
              <a:ext cx="746525" cy="746150"/>
            </a:xfrm>
            <a:custGeom>
              <a:avLst/>
              <a:gdLst/>
              <a:ahLst/>
              <a:cxnLst/>
              <a:rect l="l" t="t" r="r" b="b"/>
              <a:pathLst>
                <a:path w="29861" h="29846" extrusionOk="0">
                  <a:moveTo>
                    <a:pt x="0" y="1"/>
                  </a:moveTo>
                  <a:lnTo>
                    <a:pt x="0" y="29846"/>
                  </a:lnTo>
                  <a:lnTo>
                    <a:pt x="29861" y="29846"/>
                  </a:lnTo>
                  <a:lnTo>
                    <a:pt x="29861" y="1"/>
                  </a:ln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4737150" y="1171250"/>
              <a:ext cx="373275" cy="373300"/>
            </a:xfrm>
            <a:custGeom>
              <a:avLst/>
              <a:gdLst/>
              <a:ahLst/>
              <a:cxnLst/>
              <a:rect l="l" t="t" r="r" b="b"/>
              <a:pathLst>
                <a:path w="14931" h="14932" extrusionOk="0">
                  <a:moveTo>
                    <a:pt x="7465" y="1"/>
                  </a:moveTo>
                  <a:cubicBezTo>
                    <a:pt x="3339" y="1"/>
                    <a:pt x="0" y="3339"/>
                    <a:pt x="0" y="7466"/>
                  </a:cubicBezTo>
                  <a:cubicBezTo>
                    <a:pt x="0" y="11577"/>
                    <a:pt x="3339" y="14931"/>
                    <a:pt x="7465" y="14931"/>
                  </a:cubicBezTo>
                  <a:cubicBezTo>
                    <a:pt x="11592" y="14931"/>
                    <a:pt x="14931" y="11577"/>
                    <a:pt x="14931" y="7466"/>
                  </a:cubicBezTo>
                  <a:cubicBezTo>
                    <a:pt x="14931" y="3339"/>
                    <a:pt x="11592" y="1"/>
                    <a:pt x="7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8"/>
          <p:cNvSpPr/>
          <p:nvPr/>
        </p:nvSpPr>
        <p:spPr>
          <a:xfrm flipH="1">
            <a:off x="2572058" y="3857392"/>
            <a:ext cx="1286094" cy="1286094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"/>
          <p:cNvSpPr/>
          <p:nvPr/>
        </p:nvSpPr>
        <p:spPr>
          <a:xfrm>
            <a:off x="3851997" y="3857392"/>
            <a:ext cx="1286094" cy="1286094"/>
          </a:xfrm>
          <a:custGeom>
            <a:avLst/>
            <a:gdLst/>
            <a:ahLst/>
            <a:cxnLst/>
            <a:rect l="l" t="t" r="r" b="b"/>
            <a:pathLst>
              <a:path w="25199" h="25199" extrusionOk="0">
                <a:moveTo>
                  <a:pt x="0" y="1"/>
                </a:moveTo>
                <a:lnTo>
                  <a:pt x="0" y="25199"/>
                </a:lnTo>
                <a:lnTo>
                  <a:pt x="25198" y="25199"/>
                </a:lnTo>
                <a:cubicBezTo>
                  <a:pt x="25198" y="11279"/>
                  <a:pt x="13920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title" hasCustomPrompt="1"/>
          </p:nvPr>
        </p:nvSpPr>
        <p:spPr>
          <a:xfrm rot="143">
            <a:off x="974850" y="17704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12"/>
          <p:cNvSpPr txBox="1">
            <a:spLocks noGrp="1"/>
          </p:cNvSpPr>
          <p:nvPr>
            <p:ph type="subTitle" idx="1"/>
          </p:nvPr>
        </p:nvSpPr>
        <p:spPr>
          <a:xfrm flipH="1">
            <a:off x="3047600" y="3003550"/>
            <a:ext cx="3048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84" name="Google Shape;184;p12"/>
          <p:cNvGrpSpPr/>
          <p:nvPr/>
        </p:nvGrpSpPr>
        <p:grpSpPr>
          <a:xfrm rot="10800000">
            <a:off x="8303439" y="4309283"/>
            <a:ext cx="834179" cy="834212"/>
            <a:chOff x="17" y="-17"/>
            <a:chExt cx="834179" cy="834212"/>
          </a:xfrm>
        </p:grpSpPr>
        <p:sp>
          <p:nvSpPr>
            <p:cNvPr id="185" name="Google Shape;185;p12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2"/>
          <p:cNvSpPr/>
          <p:nvPr/>
        </p:nvSpPr>
        <p:spPr>
          <a:xfrm rot="10800000">
            <a:off x="8303420" y="34755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"/>
          <p:cNvSpPr/>
          <p:nvPr/>
        </p:nvSpPr>
        <p:spPr>
          <a:xfrm rot="10800000">
            <a:off x="7469648" y="3475280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2"/>
          <p:cNvSpPr/>
          <p:nvPr/>
        </p:nvSpPr>
        <p:spPr>
          <a:xfrm rot="-5400000">
            <a:off x="7469433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" name="Google Shape;190;p12"/>
          <p:cNvGrpSpPr/>
          <p:nvPr/>
        </p:nvGrpSpPr>
        <p:grpSpPr>
          <a:xfrm rot="10800000">
            <a:off x="6641863" y="4309283"/>
            <a:ext cx="834179" cy="834212"/>
            <a:chOff x="17" y="-17"/>
            <a:chExt cx="834179" cy="834212"/>
          </a:xfrm>
        </p:grpSpPr>
        <p:sp>
          <p:nvSpPr>
            <p:cNvPr id="191" name="Google Shape;191;p12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2"/>
          <p:cNvSpPr/>
          <p:nvPr/>
        </p:nvSpPr>
        <p:spPr>
          <a:xfrm rot="10800000" flipH="1">
            <a:off x="-13559" y="834205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2"/>
          <p:cNvSpPr/>
          <p:nvPr/>
        </p:nvSpPr>
        <p:spPr>
          <a:xfrm rot="5400000" flipH="1">
            <a:off x="2869" y="2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12"/>
          <p:cNvGrpSpPr/>
          <p:nvPr/>
        </p:nvGrpSpPr>
        <p:grpSpPr>
          <a:xfrm rot="10800000" flipH="1">
            <a:off x="1664445" y="-17"/>
            <a:ext cx="840553" cy="834212"/>
            <a:chOff x="17" y="-17"/>
            <a:chExt cx="840553" cy="834212"/>
          </a:xfrm>
        </p:grpSpPr>
        <p:sp>
          <p:nvSpPr>
            <p:cNvPr id="196" name="Google Shape;196;p12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2"/>
          <p:cNvGrpSpPr/>
          <p:nvPr/>
        </p:nvGrpSpPr>
        <p:grpSpPr>
          <a:xfrm rot="10800000" flipH="1">
            <a:off x="817020" y="-17"/>
            <a:ext cx="840553" cy="834212"/>
            <a:chOff x="17" y="-17"/>
            <a:chExt cx="840553" cy="834212"/>
          </a:xfrm>
        </p:grpSpPr>
        <p:sp>
          <p:nvSpPr>
            <p:cNvPr id="199" name="Google Shape;199;p12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2"/>
          <p:cNvSpPr/>
          <p:nvPr/>
        </p:nvSpPr>
        <p:spPr>
          <a:xfrm rot="5400000" flipH="1">
            <a:off x="836854" y="83444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"/>
          <p:cNvSpPr/>
          <p:nvPr/>
        </p:nvSpPr>
        <p:spPr>
          <a:xfrm>
            <a:off x="0" y="2465514"/>
            <a:ext cx="803044" cy="803874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2"/>
          <p:cNvSpPr/>
          <p:nvPr/>
        </p:nvSpPr>
        <p:spPr>
          <a:xfrm rot="10800000" flipH="1">
            <a:off x="0" y="1668438"/>
            <a:ext cx="803044" cy="803874"/>
          </a:xfrm>
          <a:custGeom>
            <a:avLst/>
            <a:gdLst/>
            <a:ahLst/>
            <a:cxnLst/>
            <a:rect l="l" t="t" r="r" b="b"/>
            <a:pathLst>
              <a:path w="25160" h="25186" extrusionOk="0">
                <a:moveTo>
                  <a:pt x="13788" y="1"/>
                </a:moveTo>
                <a:cubicBezTo>
                  <a:pt x="13788" y="7713"/>
                  <a:pt x="7753" y="13868"/>
                  <a:pt x="1" y="13868"/>
                </a:cubicBezTo>
                <a:lnTo>
                  <a:pt x="1" y="25186"/>
                </a:lnTo>
                <a:cubicBezTo>
                  <a:pt x="14303" y="25186"/>
                  <a:pt x="25159" y="14211"/>
                  <a:pt x="251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12"/>
          <p:cNvGrpSpPr/>
          <p:nvPr/>
        </p:nvGrpSpPr>
        <p:grpSpPr>
          <a:xfrm rot="5400000" flipH="1">
            <a:off x="8307031" y="2637896"/>
            <a:ext cx="840553" cy="834212"/>
            <a:chOff x="17" y="-17"/>
            <a:chExt cx="840553" cy="834212"/>
          </a:xfrm>
        </p:grpSpPr>
        <p:sp>
          <p:nvSpPr>
            <p:cNvPr id="205" name="Google Shape;205;p12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12"/>
          <p:cNvGrpSpPr/>
          <p:nvPr/>
        </p:nvGrpSpPr>
        <p:grpSpPr>
          <a:xfrm rot="5400000">
            <a:off x="8307031" y="1803921"/>
            <a:ext cx="840553" cy="834212"/>
            <a:chOff x="17" y="-17"/>
            <a:chExt cx="840553" cy="834212"/>
          </a:xfrm>
        </p:grpSpPr>
        <p:sp>
          <p:nvSpPr>
            <p:cNvPr id="208" name="Google Shape;208;p12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2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 hasCustomPrompt="1"/>
          </p:nvPr>
        </p:nvSpPr>
        <p:spPr>
          <a:xfrm flipH="1">
            <a:off x="3577044" y="3495100"/>
            <a:ext cx="1326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 flipH="1">
            <a:off x="5279500" y="1236326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5279500" y="3663830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3"/>
          </p:nvPr>
        </p:nvSpPr>
        <p:spPr>
          <a:xfrm>
            <a:off x="625607" y="2183025"/>
            <a:ext cx="30711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4"/>
          </p:nvPr>
        </p:nvSpPr>
        <p:spPr>
          <a:xfrm flipH="1">
            <a:off x="5279500" y="2453833"/>
            <a:ext cx="24099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5"/>
          </p:nvPr>
        </p:nvSpPr>
        <p:spPr>
          <a:xfrm flipH="1">
            <a:off x="5280250" y="915347"/>
            <a:ext cx="2679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6"/>
          </p:nvPr>
        </p:nvSpPr>
        <p:spPr>
          <a:xfrm>
            <a:off x="5279500" y="3340810"/>
            <a:ext cx="2679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7"/>
          </p:nvPr>
        </p:nvSpPr>
        <p:spPr>
          <a:xfrm flipH="1">
            <a:off x="5279500" y="2128076"/>
            <a:ext cx="2680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8" hasCustomPrompt="1"/>
          </p:nvPr>
        </p:nvSpPr>
        <p:spPr>
          <a:xfrm>
            <a:off x="3578244" y="2285390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8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9" hasCustomPrompt="1"/>
          </p:nvPr>
        </p:nvSpPr>
        <p:spPr>
          <a:xfrm>
            <a:off x="3578244" y="1075679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800">
                <a:solidFill>
                  <a:schemeClr val="accent3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221" name="Google Shape;221;p13"/>
          <p:cNvGrpSpPr/>
          <p:nvPr/>
        </p:nvGrpSpPr>
        <p:grpSpPr>
          <a:xfrm>
            <a:off x="17" y="-17"/>
            <a:ext cx="834179" cy="834212"/>
            <a:chOff x="17" y="-17"/>
            <a:chExt cx="834179" cy="834212"/>
          </a:xfrm>
        </p:grpSpPr>
        <p:sp>
          <p:nvSpPr>
            <p:cNvPr id="222" name="Google Shape;222;p13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rgbClr val="FF5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13"/>
          <p:cNvSpPr/>
          <p:nvPr/>
        </p:nvSpPr>
        <p:spPr>
          <a:xfrm>
            <a:off x="13" y="8342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rgbClr val="00EE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3"/>
          <p:cNvSpPr/>
          <p:nvPr/>
        </p:nvSpPr>
        <p:spPr>
          <a:xfrm>
            <a:off x="800925" y="833963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"/>
          <p:cNvSpPr/>
          <p:nvPr/>
        </p:nvSpPr>
        <p:spPr>
          <a:xfrm rot="5400000">
            <a:off x="833990" y="2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13"/>
          <p:cNvGrpSpPr/>
          <p:nvPr/>
        </p:nvGrpSpPr>
        <p:grpSpPr>
          <a:xfrm>
            <a:off x="1661593" y="-17"/>
            <a:ext cx="834179" cy="834212"/>
            <a:chOff x="17" y="-17"/>
            <a:chExt cx="834179" cy="834212"/>
          </a:xfrm>
        </p:grpSpPr>
        <p:sp>
          <p:nvSpPr>
            <p:cNvPr id="228" name="Google Shape;228;p13"/>
            <p:cNvSpPr/>
            <p:nvPr/>
          </p:nvSpPr>
          <p:spPr>
            <a:xfrm rot="5400000">
              <a:off x="215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13"/>
          <p:cNvSpPr/>
          <p:nvPr/>
        </p:nvSpPr>
        <p:spPr>
          <a:xfrm>
            <a:off x="-16413" y="3475038"/>
            <a:ext cx="867061" cy="834236"/>
          </a:xfrm>
          <a:custGeom>
            <a:avLst/>
            <a:gdLst/>
            <a:ahLst/>
            <a:cxnLst/>
            <a:rect l="l" t="t" r="r" b="b"/>
            <a:pathLst>
              <a:path w="22505" h="21653" extrusionOk="0">
                <a:moveTo>
                  <a:pt x="11675" y="0"/>
                </a:moveTo>
                <a:cubicBezTo>
                  <a:pt x="7304" y="0"/>
                  <a:pt x="3355" y="2628"/>
                  <a:pt x="1678" y="6683"/>
                </a:cubicBezTo>
                <a:cubicBezTo>
                  <a:pt x="1" y="10724"/>
                  <a:pt x="925" y="15386"/>
                  <a:pt x="4029" y="18476"/>
                </a:cubicBezTo>
                <a:cubicBezTo>
                  <a:pt x="6095" y="20551"/>
                  <a:pt x="8865" y="21652"/>
                  <a:pt x="11682" y="21652"/>
                </a:cubicBezTo>
                <a:cubicBezTo>
                  <a:pt x="13077" y="21652"/>
                  <a:pt x="14483" y="21382"/>
                  <a:pt x="15822" y="20827"/>
                </a:cubicBezTo>
                <a:cubicBezTo>
                  <a:pt x="19863" y="19149"/>
                  <a:pt x="22505" y="15201"/>
                  <a:pt x="22505" y="10829"/>
                </a:cubicBezTo>
                <a:cubicBezTo>
                  <a:pt x="22505" y="4847"/>
                  <a:pt x="17658" y="0"/>
                  <a:pt x="116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3"/>
          <p:cNvSpPr/>
          <p:nvPr/>
        </p:nvSpPr>
        <p:spPr>
          <a:xfrm rot="5400000">
            <a:off x="15" y="4309515"/>
            <a:ext cx="834212" cy="833749"/>
          </a:xfrm>
          <a:custGeom>
            <a:avLst/>
            <a:gdLst/>
            <a:ahLst/>
            <a:cxnLst/>
            <a:rect l="l" t="t" r="r" b="b"/>
            <a:pathLst>
              <a:path w="25239" h="25225" extrusionOk="0">
                <a:moveTo>
                  <a:pt x="0" y="0"/>
                </a:moveTo>
                <a:lnTo>
                  <a:pt x="0" y="25224"/>
                </a:lnTo>
                <a:lnTo>
                  <a:pt x="25238" y="25224"/>
                </a:lnTo>
                <a:lnTo>
                  <a:pt x="252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13"/>
          <p:cNvGrpSpPr/>
          <p:nvPr/>
        </p:nvGrpSpPr>
        <p:grpSpPr>
          <a:xfrm>
            <a:off x="1661592" y="4309283"/>
            <a:ext cx="840553" cy="834212"/>
            <a:chOff x="17" y="-17"/>
            <a:chExt cx="840553" cy="834212"/>
          </a:xfrm>
        </p:grpSpPr>
        <p:sp>
          <p:nvSpPr>
            <p:cNvPr id="233" name="Google Shape;233;p13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13"/>
          <p:cNvGrpSpPr/>
          <p:nvPr/>
        </p:nvGrpSpPr>
        <p:grpSpPr>
          <a:xfrm>
            <a:off x="814167" y="4309283"/>
            <a:ext cx="840553" cy="834212"/>
            <a:chOff x="17" y="-17"/>
            <a:chExt cx="840553" cy="834212"/>
          </a:xfrm>
        </p:grpSpPr>
        <p:sp>
          <p:nvSpPr>
            <p:cNvPr id="236" name="Google Shape;236;p13"/>
            <p:cNvSpPr/>
            <p:nvPr/>
          </p:nvSpPr>
          <p:spPr>
            <a:xfrm rot="5400000">
              <a:off x="6588" y="215"/>
              <a:ext cx="834212" cy="833749"/>
            </a:xfrm>
            <a:custGeom>
              <a:avLst/>
              <a:gdLst/>
              <a:ahLst/>
              <a:cxnLst/>
              <a:rect l="l" t="t" r="r" b="b"/>
              <a:pathLst>
                <a:path w="25239" h="25225" extrusionOk="0">
                  <a:moveTo>
                    <a:pt x="0" y="0"/>
                  </a:moveTo>
                  <a:lnTo>
                    <a:pt x="0" y="25224"/>
                  </a:lnTo>
                  <a:lnTo>
                    <a:pt x="25238" y="25224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rot="5400000">
              <a:off x="17" y="-17"/>
              <a:ext cx="832890" cy="832890"/>
            </a:xfrm>
            <a:custGeom>
              <a:avLst/>
              <a:gdLst/>
              <a:ahLst/>
              <a:cxnLst/>
              <a:rect l="l" t="t" r="r" b="b"/>
              <a:pathLst>
                <a:path w="25199" h="25199" extrusionOk="0">
                  <a:moveTo>
                    <a:pt x="0" y="1"/>
                  </a:moveTo>
                  <a:lnTo>
                    <a:pt x="0" y="25199"/>
                  </a:lnTo>
                  <a:lnTo>
                    <a:pt x="25198" y="25199"/>
                  </a:lnTo>
                  <a:cubicBezTo>
                    <a:pt x="25198" y="11279"/>
                    <a:pt x="1392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3"/>
          <p:cNvSpPr/>
          <p:nvPr/>
        </p:nvSpPr>
        <p:spPr>
          <a:xfrm rot="5400000">
            <a:off x="834000" y="3475300"/>
            <a:ext cx="834202" cy="833739"/>
          </a:xfrm>
          <a:custGeom>
            <a:avLst/>
            <a:gdLst/>
            <a:ahLst/>
            <a:cxnLst/>
            <a:rect l="l" t="t" r="r" b="b"/>
            <a:pathLst>
              <a:path w="25212" h="25198" extrusionOk="0">
                <a:moveTo>
                  <a:pt x="1" y="0"/>
                </a:moveTo>
                <a:lnTo>
                  <a:pt x="25212" y="0"/>
                </a:lnTo>
                <a:lnTo>
                  <a:pt x="25212" y="25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5" r:id="rId11"/>
    <p:sldLayoutId id="2147483669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20529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6"/>
          <p:cNvSpPr txBox="1">
            <a:spLocks noGrp="1"/>
          </p:cNvSpPr>
          <p:nvPr>
            <p:ph type="ctrTitle"/>
          </p:nvPr>
        </p:nvSpPr>
        <p:spPr>
          <a:xfrm rot="888">
            <a:off x="577200" y="2007597"/>
            <a:ext cx="69687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APPLICATION</a:t>
            </a:r>
            <a:br>
              <a:rPr lang="en" sz="4400" dirty="0" smtClean="0"/>
            </a:br>
            <a:r>
              <a:rPr lang="en" sz="4400" dirty="0" smtClean="0"/>
              <a:t>DE LAVAGE MOBILE</a:t>
            </a:r>
            <a:endParaRPr sz="4400" dirty="0"/>
          </a:p>
        </p:txBody>
      </p:sp>
      <p:cxnSp>
        <p:nvCxnSpPr>
          <p:cNvPr id="640" name="Google Shape;640;p36"/>
          <p:cNvCxnSpPr/>
          <p:nvPr/>
        </p:nvCxnSpPr>
        <p:spPr>
          <a:xfrm>
            <a:off x="689225" y="37736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>
            <a:spLocks noGrp="1"/>
          </p:cNvSpPr>
          <p:nvPr>
            <p:ph type="title"/>
          </p:nvPr>
        </p:nvSpPr>
        <p:spPr>
          <a:xfrm>
            <a:off x="3247949" y="1361988"/>
            <a:ext cx="5176051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ETUDE DE BESOINS</a:t>
            </a:r>
            <a:endParaRPr sz="4000" dirty="0"/>
          </a:p>
        </p:txBody>
      </p:sp>
      <p:cxnSp>
        <p:nvCxnSpPr>
          <p:cNvPr id="653" name="Google Shape;653;p38"/>
          <p:cNvCxnSpPr/>
          <p:nvPr/>
        </p:nvCxnSpPr>
        <p:spPr>
          <a:xfrm>
            <a:off x="7387900" y="26928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871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4"/>
          <p:cNvSpPr txBox="1">
            <a:spLocks noGrp="1"/>
          </p:cNvSpPr>
          <p:nvPr>
            <p:ph type="title" idx="8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PARTIE CLIENT</a:t>
            </a:r>
            <a:endParaRPr dirty="0"/>
          </a:p>
        </p:txBody>
      </p:sp>
      <p:sp>
        <p:nvSpPr>
          <p:cNvPr id="706" name="Google Shape;706;p44"/>
          <p:cNvSpPr txBox="1">
            <a:spLocks noGrp="1"/>
          </p:cNvSpPr>
          <p:nvPr>
            <p:ph type="subTitle" idx="1"/>
          </p:nvPr>
        </p:nvSpPr>
        <p:spPr>
          <a:xfrm flipH="1">
            <a:off x="718054" y="1610923"/>
            <a:ext cx="2376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Créer son compte personnelle ou se connecter s’il est déjà un membre</a:t>
            </a:r>
            <a:endParaRPr dirty="0"/>
          </a:p>
        </p:txBody>
      </p:sp>
      <p:sp>
        <p:nvSpPr>
          <p:cNvPr id="707" name="Google Shape;707;p44"/>
          <p:cNvSpPr txBox="1">
            <a:spLocks noGrp="1"/>
          </p:cNvSpPr>
          <p:nvPr>
            <p:ph type="subTitle" idx="5"/>
          </p:nvPr>
        </p:nvSpPr>
        <p:spPr>
          <a:xfrm flipH="1">
            <a:off x="717754" y="3598636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 client peut choisir le type de lavage qui est convenable et le demander</a:t>
            </a:r>
            <a:endParaRPr dirty="0"/>
          </a:p>
        </p:txBody>
      </p:sp>
      <p:sp>
        <p:nvSpPr>
          <p:cNvPr id="708" name="Google Shape;708;p44"/>
          <p:cNvSpPr txBox="1">
            <a:spLocks noGrp="1"/>
          </p:cNvSpPr>
          <p:nvPr>
            <p:ph type="ctrTitle"/>
          </p:nvPr>
        </p:nvSpPr>
        <p:spPr>
          <a:xfrm flipH="1">
            <a:off x="994489" y="1193239"/>
            <a:ext cx="182403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S’INSCRIRE</a:t>
            </a:r>
            <a:endParaRPr dirty="0"/>
          </a:p>
        </p:txBody>
      </p:sp>
      <p:sp>
        <p:nvSpPr>
          <p:cNvPr id="709" name="Google Shape;709;p44"/>
          <p:cNvSpPr txBox="1">
            <a:spLocks noGrp="1"/>
          </p:cNvSpPr>
          <p:nvPr>
            <p:ph type="ctrTitle" idx="2"/>
          </p:nvPr>
        </p:nvSpPr>
        <p:spPr>
          <a:xfrm flipH="1">
            <a:off x="6332667" y="1193239"/>
            <a:ext cx="181935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PROFIL</a:t>
            </a:r>
            <a:endParaRPr dirty="0"/>
          </a:p>
        </p:txBody>
      </p:sp>
      <p:sp>
        <p:nvSpPr>
          <p:cNvPr id="710" name="Google Shape;710;p44"/>
          <p:cNvSpPr txBox="1">
            <a:spLocks noGrp="1"/>
          </p:cNvSpPr>
          <p:nvPr>
            <p:ph type="ctrTitle" idx="4"/>
          </p:nvPr>
        </p:nvSpPr>
        <p:spPr>
          <a:xfrm flipH="1">
            <a:off x="1009329" y="3158384"/>
            <a:ext cx="17943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DEMANDER</a:t>
            </a:r>
            <a:endParaRPr dirty="0"/>
          </a:p>
        </p:txBody>
      </p:sp>
      <p:sp>
        <p:nvSpPr>
          <p:cNvPr id="711" name="Google Shape;711;p44"/>
          <p:cNvSpPr txBox="1">
            <a:spLocks noGrp="1"/>
          </p:cNvSpPr>
          <p:nvPr>
            <p:ph type="subTitle" idx="7"/>
          </p:nvPr>
        </p:nvSpPr>
        <p:spPr>
          <a:xfrm flipH="1">
            <a:off x="6053595" y="3598634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Apres paiement le client peut telecharger sa facture sous format PDF</a:t>
            </a:r>
            <a:endParaRPr dirty="0"/>
          </a:p>
        </p:txBody>
      </p:sp>
      <p:sp>
        <p:nvSpPr>
          <p:cNvPr id="712" name="Google Shape;712;p44"/>
          <p:cNvSpPr txBox="1">
            <a:spLocks noGrp="1"/>
          </p:cNvSpPr>
          <p:nvPr>
            <p:ph type="subTitle" idx="3"/>
          </p:nvPr>
        </p:nvSpPr>
        <p:spPr>
          <a:xfrm flipH="1">
            <a:off x="6053595" y="1610923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Modifier les donnees personnelle, gestions de demandes</a:t>
            </a:r>
            <a:endParaRPr dirty="0"/>
          </a:p>
        </p:txBody>
      </p:sp>
      <p:sp>
        <p:nvSpPr>
          <p:cNvPr id="713" name="Google Shape;713;p44"/>
          <p:cNvSpPr txBox="1">
            <a:spLocks noGrp="1"/>
          </p:cNvSpPr>
          <p:nvPr>
            <p:ph type="ctrTitle" idx="6"/>
          </p:nvPr>
        </p:nvSpPr>
        <p:spPr>
          <a:xfrm flipH="1">
            <a:off x="6162794" y="3158384"/>
            <a:ext cx="215910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FACTURE PDF</a:t>
            </a:r>
            <a:endParaRPr dirty="0"/>
          </a:p>
        </p:txBody>
      </p:sp>
      <p:cxnSp>
        <p:nvCxnSpPr>
          <p:cNvPr id="714" name="Google Shape;714;p44"/>
          <p:cNvCxnSpPr/>
          <p:nvPr/>
        </p:nvCxnSpPr>
        <p:spPr>
          <a:xfrm>
            <a:off x="1675788" y="2853778"/>
            <a:ext cx="465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Google Shape;715;p44"/>
          <p:cNvCxnSpPr/>
          <p:nvPr/>
        </p:nvCxnSpPr>
        <p:spPr>
          <a:xfrm>
            <a:off x="6978613" y="2853778"/>
            <a:ext cx="465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6" name="Google Shape;716;p44"/>
          <p:cNvGrpSpPr/>
          <p:nvPr/>
        </p:nvGrpSpPr>
        <p:grpSpPr>
          <a:xfrm>
            <a:off x="3559927" y="1691500"/>
            <a:ext cx="1975529" cy="2128566"/>
            <a:chOff x="3559927" y="1691500"/>
            <a:chExt cx="1975529" cy="2128566"/>
          </a:xfrm>
        </p:grpSpPr>
        <p:grpSp>
          <p:nvGrpSpPr>
            <p:cNvPr id="717" name="Google Shape;717;p44"/>
            <p:cNvGrpSpPr/>
            <p:nvPr/>
          </p:nvGrpSpPr>
          <p:grpSpPr>
            <a:xfrm>
              <a:off x="3559927" y="1845529"/>
              <a:ext cx="1975529" cy="1974537"/>
              <a:chOff x="4550525" y="1731150"/>
              <a:chExt cx="746525" cy="746150"/>
            </a:xfrm>
          </p:grpSpPr>
          <p:sp>
            <p:nvSpPr>
              <p:cNvPr id="718" name="Google Shape;718;p44"/>
              <p:cNvSpPr/>
              <p:nvPr/>
            </p:nvSpPr>
            <p:spPr>
              <a:xfrm>
                <a:off x="4923775" y="1731150"/>
                <a:ext cx="373275" cy="372900"/>
              </a:xfrm>
              <a:custGeom>
                <a:avLst/>
                <a:gdLst/>
                <a:ahLst/>
                <a:cxnLst/>
                <a:rect l="l" t="t" r="r" b="b"/>
                <a:pathLst>
                  <a:path w="14931" h="14916" extrusionOk="0">
                    <a:moveTo>
                      <a:pt x="14931" y="0"/>
                    </a:moveTo>
                    <a:cubicBezTo>
                      <a:pt x="6677" y="0"/>
                      <a:pt x="0" y="6677"/>
                      <a:pt x="0" y="14915"/>
                    </a:cubicBezTo>
                    <a:cubicBezTo>
                      <a:pt x="8238" y="14915"/>
                      <a:pt x="14931" y="8238"/>
                      <a:pt x="149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19" name="Google Shape;719;p44"/>
              <p:cNvSpPr/>
              <p:nvPr/>
            </p:nvSpPr>
            <p:spPr>
              <a:xfrm>
                <a:off x="4550525" y="2104025"/>
                <a:ext cx="373275" cy="373275"/>
              </a:xfrm>
              <a:custGeom>
                <a:avLst/>
                <a:gdLst/>
                <a:ahLst/>
                <a:cxnLst/>
                <a:rect l="l" t="t" r="r" b="b"/>
                <a:pathLst>
                  <a:path w="14931" h="14931" extrusionOk="0">
                    <a:moveTo>
                      <a:pt x="14930" y="0"/>
                    </a:moveTo>
                    <a:cubicBezTo>
                      <a:pt x="6677" y="0"/>
                      <a:pt x="0" y="6693"/>
                      <a:pt x="0" y="14930"/>
                    </a:cubicBezTo>
                    <a:cubicBezTo>
                      <a:pt x="8238" y="14930"/>
                      <a:pt x="14930" y="8254"/>
                      <a:pt x="149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20" name="Google Shape;720;p44"/>
              <p:cNvSpPr/>
              <p:nvPr/>
            </p:nvSpPr>
            <p:spPr>
              <a:xfrm>
                <a:off x="4923775" y="2104025"/>
                <a:ext cx="373275" cy="373275"/>
              </a:xfrm>
              <a:custGeom>
                <a:avLst/>
                <a:gdLst/>
                <a:ahLst/>
                <a:cxnLst/>
                <a:rect l="l" t="t" r="r" b="b"/>
                <a:pathLst>
                  <a:path w="14931" h="14931" extrusionOk="0">
                    <a:moveTo>
                      <a:pt x="0" y="0"/>
                    </a:moveTo>
                    <a:cubicBezTo>
                      <a:pt x="0" y="8254"/>
                      <a:pt x="6677" y="14930"/>
                      <a:pt x="14931" y="14930"/>
                    </a:cubicBezTo>
                    <a:cubicBezTo>
                      <a:pt x="14931" y="6693"/>
                      <a:pt x="8238" y="0"/>
                      <a:pt x="0" y="0"/>
                    </a:cubicBezTo>
                    <a:close/>
                  </a:path>
                </a:pathLst>
              </a:custGeom>
              <a:solidFill>
                <a:srgbClr val="0404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21" name="Google Shape;721;p44"/>
              <p:cNvSpPr/>
              <p:nvPr/>
            </p:nvSpPr>
            <p:spPr>
              <a:xfrm>
                <a:off x="4550525" y="1731150"/>
                <a:ext cx="373275" cy="372900"/>
              </a:xfrm>
              <a:custGeom>
                <a:avLst/>
                <a:gdLst/>
                <a:ahLst/>
                <a:cxnLst/>
                <a:rect l="l" t="t" r="r" b="b"/>
                <a:pathLst>
                  <a:path w="14931" h="14916" extrusionOk="0">
                    <a:moveTo>
                      <a:pt x="0" y="0"/>
                    </a:moveTo>
                    <a:cubicBezTo>
                      <a:pt x="0" y="8238"/>
                      <a:pt x="6677" y="14915"/>
                      <a:pt x="14930" y="14915"/>
                    </a:cubicBezTo>
                    <a:cubicBezTo>
                      <a:pt x="14930" y="6677"/>
                      <a:pt x="8238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722" name="Google Shape;722;p44"/>
            <p:cNvSpPr/>
            <p:nvPr/>
          </p:nvSpPr>
          <p:spPr>
            <a:xfrm>
              <a:off x="4316250" y="1691500"/>
              <a:ext cx="485128" cy="485128"/>
            </a:xfrm>
            <a:custGeom>
              <a:avLst/>
              <a:gdLst/>
              <a:ahLst/>
              <a:cxnLst/>
              <a:rect l="l" t="t" r="r" b="b"/>
              <a:pathLst>
                <a:path w="12613" h="12613" extrusionOk="0">
                  <a:moveTo>
                    <a:pt x="0" y="0"/>
                  </a:moveTo>
                  <a:lnTo>
                    <a:pt x="0" y="12612"/>
                  </a:lnTo>
                  <a:lnTo>
                    <a:pt x="12613" y="12612"/>
                  </a:lnTo>
                  <a:cubicBezTo>
                    <a:pt x="12613" y="5652"/>
                    <a:pt x="696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4273199" y="3517648"/>
              <a:ext cx="548990" cy="274175"/>
            </a:xfrm>
            <a:custGeom>
              <a:avLst/>
              <a:gdLst/>
              <a:ahLst/>
              <a:cxnLst/>
              <a:rect l="l" t="t" r="r" b="b"/>
              <a:pathLst>
                <a:path w="10315" h="5151" extrusionOk="0">
                  <a:moveTo>
                    <a:pt x="0" y="0"/>
                  </a:moveTo>
                  <a:cubicBezTo>
                    <a:pt x="13" y="2840"/>
                    <a:pt x="2311" y="5151"/>
                    <a:pt x="5164" y="5151"/>
                  </a:cubicBezTo>
                  <a:cubicBezTo>
                    <a:pt x="8003" y="5151"/>
                    <a:pt x="10314" y="2840"/>
                    <a:pt x="10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57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4"/>
          <p:cNvSpPr txBox="1">
            <a:spLocks noGrp="1"/>
          </p:cNvSpPr>
          <p:nvPr>
            <p:ph type="title" idx="8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PARTIE ADMINISTRATEUR</a:t>
            </a:r>
            <a:endParaRPr dirty="0"/>
          </a:p>
        </p:txBody>
      </p:sp>
      <p:sp>
        <p:nvSpPr>
          <p:cNvPr id="706" name="Google Shape;706;p44"/>
          <p:cNvSpPr txBox="1">
            <a:spLocks noGrp="1"/>
          </p:cNvSpPr>
          <p:nvPr>
            <p:ph type="subTitle" idx="1"/>
          </p:nvPr>
        </p:nvSpPr>
        <p:spPr>
          <a:xfrm flipH="1">
            <a:off x="718054" y="1610923"/>
            <a:ext cx="2376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Interface d'administration                simple et intuitive</a:t>
            </a:r>
            <a:endParaRPr dirty="0"/>
          </a:p>
        </p:txBody>
      </p:sp>
      <p:sp>
        <p:nvSpPr>
          <p:cNvPr id="707" name="Google Shape;707;p44"/>
          <p:cNvSpPr txBox="1">
            <a:spLocks noGrp="1"/>
          </p:cNvSpPr>
          <p:nvPr>
            <p:ph type="subTitle" idx="5"/>
          </p:nvPr>
        </p:nvSpPr>
        <p:spPr>
          <a:xfrm flipH="1">
            <a:off x="717754" y="3598636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Gerer les utilisateurs et voir leurs status de connexion</a:t>
            </a:r>
            <a:endParaRPr dirty="0"/>
          </a:p>
        </p:txBody>
      </p:sp>
      <p:sp>
        <p:nvSpPr>
          <p:cNvPr id="708" name="Google Shape;708;p44"/>
          <p:cNvSpPr txBox="1">
            <a:spLocks noGrp="1"/>
          </p:cNvSpPr>
          <p:nvPr>
            <p:ph type="ctrTitle"/>
          </p:nvPr>
        </p:nvSpPr>
        <p:spPr>
          <a:xfrm flipH="1">
            <a:off x="980236" y="1193239"/>
            <a:ext cx="18214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INTERFACE</a:t>
            </a:r>
            <a:endParaRPr dirty="0"/>
          </a:p>
        </p:txBody>
      </p:sp>
      <p:sp>
        <p:nvSpPr>
          <p:cNvPr id="709" name="Google Shape;709;p44"/>
          <p:cNvSpPr txBox="1">
            <a:spLocks noGrp="1"/>
          </p:cNvSpPr>
          <p:nvPr>
            <p:ph type="ctrTitle" idx="2"/>
          </p:nvPr>
        </p:nvSpPr>
        <p:spPr>
          <a:xfrm flipH="1">
            <a:off x="6128138" y="1193239"/>
            <a:ext cx="222841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STATISTIQUES</a:t>
            </a:r>
            <a:endParaRPr dirty="0"/>
          </a:p>
        </p:txBody>
      </p:sp>
      <p:sp>
        <p:nvSpPr>
          <p:cNvPr id="710" name="Google Shape;710;p44"/>
          <p:cNvSpPr txBox="1">
            <a:spLocks noGrp="1"/>
          </p:cNvSpPr>
          <p:nvPr>
            <p:ph type="ctrTitle" idx="4"/>
          </p:nvPr>
        </p:nvSpPr>
        <p:spPr>
          <a:xfrm flipH="1">
            <a:off x="1053220" y="3158384"/>
            <a:ext cx="170656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CLIENTS</a:t>
            </a:r>
            <a:endParaRPr dirty="0"/>
          </a:p>
        </p:txBody>
      </p:sp>
      <p:sp>
        <p:nvSpPr>
          <p:cNvPr id="711" name="Google Shape;711;p44"/>
          <p:cNvSpPr txBox="1">
            <a:spLocks noGrp="1"/>
          </p:cNvSpPr>
          <p:nvPr>
            <p:ph type="subTitle" idx="7"/>
          </p:nvPr>
        </p:nvSpPr>
        <p:spPr>
          <a:xfrm flipH="1">
            <a:off x="6053595" y="3598634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Gerer les demandes des clients soit les accepter ou les refuser</a:t>
            </a:r>
            <a:endParaRPr dirty="0"/>
          </a:p>
        </p:txBody>
      </p:sp>
      <p:sp>
        <p:nvSpPr>
          <p:cNvPr id="712" name="Google Shape;712;p44"/>
          <p:cNvSpPr txBox="1">
            <a:spLocks noGrp="1"/>
          </p:cNvSpPr>
          <p:nvPr>
            <p:ph type="subTitle" idx="3"/>
          </p:nvPr>
        </p:nvSpPr>
        <p:spPr>
          <a:xfrm flipH="1">
            <a:off x="6053595" y="1610923"/>
            <a:ext cx="2377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 statistiques sur les clients et les demandes qui se mis a jour chaque second</a:t>
            </a:r>
            <a:endParaRPr dirty="0"/>
          </a:p>
        </p:txBody>
      </p:sp>
      <p:sp>
        <p:nvSpPr>
          <p:cNvPr id="713" name="Google Shape;713;p44"/>
          <p:cNvSpPr txBox="1">
            <a:spLocks noGrp="1"/>
          </p:cNvSpPr>
          <p:nvPr>
            <p:ph type="ctrTitle" idx="6"/>
          </p:nvPr>
        </p:nvSpPr>
        <p:spPr>
          <a:xfrm flipH="1">
            <a:off x="6334695" y="3158384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DEMANDES</a:t>
            </a:r>
            <a:endParaRPr dirty="0"/>
          </a:p>
        </p:txBody>
      </p:sp>
      <p:cxnSp>
        <p:nvCxnSpPr>
          <p:cNvPr id="714" name="Google Shape;714;p44"/>
          <p:cNvCxnSpPr/>
          <p:nvPr/>
        </p:nvCxnSpPr>
        <p:spPr>
          <a:xfrm>
            <a:off x="1675788" y="2853778"/>
            <a:ext cx="465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Google Shape;715;p44"/>
          <p:cNvCxnSpPr/>
          <p:nvPr/>
        </p:nvCxnSpPr>
        <p:spPr>
          <a:xfrm>
            <a:off x="6978613" y="2853778"/>
            <a:ext cx="465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6" name="Google Shape;716;p44"/>
          <p:cNvGrpSpPr/>
          <p:nvPr/>
        </p:nvGrpSpPr>
        <p:grpSpPr>
          <a:xfrm>
            <a:off x="3559927" y="1691500"/>
            <a:ext cx="1975529" cy="2128566"/>
            <a:chOff x="3559927" y="1691500"/>
            <a:chExt cx="1975529" cy="2128566"/>
          </a:xfrm>
        </p:grpSpPr>
        <p:grpSp>
          <p:nvGrpSpPr>
            <p:cNvPr id="717" name="Google Shape;717;p44"/>
            <p:cNvGrpSpPr/>
            <p:nvPr/>
          </p:nvGrpSpPr>
          <p:grpSpPr>
            <a:xfrm>
              <a:off x="3559927" y="1845529"/>
              <a:ext cx="1975529" cy="1974537"/>
              <a:chOff x="4550525" y="1731150"/>
              <a:chExt cx="746525" cy="746150"/>
            </a:xfrm>
          </p:grpSpPr>
          <p:sp>
            <p:nvSpPr>
              <p:cNvPr id="718" name="Google Shape;718;p44"/>
              <p:cNvSpPr/>
              <p:nvPr/>
            </p:nvSpPr>
            <p:spPr>
              <a:xfrm>
                <a:off x="4923775" y="1731150"/>
                <a:ext cx="373275" cy="372900"/>
              </a:xfrm>
              <a:custGeom>
                <a:avLst/>
                <a:gdLst/>
                <a:ahLst/>
                <a:cxnLst/>
                <a:rect l="l" t="t" r="r" b="b"/>
                <a:pathLst>
                  <a:path w="14931" h="14916" extrusionOk="0">
                    <a:moveTo>
                      <a:pt x="14931" y="0"/>
                    </a:moveTo>
                    <a:cubicBezTo>
                      <a:pt x="6677" y="0"/>
                      <a:pt x="0" y="6677"/>
                      <a:pt x="0" y="14915"/>
                    </a:cubicBezTo>
                    <a:cubicBezTo>
                      <a:pt x="8238" y="14915"/>
                      <a:pt x="14931" y="8238"/>
                      <a:pt x="149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19" name="Google Shape;719;p44"/>
              <p:cNvSpPr/>
              <p:nvPr/>
            </p:nvSpPr>
            <p:spPr>
              <a:xfrm>
                <a:off x="4550525" y="2104025"/>
                <a:ext cx="373275" cy="373275"/>
              </a:xfrm>
              <a:custGeom>
                <a:avLst/>
                <a:gdLst/>
                <a:ahLst/>
                <a:cxnLst/>
                <a:rect l="l" t="t" r="r" b="b"/>
                <a:pathLst>
                  <a:path w="14931" h="14931" extrusionOk="0">
                    <a:moveTo>
                      <a:pt x="14930" y="0"/>
                    </a:moveTo>
                    <a:cubicBezTo>
                      <a:pt x="6677" y="0"/>
                      <a:pt x="0" y="6693"/>
                      <a:pt x="0" y="14930"/>
                    </a:cubicBezTo>
                    <a:cubicBezTo>
                      <a:pt x="8238" y="14930"/>
                      <a:pt x="14930" y="8254"/>
                      <a:pt x="149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20" name="Google Shape;720;p44"/>
              <p:cNvSpPr/>
              <p:nvPr/>
            </p:nvSpPr>
            <p:spPr>
              <a:xfrm>
                <a:off x="4923775" y="2104025"/>
                <a:ext cx="373275" cy="373275"/>
              </a:xfrm>
              <a:custGeom>
                <a:avLst/>
                <a:gdLst/>
                <a:ahLst/>
                <a:cxnLst/>
                <a:rect l="l" t="t" r="r" b="b"/>
                <a:pathLst>
                  <a:path w="14931" h="14931" extrusionOk="0">
                    <a:moveTo>
                      <a:pt x="0" y="0"/>
                    </a:moveTo>
                    <a:cubicBezTo>
                      <a:pt x="0" y="8254"/>
                      <a:pt x="6677" y="14930"/>
                      <a:pt x="14931" y="14930"/>
                    </a:cubicBezTo>
                    <a:cubicBezTo>
                      <a:pt x="14931" y="6693"/>
                      <a:pt x="8238" y="0"/>
                      <a:pt x="0" y="0"/>
                    </a:cubicBezTo>
                    <a:close/>
                  </a:path>
                </a:pathLst>
              </a:custGeom>
              <a:solidFill>
                <a:srgbClr val="0404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21" name="Google Shape;721;p44"/>
              <p:cNvSpPr/>
              <p:nvPr/>
            </p:nvSpPr>
            <p:spPr>
              <a:xfrm>
                <a:off x="4550525" y="1731150"/>
                <a:ext cx="373275" cy="372900"/>
              </a:xfrm>
              <a:custGeom>
                <a:avLst/>
                <a:gdLst/>
                <a:ahLst/>
                <a:cxnLst/>
                <a:rect l="l" t="t" r="r" b="b"/>
                <a:pathLst>
                  <a:path w="14931" h="14916" extrusionOk="0">
                    <a:moveTo>
                      <a:pt x="0" y="0"/>
                    </a:moveTo>
                    <a:cubicBezTo>
                      <a:pt x="0" y="8238"/>
                      <a:pt x="6677" y="14915"/>
                      <a:pt x="14930" y="14915"/>
                    </a:cubicBezTo>
                    <a:cubicBezTo>
                      <a:pt x="14930" y="6677"/>
                      <a:pt x="8238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722" name="Google Shape;722;p44"/>
            <p:cNvSpPr/>
            <p:nvPr/>
          </p:nvSpPr>
          <p:spPr>
            <a:xfrm>
              <a:off x="4316250" y="1691500"/>
              <a:ext cx="485128" cy="485128"/>
            </a:xfrm>
            <a:custGeom>
              <a:avLst/>
              <a:gdLst/>
              <a:ahLst/>
              <a:cxnLst/>
              <a:rect l="l" t="t" r="r" b="b"/>
              <a:pathLst>
                <a:path w="12613" h="12613" extrusionOk="0">
                  <a:moveTo>
                    <a:pt x="0" y="0"/>
                  </a:moveTo>
                  <a:lnTo>
                    <a:pt x="0" y="12612"/>
                  </a:lnTo>
                  <a:lnTo>
                    <a:pt x="12613" y="12612"/>
                  </a:lnTo>
                  <a:cubicBezTo>
                    <a:pt x="12613" y="5652"/>
                    <a:pt x="696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4273199" y="3517648"/>
              <a:ext cx="548990" cy="274175"/>
            </a:xfrm>
            <a:custGeom>
              <a:avLst/>
              <a:gdLst/>
              <a:ahLst/>
              <a:cxnLst/>
              <a:rect l="l" t="t" r="r" b="b"/>
              <a:pathLst>
                <a:path w="10315" h="5151" extrusionOk="0">
                  <a:moveTo>
                    <a:pt x="0" y="0"/>
                  </a:moveTo>
                  <a:cubicBezTo>
                    <a:pt x="13" y="2840"/>
                    <a:pt x="2311" y="5151"/>
                    <a:pt x="5164" y="5151"/>
                  </a:cubicBezTo>
                  <a:cubicBezTo>
                    <a:pt x="8003" y="5151"/>
                    <a:pt x="10314" y="2840"/>
                    <a:pt x="10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51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3"/>
          <p:cNvSpPr txBox="1">
            <a:spLocks noGrp="1"/>
          </p:cNvSpPr>
          <p:nvPr>
            <p:ph type="title" idx="2"/>
          </p:nvPr>
        </p:nvSpPr>
        <p:spPr>
          <a:xfrm flipH="1">
            <a:off x="3759200" y="3094354"/>
            <a:ext cx="1948200" cy="9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72" name="Google Shape;872;p53"/>
          <p:cNvSpPr txBox="1">
            <a:spLocks noGrp="1"/>
          </p:cNvSpPr>
          <p:nvPr>
            <p:ph type="ctrTitle"/>
          </p:nvPr>
        </p:nvSpPr>
        <p:spPr>
          <a:xfrm flipH="1">
            <a:off x="3759200" y="401038"/>
            <a:ext cx="53848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CONCEPTION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2"/>
          <p:cNvSpPr txBox="1">
            <a:spLocks noGrp="1"/>
          </p:cNvSpPr>
          <p:nvPr>
            <p:ph type="title" idx="4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SPECIFICATION DES ACTEURS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</p:txBody>
      </p:sp>
      <p:sp>
        <p:nvSpPr>
          <p:cNvPr id="10" name="Ellipse 9"/>
          <p:cNvSpPr/>
          <p:nvPr/>
        </p:nvSpPr>
        <p:spPr>
          <a:xfrm>
            <a:off x="3149600" y="1190171"/>
            <a:ext cx="2844800" cy="113211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Poppins"/>
              </a:rPr>
              <a:t>Deux acteurs principaux</a:t>
            </a:r>
            <a:endParaRPr lang="fr-FR" sz="2000" dirty="0">
              <a:latin typeface="Poppins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1357200" y="3439886"/>
            <a:ext cx="2844800" cy="113211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Poppins"/>
              </a:rPr>
              <a:t>CLIENT</a:t>
            </a:r>
            <a:endParaRPr lang="fr-FR" sz="2000" dirty="0">
              <a:latin typeface="Poppins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4942000" y="3439886"/>
            <a:ext cx="2844800" cy="113211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Poppins"/>
              </a:rPr>
              <a:t>ADMINISTRATEUR</a:t>
            </a:r>
            <a:endParaRPr lang="fr-FR" sz="1100" dirty="0">
              <a:latin typeface="Poppins"/>
            </a:endParaRPr>
          </a:p>
        </p:txBody>
      </p:sp>
      <p:cxnSp>
        <p:nvCxnSpPr>
          <p:cNvPr id="12" name="Connecteur droit avec flèche 11"/>
          <p:cNvCxnSpPr>
            <a:stCxn id="10" idx="5"/>
            <a:endCxn id="22" idx="0"/>
          </p:cNvCxnSpPr>
          <p:nvPr/>
        </p:nvCxnSpPr>
        <p:spPr>
          <a:xfrm>
            <a:off x="5577789" y="2156491"/>
            <a:ext cx="786611" cy="128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0" idx="3"/>
            <a:endCxn id="21" idx="0"/>
          </p:cNvCxnSpPr>
          <p:nvPr/>
        </p:nvCxnSpPr>
        <p:spPr>
          <a:xfrm flipH="1">
            <a:off x="2779600" y="2156491"/>
            <a:ext cx="786611" cy="128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2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>
            <a:spLocks noGrp="1"/>
          </p:cNvSpPr>
          <p:nvPr>
            <p:ph type="title"/>
          </p:nvPr>
        </p:nvSpPr>
        <p:spPr>
          <a:xfrm>
            <a:off x="3247949" y="1361988"/>
            <a:ext cx="5176051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DIAGRAMME DE CAS D’UTILISATION</a:t>
            </a:r>
            <a:endParaRPr sz="4000" dirty="0"/>
          </a:p>
        </p:txBody>
      </p:sp>
      <p:cxnSp>
        <p:nvCxnSpPr>
          <p:cNvPr id="653" name="Google Shape;653;p38"/>
          <p:cNvCxnSpPr/>
          <p:nvPr/>
        </p:nvCxnSpPr>
        <p:spPr>
          <a:xfrm>
            <a:off x="7387900" y="26928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2486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949" y="579486"/>
            <a:ext cx="7133728" cy="367796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999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>
            <a:spLocks noGrp="1"/>
          </p:cNvSpPr>
          <p:nvPr>
            <p:ph type="title"/>
          </p:nvPr>
        </p:nvSpPr>
        <p:spPr>
          <a:xfrm>
            <a:off x="3247949" y="1361988"/>
            <a:ext cx="5176051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DIAGRAMME DE CLASSE</a:t>
            </a:r>
            <a:endParaRPr sz="4000" dirty="0"/>
          </a:p>
        </p:txBody>
      </p:sp>
      <p:cxnSp>
        <p:nvCxnSpPr>
          <p:cNvPr id="653" name="Google Shape;653;p38"/>
          <p:cNvCxnSpPr/>
          <p:nvPr/>
        </p:nvCxnSpPr>
        <p:spPr>
          <a:xfrm>
            <a:off x="7387900" y="26928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18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307" y="351130"/>
            <a:ext cx="5984936" cy="4330599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0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>
            <a:spLocks noGrp="1"/>
          </p:cNvSpPr>
          <p:nvPr>
            <p:ph type="title"/>
          </p:nvPr>
        </p:nvSpPr>
        <p:spPr>
          <a:xfrm>
            <a:off x="2633473" y="1361988"/>
            <a:ext cx="6137452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MODELE CONCEPTUEL DE DONNEES</a:t>
            </a:r>
            <a:endParaRPr sz="4000" dirty="0"/>
          </a:p>
        </p:txBody>
      </p:sp>
      <p:cxnSp>
        <p:nvCxnSpPr>
          <p:cNvPr id="653" name="Google Shape;653;p38"/>
          <p:cNvCxnSpPr/>
          <p:nvPr/>
        </p:nvCxnSpPr>
        <p:spPr>
          <a:xfrm>
            <a:off x="7387900" y="26928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6509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63"/>
          <p:cNvSpPr txBox="1">
            <a:spLocks noGrp="1"/>
          </p:cNvSpPr>
          <p:nvPr>
            <p:ph type="title"/>
          </p:nvPr>
        </p:nvSpPr>
        <p:spPr>
          <a:xfrm>
            <a:off x="276046" y="2254650"/>
            <a:ext cx="2400816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GROUPE 11</a:t>
            </a:r>
            <a:endParaRPr dirty="0"/>
          </a:p>
        </p:txBody>
      </p:sp>
      <p:sp>
        <p:nvSpPr>
          <p:cNvPr id="1085" name="Google Shape;1085;p63"/>
          <p:cNvSpPr txBox="1">
            <a:spLocks noGrp="1"/>
          </p:cNvSpPr>
          <p:nvPr>
            <p:ph type="subTitle" idx="1"/>
          </p:nvPr>
        </p:nvSpPr>
        <p:spPr>
          <a:xfrm flipH="1">
            <a:off x="5917248" y="1955649"/>
            <a:ext cx="1959866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A.AHMED AMINE</a:t>
            </a:r>
            <a:endParaRPr dirty="0"/>
          </a:p>
        </p:txBody>
      </p:sp>
      <p:sp>
        <p:nvSpPr>
          <p:cNvPr id="1086" name="Google Shape;1086;p63"/>
          <p:cNvSpPr txBox="1">
            <a:spLocks noGrp="1"/>
          </p:cNvSpPr>
          <p:nvPr>
            <p:ph type="subTitle" idx="2"/>
          </p:nvPr>
        </p:nvSpPr>
        <p:spPr>
          <a:xfrm flipH="1">
            <a:off x="3960925" y="545352"/>
            <a:ext cx="195810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LAMROUAH MOHAMED</a:t>
            </a:r>
            <a:endParaRPr dirty="0"/>
          </a:p>
        </p:txBody>
      </p:sp>
      <p:sp>
        <p:nvSpPr>
          <p:cNvPr id="1089" name="Google Shape;1089;p63"/>
          <p:cNvSpPr txBox="1">
            <a:spLocks noGrp="1"/>
          </p:cNvSpPr>
          <p:nvPr>
            <p:ph type="subTitle" idx="5"/>
          </p:nvPr>
        </p:nvSpPr>
        <p:spPr>
          <a:xfrm flipH="1">
            <a:off x="3960925" y="3097026"/>
            <a:ext cx="216383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BOUTZROUT HANANE</a:t>
            </a:r>
            <a:endParaRPr dirty="0"/>
          </a:p>
        </p:txBody>
      </p:sp>
      <p:cxnSp>
        <p:nvCxnSpPr>
          <p:cNvPr id="1091" name="Google Shape;1091;p63"/>
          <p:cNvCxnSpPr/>
          <p:nvPr/>
        </p:nvCxnSpPr>
        <p:spPr>
          <a:xfrm>
            <a:off x="452582" y="3065854"/>
            <a:ext cx="465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63"/>
          <p:cNvSpPr/>
          <p:nvPr/>
        </p:nvSpPr>
        <p:spPr>
          <a:xfrm>
            <a:off x="3033175" y="675324"/>
            <a:ext cx="759900" cy="7599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63"/>
          <p:cNvSpPr/>
          <p:nvPr/>
        </p:nvSpPr>
        <p:spPr>
          <a:xfrm rot="10800000" flipH="1">
            <a:off x="3033175" y="3078352"/>
            <a:ext cx="759900" cy="759900"/>
          </a:xfrm>
          <a:prstGeom prst="teardrop">
            <a:avLst>
              <a:gd name="adj" fmla="val 1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63"/>
          <p:cNvSpPr/>
          <p:nvPr/>
        </p:nvSpPr>
        <p:spPr>
          <a:xfrm rot="10800000">
            <a:off x="8037292" y="1874700"/>
            <a:ext cx="759900" cy="7599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5" name="Google Shape;1095;p63"/>
          <p:cNvGrpSpPr/>
          <p:nvPr/>
        </p:nvGrpSpPr>
        <p:grpSpPr>
          <a:xfrm>
            <a:off x="3255789" y="875795"/>
            <a:ext cx="314662" cy="358971"/>
            <a:chOff x="-57940525" y="3590375"/>
            <a:chExt cx="279625" cy="319000"/>
          </a:xfrm>
        </p:grpSpPr>
        <p:sp>
          <p:nvSpPr>
            <p:cNvPr id="1096" name="Google Shape;1096;p63"/>
            <p:cNvSpPr/>
            <p:nvPr/>
          </p:nvSpPr>
          <p:spPr>
            <a:xfrm>
              <a:off x="-57940525" y="3727425"/>
              <a:ext cx="18150" cy="63800"/>
            </a:xfrm>
            <a:custGeom>
              <a:avLst/>
              <a:gdLst/>
              <a:ahLst/>
              <a:cxnLst/>
              <a:rect l="l" t="t" r="r" b="b"/>
              <a:pathLst>
                <a:path w="726" h="2552" extrusionOk="0">
                  <a:moveTo>
                    <a:pt x="725" y="0"/>
                  </a:moveTo>
                  <a:cubicBezTo>
                    <a:pt x="253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25" y="2552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3"/>
            <p:cNvSpPr/>
            <p:nvPr/>
          </p:nvSpPr>
          <p:spPr>
            <a:xfrm>
              <a:off x="-57904300" y="3686450"/>
              <a:ext cx="205600" cy="111075"/>
            </a:xfrm>
            <a:custGeom>
              <a:avLst/>
              <a:gdLst/>
              <a:ahLst/>
              <a:cxnLst/>
              <a:rect l="l" t="t" r="r" b="b"/>
              <a:pathLst>
                <a:path w="8224" h="4443" extrusionOk="0">
                  <a:moveTo>
                    <a:pt x="2647" y="2143"/>
                  </a:moveTo>
                  <a:cubicBezTo>
                    <a:pt x="2836" y="2143"/>
                    <a:pt x="2994" y="2301"/>
                    <a:pt x="2994" y="2521"/>
                  </a:cubicBezTo>
                  <a:cubicBezTo>
                    <a:pt x="2994" y="2710"/>
                    <a:pt x="2836" y="2868"/>
                    <a:pt x="2647" y="2868"/>
                  </a:cubicBezTo>
                  <a:cubicBezTo>
                    <a:pt x="2427" y="2868"/>
                    <a:pt x="2301" y="2710"/>
                    <a:pt x="2301" y="2521"/>
                  </a:cubicBezTo>
                  <a:cubicBezTo>
                    <a:pt x="2301" y="2301"/>
                    <a:pt x="2427" y="2143"/>
                    <a:pt x="2647" y="2143"/>
                  </a:cubicBezTo>
                  <a:close/>
                  <a:moveTo>
                    <a:pt x="5640" y="2143"/>
                  </a:moveTo>
                  <a:cubicBezTo>
                    <a:pt x="5829" y="2143"/>
                    <a:pt x="5987" y="2301"/>
                    <a:pt x="5987" y="2521"/>
                  </a:cubicBezTo>
                  <a:cubicBezTo>
                    <a:pt x="5987" y="2710"/>
                    <a:pt x="5829" y="2868"/>
                    <a:pt x="5640" y="2868"/>
                  </a:cubicBezTo>
                  <a:cubicBezTo>
                    <a:pt x="5420" y="2868"/>
                    <a:pt x="5262" y="2710"/>
                    <a:pt x="5262" y="2521"/>
                  </a:cubicBezTo>
                  <a:cubicBezTo>
                    <a:pt x="5262" y="2301"/>
                    <a:pt x="5420" y="2143"/>
                    <a:pt x="5640" y="2143"/>
                  </a:cubicBezTo>
                  <a:close/>
                  <a:moveTo>
                    <a:pt x="1923" y="1"/>
                  </a:moveTo>
                  <a:lnTo>
                    <a:pt x="1" y="1923"/>
                  </a:lnTo>
                  <a:lnTo>
                    <a:pt x="1" y="4443"/>
                  </a:lnTo>
                  <a:lnTo>
                    <a:pt x="1765" y="4443"/>
                  </a:lnTo>
                  <a:cubicBezTo>
                    <a:pt x="2490" y="3986"/>
                    <a:pt x="3309" y="3758"/>
                    <a:pt x="4124" y="3758"/>
                  </a:cubicBezTo>
                  <a:cubicBezTo>
                    <a:pt x="4939" y="3758"/>
                    <a:pt x="5751" y="3986"/>
                    <a:pt x="6459" y="4443"/>
                  </a:cubicBezTo>
                  <a:lnTo>
                    <a:pt x="8224" y="4443"/>
                  </a:lnTo>
                  <a:lnTo>
                    <a:pt x="8224" y="1923"/>
                  </a:lnTo>
                  <a:lnTo>
                    <a:pt x="6302" y="1"/>
                  </a:lnTo>
                  <a:cubicBezTo>
                    <a:pt x="5625" y="395"/>
                    <a:pt x="4876" y="592"/>
                    <a:pt x="4124" y="592"/>
                  </a:cubicBezTo>
                  <a:cubicBezTo>
                    <a:pt x="3372" y="592"/>
                    <a:pt x="2616" y="395"/>
                    <a:pt x="1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3"/>
            <p:cNvSpPr/>
            <p:nvPr/>
          </p:nvSpPr>
          <p:spPr>
            <a:xfrm>
              <a:off x="-57903500" y="3590375"/>
              <a:ext cx="205575" cy="117375"/>
            </a:xfrm>
            <a:custGeom>
              <a:avLst/>
              <a:gdLst/>
              <a:ahLst/>
              <a:cxnLst/>
              <a:rect l="l" t="t" r="r" b="b"/>
              <a:pathLst>
                <a:path w="8223" h="4695" extrusionOk="0">
                  <a:moveTo>
                    <a:pt x="4096" y="0"/>
                  </a:moveTo>
                  <a:cubicBezTo>
                    <a:pt x="3560" y="0"/>
                    <a:pt x="3088" y="315"/>
                    <a:pt x="2804" y="756"/>
                  </a:cubicBezTo>
                  <a:cubicBezTo>
                    <a:pt x="2753" y="751"/>
                    <a:pt x="2702" y="748"/>
                    <a:pt x="2651" y="748"/>
                  </a:cubicBezTo>
                  <a:cubicBezTo>
                    <a:pt x="2101" y="748"/>
                    <a:pt x="1551" y="1051"/>
                    <a:pt x="1292" y="1512"/>
                  </a:cubicBezTo>
                  <a:cubicBezTo>
                    <a:pt x="567" y="1638"/>
                    <a:pt x="0" y="2269"/>
                    <a:pt x="0" y="3056"/>
                  </a:cubicBezTo>
                  <a:lnTo>
                    <a:pt x="0" y="4694"/>
                  </a:lnTo>
                  <a:lnTo>
                    <a:pt x="1607" y="3088"/>
                  </a:lnTo>
                  <a:cubicBezTo>
                    <a:pt x="1683" y="3011"/>
                    <a:pt x="1783" y="2970"/>
                    <a:pt x="1884" y="2970"/>
                  </a:cubicBezTo>
                  <a:cubicBezTo>
                    <a:pt x="1951" y="2970"/>
                    <a:pt x="2018" y="2987"/>
                    <a:pt x="2080" y="3025"/>
                  </a:cubicBezTo>
                  <a:cubicBezTo>
                    <a:pt x="2694" y="3450"/>
                    <a:pt x="3403" y="3663"/>
                    <a:pt x="4112" y="3663"/>
                  </a:cubicBezTo>
                  <a:cubicBezTo>
                    <a:pt x="4821" y="3663"/>
                    <a:pt x="5529" y="3450"/>
                    <a:pt x="6144" y="3025"/>
                  </a:cubicBezTo>
                  <a:cubicBezTo>
                    <a:pt x="6206" y="2987"/>
                    <a:pt x="6273" y="2970"/>
                    <a:pt x="6339" y="2970"/>
                  </a:cubicBezTo>
                  <a:cubicBezTo>
                    <a:pt x="6441" y="2970"/>
                    <a:pt x="6540" y="3011"/>
                    <a:pt x="6616" y="3088"/>
                  </a:cubicBezTo>
                  <a:lnTo>
                    <a:pt x="8223" y="4694"/>
                  </a:lnTo>
                  <a:lnTo>
                    <a:pt x="8223" y="3056"/>
                  </a:lnTo>
                  <a:cubicBezTo>
                    <a:pt x="8192" y="2300"/>
                    <a:pt x="7656" y="1638"/>
                    <a:pt x="6900" y="1512"/>
                  </a:cubicBezTo>
                  <a:cubicBezTo>
                    <a:pt x="6641" y="1051"/>
                    <a:pt x="6091" y="748"/>
                    <a:pt x="5541" y="748"/>
                  </a:cubicBezTo>
                  <a:cubicBezTo>
                    <a:pt x="5490" y="748"/>
                    <a:pt x="5439" y="751"/>
                    <a:pt x="5388" y="756"/>
                  </a:cubicBezTo>
                  <a:cubicBezTo>
                    <a:pt x="5136" y="284"/>
                    <a:pt x="4663" y="0"/>
                    <a:pt x="4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3"/>
            <p:cNvSpPr/>
            <p:nvPr/>
          </p:nvSpPr>
          <p:spPr>
            <a:xfrm>
              <a:off x="-57903500" y="3798700"/>
              <a:ext cx="204800" cy="110675"/>
            </a:xfrm>
            <a:custGeom>
              <a:avLst/>
              <a:gdLst/>
              <a:ahLst/>
              <a:cxnLst/>
              <a:rect l="l" t="t" r="r" b="b"/>
              <a:pathLst>
                <a:path w="8192" h="4427" extrusionOk="0">
                  <a:moveTo>
                    <a:pt x="5159" y="1001"/>
                  </a:moveTo>
                  <a:cubicBezTo>
                    <a:pt x="5254" y="1001"/>
                    <a:pt x="5340" y="1040"/>
                    <a:pt x="5388" y="1119"/>
                  </a:cubicBezTo>
                  <a:cubicBezTo>
                    <a:pt x="5545" y="1245"/>
                    <a:pt x="5545" y="1465"/>
                    <a:pt x="5388" y="1654"/>
                  </a:cubicBezTo>
                  <a:cubicBezTo>
                    <a:pt x="5041" y="2001"/>
                    <a:pt x="4569" y="2190"/>
                    <a:pt x="4096" y="2190"/>
                  </a:cubicBezTo>
                  <a:cubicBezTo>
                    <a:pt x="3623" y="2190"/>
                    <a:pt x="3119" y="2001"/>
                    <a:pt x="2804" y="1654"/>
                  </a:cubicBezTo>
                  <a:cubicBezTo>
                    <a:pt x="2647" y="1497"/>
                    <a:pt x="2647" y="1245"/>
                    <a:pt x="2804" y="1119"/>
                  </a:cubicBezTo>
                  <a:cubicBezTo>
                    <a:pt x="2883" y="1040"/>
                    <a:pt x="2978" y="1001"/>
                    <a:pt x="3068" y="1001"/>
                  </a:cubicBezTo>
                  <a:cubicBezTo>
                    <a:pt x="3159" y="1001"/>
                    <a:pt x="3245" y="1040"/>
                    <a:pt x="3308" y="1119"/>
                  </a:cubicBezTo>
                  <a:cubicBezTo>
                    <a:pt x="3529" y="1339"/>
                    <a:pt x="3812" y="1449"/>
                    <a:pt x="4096" y="1449"/>
                  </a:cubicBezTo>
                  <a:cubicBezTo>
                    <a:pt x="4380" y="1449"/>
                    <a:pt x="4663" y="1339"/>
                    <a:pt x="4884" y="1119"/>
                  </a:cubicBezTo>
                  <a:cubicBezTo>
                    <a:pt x="4962" y="1040"/>
                    <a:pt x="5065" y="1001"/>
                    <a:pt x="5159" y="1001"/>
                  </a:cubicBezTo>
                  <a:close/>
                  <a:moveTo>
                    <a:pt x="4080" y="0"/>
                  </a:moveTo>
                  <a:cubicBezTo>
                    <a:pt x="3371" y="0"/>
                    <a:pt x="2663" y="205"/>
                    <a:pt x="2048" y="615"/>
                  </a:cubicBezTo>
                  <a:cubicBezTo>
                    <a:pt x="1985" y="646"/>
                    <a:pt x="1922" y="678"/>
                    <a:pt x="1859" y="678"/>
                  </a:cubicBezTo>
                  <a:lnTo>
                    <a:pt x="0" y="678"/>
                  </a:lnTo>
                  <a:cubicBezTo>
                    <a:pt x="189" y="2788"/>
                    <a:pt x="1922" y="4427"/>
                    <a:pt x="4096" y="4427"/>
                  </a:cubicBezTo>
                  <a:cubicBezTo>
                    <a:pt x="6270" y="4427"/>
                    <a:pt x="8003" y="2788"/>
                    <a:pt x="8192" y="678"/>
                  </a:cubicBezTo>
                  <a:lnTo>
                    <a:pt x="6333" y="678"/>
                  </a:lnTo>
                  <a:cubicBezTo>
                    <a:pt x="6270" y="678"/>
                    <a:pt x="6175" y="646"/>
                    <a:pt x="6112" y="615"/>
                  </a:cubicBezTo>
                  <a:cubicBezTo>
                    <a:pt x="5498" y="205"/>
                    <a:pt x="4789" y="0"/>
                    <a:pt x="4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3"/>
            <p:cNvSpPr/>
            <p:nvPr/>
          </p:nvSpPr>
          <p:spPr>
            <a:xfrm>
              <a:off x="-57679825" y="37266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63"/>
          <p:cNvGrpSpPr/>
          <p:nvPr/>
        </p:nvGrpSpPr>
        <p:grpSpPr>
          <a:xfrm>
            <a:off x="3234075" y="3279248"/>
            <a:ext cx="358099" cy="358099"/>
            <a:chOff x="-57568775" y="3198925"/>
            <a:chExt cx="318225" cy="318225"/>
          </a:xfrm>
        </p:grpSpPr>
        <p:sp>
          <p:nvSpPr>
            <p:cNvPr id="1108" name="Google Shape;1108;p63"/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3"/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3"/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3"/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3"/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3"/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7429;p81"/>
          <p:cNvGrpSpPr/>
          <p:nvPr/>
        </p:nvGrpSpPr>
        <p:grpSpPr>
          <a:xfrm>
            <a:off x="8260376" y="2075150"/>
            <a:ext cx="314662" cy="358999"/>
            <a:chOff x="-55576850" y="3198125"/>
            <a:chExt cx="279625" cy="319025"/>
          </a:xfrm>
          <a:solidFill>
            <a:schemeClr val="bg1"/>
          </a:solidFill>
        </p:grpSpPr>
        <p:sp>
          <p:nvSpPr>
            <p:cNvPr id="33" name="Google Shape;7430;p81"/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31;p81"/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32;p81"/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33;p81"/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10" y="561802"/>
            <a:ext cx="6654489" cy="370296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93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3"/>
          <p:cNvSpPr txBox="1">
            <a:spLocks noGrp="1"/>
          </p:cNvSpPr>
          <p:nvPr>
            <p:ph type="ctrTitle"/>
          </p:nvPr>
        </p:nvSpPr>
        <p:spPr>
          <a:xfrm>
            <a:off x="290436" y="2104571"/>
            <a:ext cx="4441196" cy="10325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REALISATION</a:t>
            </a:r>
            <a:endParaRPr sz="5000" dirty="0"/>
          </a:p>
        </p:txBody>
      </p:sp>
      <p:sp>
        <p:nvSpPr>
          <p:cNvPr id="700" name="Google Shape;700;p43"/>
          <p:cNvSpPr txBox="1">
            <a:spLocks noGrp="1"/>
          </p:cNvSpPr>
          <p:nvPr>
            <p:ph type="title" idx="2"/>
          </p:nvPr>
        </p:nvSpPr>
        <p:spPr>
          <a:xfrm>
            <a:off x="2403575" y="794000"/>
            <a:ext cx="2168400" cy="9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/>
                </a:solidFill>
              </a:rPr>
              <a:t>03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0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>
            <a:spLocks noGrp="1"/>
          </p:cNvSpPr>
          <p:nvPr>
            <p:ph type="title"/>
          </p:nvPr>
        </p:nvSpPr>
        <p:spPr>
          <a:xfrm>
            <a:off x="3813900" y="1361988"/>
            <a:ext cx="4610100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Architecture Logicielle </a:t>
            </a:r>
            <a:r>
              <a:rPr lang="fr-FR" sz="4000" dirty="0"/>
              <a:t>D</a:t>
            </a:r>
            <a:r>
              <a:rPr lang="fr-FR" sz="4000" dirty="0" smtClean="0"/>
              <a:t>u </a:t>
            </a:r>
            <a:r>
              <a:rPr lang="fr-FR" sz="4000" dirty="0"/>
              <a:t>P</a:t>
            </a:r>
            <a:r>
              <a:rPr lang="fr-FR" sz="4000" dirty="0" smtClean="0"/>
              <a:t>rojet</a:t>
            </a:r>
            <a:endParaRPr sz="4000" dirty="0"/>
          </a:p>
        </p:txBody>
      </p:sp>
      <p:cxnSp>
        <p:nvCxnSpPr>
          <p:cNvPr id="653" name="Google Shape;653;p38"/>
          <p:cNvCxnSpPr/>
          <p:nvPr/>
        </p:nvCxnSpPr>
        <p:spPr>
          <a:xfrm>
            <a:off x="7387900" y="26928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 txBox="1">
            <a:spLocks noGrp="1"/>
          </p:cNvSpPr>
          <p:nvPr>
            <p:ph type="subTitle" idx="3"/>
          </p:nvPr>
        </p:nvSpPr>
        <p:spPr>
          <a:xfrm flipH="1">
            <a:off x="3278293" y="2773164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1" dirty="0" smtClean="0"/>
              <a:t>PHP</a:t>
            </a:r>
            <a:r>
              <a:rPr lang="en" dirty="0" smtClean="0"/>
              <a:t> est un langage de programmation </a:t>
            </a:r>
            <a:r>
              <a:rPr lang="fr-FR" dirty="0"/>
              <a:t>côté </a:t>
            </a:r>
            <a:r>
              <a:rPr lang="en" dirty="0" smtClean="0"/>
              <a:t> serveur cree en 1994</a:t>
            </a:r>
            <a:endParaRPr dirty="0"/>
          </a:p>
        </p:txBody>
      </p:sp>
      <p:sp>
        <p:nvSpPr>
          <p:cNvPr id="690" name="Google Shape;690;p42"/>
          <p:cNvSpPr txBox="1">
            <a:spLocks noGrp="1"/>
          </p:cNvSpPr>
          <p:nvPr>
            <p:ph type="subTitle" idx="1"/>
          </p:nvPr>
        </p:nvSpPr>
        <p:spPr>
          <a:xfrm flipH="1">
            <a:off x="383118" y="2723575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Poppins"/>
              </a:rPr>
              <a:t>Composer </a:t>
            </a:r>
            <a:r>
              <a:rPr lang="en" dirty="0" smtClean="0"/>
              <a:t>est un gestionnaire de packages et de dépendances open-source </a:t>
            </a:r>
            <a:endParaRPr dirty="0"/>
          </a:p>
        </p:txBody>
      </p:sp>
      <p:sp>
        <p:nvSpPr>
          <p:cNvPr id="693" name="Google Shape;693;p42"/>
          <p:cNvSpPr txBox="1">
            <a:spLocks noGrp="1"/>
          </p:cNvSpPr>
          <p:nvPr>
            <p:ph type="title" idx="4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OUTILS DE REALISATION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17" y="1331364"/>
            <a:ext cx="1357252" cy="135725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67" y="1444089"/>
            <a:ext cx="1131802" cy="11318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786" y="1308655"/>
            <a:ext cx="1484287" cy="1209694"/>
          </a:xfrm>
          <a:prstGeom prst="rect">
            <a:avLst/>
          </a:prstGeom>
        </p:spPr>
      </p:pic>
      <p:sp>
        <p:nvSpPr>
          <p:cNvPr id="18" name="Google Shape;690;p42"/>
          <p:cNvSpPr txBox="1">
            <a:spLocks/>
          </p:cNvSpPr>
          <p:nvPr/>
        </p:nvSpPr>
        <p:spPr>
          <a:xfrm flipH="1">
            <a:off x="6130379" y="2724824"/>
            <a:ext cx="2849100" cy="11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fr-FR" b="1" dirty="0" err="1" smtClean="0"/>
              <a:t>mPDF</a:t>
            </a:r>
            <a:r>
              <a:rPr lang="fr-FR" dirty="0" smtClean="0"/>
              <a:t> est une librairie de </a:t>
            </a:r>
            <a:r>
              <a:rPr lang="fr-FR" dirty="0" err="1" smtClean="0"/>
              <a:t>php</a:t>
            </a:r>
            <a:r>
              <a:rPr lang="fr-FR" dirty="0" smtClean="0"/>
              <a:t> qui génère des fichiers </a:t>
            </a:r>
            <a:r>
              <a:rPr lang="fr-FR" dirty="0" err="1" smtClean="0"/>
              <a:t>pdf</a:t>
            </a:r>
            <a:r>
              <a:rPr lang="fr-FR" dirty="0" smtClean="0"/>
              <a:t> a partir des fichiers HTML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 txBox="1">
            <a:spLocks noGrp="1"/>
          </p:cNvSpPr>
          <p:nvPr>
            <p:ph type="subTitle" idx="3"/>
          </p:nvPr>
        </p:nvSpPr>
        <p:spPr>
          <a:xfrm flipH="1">
            <a:off x="3278293" y="2588612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/>
              <a:t>HTML est un langage de mise en forme </a:t>
            </a:r>
            <a:r>
              <a:rPr lang="fr-FR" dirty="0"/>
              <a:t>utilisé pour structurer et présenter du contenu sur le </a:t>
            </a:r>
            <a:r>
              <a:rPr lang="fr-FR" dirty="0" smtClean="0"/>
              <a:t>Web</a:t>
            </a:r>
            <a:endParaRPr dirty="0"/>
          </a:p>
        </p:txBody>
      </p:sp>
      <p:sp>
        <p:nvSpPr>
          <p:cNvPr id="690" name="Google Shape;690;p42"/>
          <p:cNvSpPr txBox="1">
            <a:spLocks noGrp="1"/>
          </p:cNvSpPr>
          <p:nvPr>
            <p:ph type="subTitle" idx="1"/>
          </p:nvPr>
        </p:nvSpPr>
        <p:spPr>
          <a:xfrm flipH="1">
            <a:off x="383118" y="2723575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1" dirty="0" smtClean="0"/>
              <a:t>Sass</a:t>
            </a:r>
            <a:r>
              <a:rPr lang="en" dirty="0" smtClean="0"/>
              <a:t> est une extension de css qui ajoute des </a:t>
            </a:r>
            <a:r>
              <a:rPr lang="fr-FR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fonctionnalité au </a:t>
            </a:r>
            <a:r>
              <a:rPr lang="fr-FR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css</a:t>
            </a:r>
            <a:r>
              <a:rPr lang="fr-FR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(imbrications, </a:t>
            </a:r>
            <a:r>
              <a:rPr lang="fr-FR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mixins</a:t>
            </a:r>
            <a:r>
              <a:rPr lang="fr-FR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…)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693" name="Google Shape;693;p42"/>
          <p:cNvSpPr txBox="1">
            <a:spLocks noGrp="1"/>
          </p:cNvSpPr>
          <p:nvPr>
            <p:ph type="title" idx="4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OUTILS DE REALISATION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</p:txBody>
      </p:sp>
      <p:sp>
        <p:nvSpPr>
          <p:cNvPr id="18" name="Google Shape;690;p42"/>
          <p:cNvSpPr txBox="1">
            <a:spLocks/>
          </p:cNvSpPr>
          <p:nvPr/>
        </p:nvSpPr>
        <p:spPr>
          <a:xfrm flipH="1">
            <a:off x="6130379" y="2700558"/>
            <a:ext cx="2849100" cy="11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rgbClr val="040404"/>
              </a:buClr>
            </a:pPr>
            <a:r>
              <a:rPr lang="en-GB" dirty="0" smtClean="0">
                <a:solidFill>
                  <a:srgbClr val="040404"/>
                </a:solidFill>
              </a:rPr>
              <a:t>CSS </a:t>
            </a:r>
            <a:r>
              <a:rPr lang="en-GB" dirty="0" err="1" smtClean="0">
                <a:solidFill>
                  <a:srgbClr val="040404"/>
                </a:solidFill>
              </a:rPr>
              <a:t>est</a:t>
            </a:r>
            <a:r>
              <a:rPr lang="en-GB" dirty="0" smtClean="0">
                <a:solidFill>
                  <a:srgbClr val="040404"/>
                </a:solidFill>
              </a:rPr>
              <a:t> un </a:t>
            </a:r>
            <a:r>
              <a:rPr lang="en-GB" dirty="0" err="1" smtClean="0">
                <a:solidFill>
                  <a:srgbClr val="040404"/>
                </a:solidFill>
              </a:rPr>
              <a:t>langage</a:t>
            </a:r>
            <a:r>
              <a:rPr lang="en-GB" dirty="0" smtClean="0">
                <a:solidFill>
                  <a:srgbClr val="040404"/>
                </a:solidFill>
              </a:rPr>
              <a:t> </a:t>
            </a:r>
            <a:r>
              <a:rPr lang="en-GB" dirty="0" err="1" smtClean="0">
                <a:solidFill>
                  <a:srgbClr val="040404"/>
                </a:solidFill>
              </a:rPr>
              <a:t>informatique</a:t>
            </a:r>
            <a:r>
              <a:rPr lang="en-GB" dirty="0" smtClean="0">
                <a:solidFill>
                  <a:srgbClr val="040404"/>
                </a:solidFill>
              </a:rPr>
              <a:t> utilise pour decrier la </a:t>
            </a:r>
            <a:r>
              <a:rPr lang="en-GB" dirty="0" err="1" smtClean="0">
                <a:solidFill>
                  <a:srgbClr val="040404"/>
                </a:solidFill>
              </a:rPr>
              <a:t>presention</a:t>
            </a:r>
            <a:r>
              <a:rPr lang="en-GB" dirty="0" smtClean="0">
                <a:solidFill>
                  <a:srgbClr val="040404"/>
                </a:solidFill>
              </a:rPr>
              <a:t> et le style d’un </a:t>
            </a:r>
            <a:r>
              <a:rPr lang="en-GB" dirty="0" err="1" smtClean="0">
                <a:solidFill>
                  <a:srgbClr val="040404"/>
                </a:solidFill>
              </a:rPr>
              <a:t>langage</a:t>
            </a:r>
            <a:r>
              <a:rPr lang="en-GB" dirty="0" smtClean="0">
                <a:solidFill>
                  <a:srgbClr val="040404"/>
                </a:solidFill>
              </a:rPr>
              <a:t> de balisage (HTML, XML)</a:t>
            </a:r>
            <a:endParaRPr lang="en-GB" dirty="0">
              <a:solidFill>
                <a:srgbClr val="040404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74" y="1233703"/>
            <a:ext cx="1382188" cy="13821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23" y="1118134"/>
            <a:ext cx="1456239" cy="14562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44" y="1043146"/>
            <a:ext cx="1545466" cy="15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 txBox="1">
            <a:spLocks noGrp="1"/>
          </p:cNvSpPr>
          <p:nvPr>
            <p:ph type="subTitle" idx="3"/>
          </p:nvPr>
        </p:nvSpPr>
        <p:spPr>
          <a:xfrm flipH="1">
            <a:off x="3278293" y="2588611"/>
            <a:ext cx="2849100" cy="1707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1" dirty="0" smtClean="0"/>
              <a:t>JavaScrip </a:t>
            </a:r>
            <a:r>
              <a:rPr lang="en" dirty="0" smtClean="0"/>
              <a:t>est un langage de programmation haut niveau </a:t>
            </a:r>
            <a:r>
              <a:rPr lang="fr-FR" dirty="0"/>
              <a:t>principalement employé dans les pages web interactives</a:t>
            </a:r>
            <a:endParaRPr dirty="0"/>
          </a:p>
        </p:txBody>
      </p:sp>
      <p:sp>
        <p:nvSpPr>
          <p:cNvPr id="690" name="Google Shape;690;p42"/>
          <p:cNvSpPr txBox="1">
            <a:spLocks noGrp="1"/>
          </p:cNvSpPr>
          <p:nvPr>
            <p:ph type="subTitle" idx="1"/>
          </p:nvPr>
        </p:nvSpPr>
        <p:spPr>
          <a:xfrm flipH="1">
            <a:off x="232229" y="2723575"/>
            <a:ext cx="2999989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1" dirty="0" smtClean="0"/>
              <a:t>Chart.js</a:t>
            </a:r>
            <a:r>
              <a:rPr lang="en" dirty="0" smtClean="0"/>
              <a:t> est une biblioth</a:t>
            </a:r>
            <a:r>
              <a:rPr lang="fr-FR" dirty="0" smtClean="0"/>
              <a:t>è</a:t>
            </a:r>
            <a:r>
              <a:rPr lang="en" dirty="0" smtClean="0"/>
              <a:t>que js open-source pour la visualisation de données</a:t>
            </a:r>
            <a:endParaRPr dirty="0"/>
          </a:p>
        </p:txBody>
      </p:sp>
      <p:sp>
        <p:nvSpPr>
          <p:cNvPr id="693" name="Google Shape;693;p42"/>
          <p:cNvSpPr txBox="1">
            <a:spLocks noGrp="1"/>
          </p:cNvSpPr>
          <p:nvPr>
            <p:ph type="title" idx="4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OUTILS DE REALISATION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</p:txBody>
      </p:sp>
      <p:sp>
        <p:nvSpPr>
          <p:cNvPr id="18" name="Google Shape;690;p42"/>
          <p:cNvSpPr txBox="1">
            <a:spLocks/>
          </p:cNvSpPr>
          <p:nvPr/>
        </p:nvSpPr>
        <p:spPr>
          <a:xfrm flipH="1">
            <a:off x="6130379" y="2700558"/>
            <a:ext cx="2849100" cy="11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rgbClr val="040404"/>
              </a:buClr>
            </a:pPr>
            <a:r>
              <a:rPr lang="fr-FR" b="1" dirty="0" smtClean="0">
                <a:solidFill>
                  <a:srgbClr val="040404"/>
                </a:solidFill>
              </a:rPr>
              <a:t>AJAX</a:t>
            </a:r>
            <a:r>
              <a:rPr lang="fr-FR" dirty="0" smtClean="0">
                <a:solidFill>
                  <a:srgbClr val="040404"/>
                </a:solidFill>
              </a:rPr>
              <a:t> </a:t>
            </a:r>
            <a:r>
              <a:rPr lang="fr-FR" dirty="0">
                <a:solidFill>
                  <a:srgbClr val="040404"/>
                </a:solidFill>
              </a:rPr>
              <a:t>est un ensemble de techniques de développement Web utilisant de nombreuses technologies Web côté client pour créer des applications Web asynchrones</a:t>
            </a:r>
            <a:endParaRPr lang="en-GB" dirty="0">
              <a:solidFill>
                <a:srgbClr val="040404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45" y="1072336"/>
            <a:ext cx="1338461" cy="11944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18" y="2266819"/>
            <a:ext cx="1350117" cy="4567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542" y="1151953"/>
            <a:ext cx="1388602" cy="138860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533" y="1441120"/>
            <a:ext cx="1638792" cy="83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 txBox="1">
            <a:spLocks noGrp="1"/>
          </p:cNvSpPr>
          <p:nvPr>
            <p:ph type="subTitle" idx="3"/>
          </p:nvPr>
        </p:nvSpPr>
        <p:spPr>
          <a:xfrm flipH="1">
            <a:off x="3278293" y="2588612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1" dirty="0" smtClean="0"/>
              <a:t>GitHub</a:t>
            </a:r>
            <a:r>
              <a:rPr lang="en" dirty="0" smtClean="0"/>
              <a:t> e</a:t>
            </a:r>
            <a:r>
              <a:rPr lang="fr-FR" dirty="0" smtClean="0"/>
              <a:t>st </a:t>
            </a:r>
            <a:r>
              <a:rPr lang="fr-FR" dirty="0"/>
              <a:t>un service web d'hébergement et de gestion de développement de logiciels, utilisant </a:t>
            </a:r>
            <a:r>
              <a:rPr lang="fr-FR" dirty="0" smtClean="0"/>
              <a:t>le </a:t>
            </a:r>
            <a:r>
              <a:rPr lang="fr-FR" dirty="0" err="1" smtClean="0"/>
              <a:t>vcs</a:t>
            </a:r>
            <a:r>
              <a:rPr lang="fr-FR" dirty="0" smtClean="0"/>
              <a:t> </a:t>
            </a:r>
            <a:r>
              <a:rPr lang="fr-FR" b="1" dirty="0" smtClean="0"/>
              <a:t>Git</a:t>
            </a:r>
            <a:r>
              <a:rPr lang="fr-FR" dirty="0" smtClean="0"/>
              <a:t>.</a:t>
            </a:r>
            <a:endParaRPr dirty="0"/>
          </a:p>
        </p:txBody>
      </p:sp>
      <p:sp>
        <p:nvSpPr>
          <p:cNvPr id="690" name="Google Shape;690;p42"/>
          <p:cNvSpPr txBox="1">
            <a:spLocks noGrp="1"/>
          </p:cNvSpPr>
          <p:nvPr>
            <p:ph type="subTitle" idx="1"/>
          </p:nvPr>
        </p:nvSpPr>
        <p:spPr>
          <a:xfrm flipH="1">
            <a:off x="383118" y="2723575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b="1" dirty="0"/>
              <a:t>Adobe Illustrator </a:t>
            </a:r>
            <a:r>
              <a:rPr lang="fr-FR" dirty="0"/>
              <a:t>est un logiciel de création </a:t>
            </a:r>
            <a:r>
              <a:rPr lang="fr-FR" dirty="0" smtClean="0"/>
              <a:t>graphique. Il offre </a:t>
            </a:r>
            <a:r>
              <a:rPr lang="fr-FR" dirty="0"/>
              <a:t>des outils de dessin vectoriel puissants</a:t>
            </a:r>
            <a:endParaRPr dirty="0"/>
          </a:p>
        </p:txBody>
      </p:sp>
      <p:sp>
        <p:nvSpPr>
          <p:cNvPr id="693" name="Google Shape;693;p42"/>
          <p:cNvSpPr txBox="1">
            <a:spLocks noGrp="1"/>
          </p:cNvSpPr>
          <p:nvPr>
            <p:ph type="title" idx="4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OUTILS DE REALISATION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</p:txBody>
      </p:sp>
      <p:sp>
        <p:nvSpPr>
          <p:cNvPr id="18" name="Google Shape;690;p42"/>
          <p:cNvSpPr txBox="1">
            <a:spLocks/>
          </p:cNvSpPr>
          <p:nvPr/>
        </p:nvSpPr>
        <p:spPr>
          <a:xfrm flipH="1">
            <a:off x="6130379" y="2700558"/>
            <a:ext cx="2849100" cy="11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rgbClr val="040404"/>
              </a:buClr>
            </a:pPr>
            <a:r>
              <a:rPr lang="en-GB" b="1" dirty="0" smtClean="0">
                <a:solidFill>
                  <a:srgbClr val="040404"/>
                </a:solidFill>
              </a:rPr>
              <a:t>WAMP</a:t>
            </a:r>
            <a:r>
              <a:rPr lang="en-GB" dirty="0" smtClean="0">
                <a:solidFill>
                  <a:srgbClr val="040404"/>
                </a:solidFill>
              </a:rPr>
              <a:t> </a:t>
            </a:r>
            <a:r>
              <a:rPr lang="en-GB" dirty="0" err="1" smtClean="0">
                <a:solidFill>
                  <a:srgbClr val="040404"/>
                </a:solidFill>
              </a:rPr>
              <a:t>est</a:t>
            </a:r>
            <a:r>
              <a:rPr lang="en-GB" dirty="0" smtClean="0">
                <a:solidFill>
                  <a:srgbClr val="040404"/>
                </a:solidFill>
              </a:rPr>
              <a:t> </a:t>
            </a:r>
            <a:r>
              <a:rPr lang="en-GB" dirty="0" err="1" smtClean="0">
                <a:solidFill>
                  <a:srgbClr val="040404"/>
                </a:solidFill>
              </a:rPr>
              <a:t>une</a:t>
            </a:r>
            <a:r>
              <a:rPr lang="en-GB" dirty="0" smtClean="0">
                <a:solidFill>
                  <a:srgbClr val="040404"/>
                </a:solidFill>
              </a:rPr>
              <a:t> </a:t>
            </a:r>
            <a:r>
              <a:rPr lang="en-GB" dirty="0">
                <a:solidFill>
                  <a:srgbClr val="040404"/>
                </a:solidFill>
              </a:rPr>
              <a:t>plateforme de </a:t>
            </a:r>
            <a:r>
              <a:rPr lang="en-GB" dirty="0" err="1">
                <a:solidFill>
                  <a:srgbClr val="040404"/>
                </a:solidFill>
              </a:rPr>
              <a:t>développement</a:t>
            </a:r>
            <a:r>
              <a:rPr lang="en-GB" dirty="0">
                <a:solidFill>
                  <a:srgbClr val="040404"/>
                </a:solidFill>
              </a:rPr>
              <a:t> </a:t>
            </a:r>
            <a:r>
              <a:rPr lang="en-GB" dirty="0" smtClean="0">
                <a:solidFill>
                  <a:srgbClr val="040404"/>
                </a:solidFill>
              </a:rPr>
              <a:t>Web  </a:t>
            </a:r>
            <a:r>
              <a:rPr lang="fr-FR" dirty="0">
                <a:solidFill>
                  <a:srgbClr val="040404"/>
                </a:solidFill>
              </a:rPr>
              <a:t>permettant de faire fonctionner </a:t>
            </a:r>
            <a:r>
              <a:rPr lang="fr-FR" dirty="0" smtClean="0">
                <a:solidFill>
                  <a:srgbClr val="040404"/>
                </a:solidFill>
              </a:rPr>
              <a:t>localement des script </a:t>
            </a:r>
            <a:r>
              <a:rPr lang="fr-FR" b="1" dirty="0" smtClean="0">
                <a:solidFill>
                  <a:srgbClr val="040404"/>
                </a:solidFill>
              </a:rPr>
              <a:t>PHP</a:t>
            </a:r>
            <a:r>
              <a:rPr lang="en-GB" b="1" dirty="0" smtClean="0">
                <a:solidFill>
                  <a:srgbClr val="040404"/>
                </a:solidFill>
              </a:rPr>
              <a:t>    </a:t>
            </a:r>
            <a:endParaRPr lang="en-GB" b="1" dirty="0">
              <a:solidFill>
                <a:srgbClr val="040404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31" y="1128404"/>
            <a:ext cx="1302824" cy="130282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07" y="1239801"/>
            <a:ext cx="1235922" cy="123592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45" y="1054249"/>
            <a:ext cx="1381968" cy="137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 txBox="1">
            <a:spLocks noGrp="1"/>
          </p:cNvSpPr>
          <p:nvPr>
            <p:ph type="subTitle" idx="3"/>
          </p:nvPr>
        </p:nvSpPr>
        <p:spPr>
          <a:xfrm flipH="1">
            <a:off x="3278293" y="2588612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1" dirty="0" smtClean="0">
                <a:latin typeface="Poppins"/>
              </a:rPr>
              <a:t>MySQL</a:t>
            </a:r>
            <a:r>
              <a:rPr lang="en" dirty="0" smtClean="0">
                <a:latin typeface="Poppins"/>
              </a:rPr>
              <a:t> est </a:t>
            </a:r>
            <a:r>
              <a:rPr lang="fr-FR" b="1" dirty="0" err="1" smtClean="0">
                <a:latin typeface="Poppins"/>
              </a:rPr>
              <a:t>sgbd</a:t>
            </a:r>
            <a:r>
              <a:rPr lang="fr-FR" dirty="0">
                <a:latin typeface="Poppins"/>
              </a:rPr>
              <a:t> relationnelles développé et supporté par Oracle. </a:t>
            </a:r>
            <a:r>
              <a:rPr lang="fr-FR" dirty="0" smtClean="0">
                <a:latin typeface="Poppins"/>
              </a:rPr>
              <a:t>Il </a:t>
            </a:r>
            <a:r>
              <a:rPr lang="fr-FR" dirty="0">
                <a:latin typeface="Poppins"/>
              </a:rPr>
              <a:t>est l'un des logiciels de gestion de base de données le plus utilisé au monde</a:t>
            </a:r>
            <a:endParaRPr dirty="0">
              <a:latin typeface="Poppins"/>
            </a:endParaRPr>
          </a:p>
        </p:txBody>
      </p:sp>
      <p:sp>
        <p:nvSpPr>
          <p:cNvPr id="690" name="Google Shape;690;p42"/>
          <p:cNvSpPr txBox="1">
            <a:spLocks noGrp="1"/>
          </p:cNvSpPr>
          <p:nvPr>
            <p:ph type="subTitle" idx="1"/>
          </p:nvPr>
        </p:nvSpPr>
        <p:spPr>
          <a:xfrm flipH="1">
            <a:off x="383118" y="2723575"/>
            <a:ext cx="28491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smtClean="0"/>
              <a:t>V</a:t>
            </a:r>
            <a:r>
              <a:rPr lang="en" b="1" dirty="0" smtClean="0"/>
              <a:t>sCode</a:t>
            </a:r>
            <a:r>
              <a:rPr lang="en" dirty="0" smtClean="0"/>
              <a:t> est un IDE open-source développé par Microsoft </a:t>
            </a:r>
            <a:endParaRPr dirty="0"/>
          </a:p>
        </p:txBody>
      </p:sp>
      <p:sp>
        <p:nvSpPr>
          <p:cNvPr id="693" name="Google Shape;693;p42"/>
          <p:cNvSpPr txBox="1">
            <a:spLocks noGrp="1"/>
          </p:cNvSpPr>
          <p:nvPr>
            <p:ph type="title" idx="4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OUTILS DE REALISATION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</p:txBody>
      </p:sp>
      <p:sp>
        <p:nvSpPr>
          <p:cNvPr id="18" name="Google Shape;690;p42"/>
          <p:cNvSpPr txBox="1">
            <a:spLocks/>
          </p:cNvSpPr>
          <p:nvPr/>
        </p:nvSpPr>
        <p:spPr>
          <a:xfrm flipH="1">
            <a:off x="6130379" y="2700558"/>
            <a:ext cx="2849100" cy="11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rgbClr val="040404"/>
              </a:buClr>
            </a:pPr>
            <a:r>
              <a:rPr lang="en-GB" b="1" dirty="0" smtClean="0">
                <a:solidFill>
                  <a:srgbClr val="040404"/>
                </a:solidFill>
                <a:latin typeface="Poppins"/>
              </a:rPr>
              <a:t>Git</a:t>
            </a:r>
            <a:r>
              <a:rPr lang="en-GB" dirty="0" smtClean="0">
                <a:solidFill>
                  <a:srgbClr val="040404"/>
                </a:solidFill>
                <a:latin typeface="Poppins"/>
              </a:rPr>
              <a:t> </a:t>
            </a:r>
            <a:r>
              <a:rPr lang="en-GB" dirty="0" err="1" smtClean="0">
                <a:solidFill>
                  <a:srgbClr val="040404"/>
                </a:solidFill>
                <a:latin typeface="Poppins"/>
              </a:rPr>
              <a:t>est</a:t>
            </a:r>
            <a:r>
              <a:rPr lang="en-GB" dirty="0" smtClean="0">
                <a:solidFill>
                  <a:srgbClr val="040404"/>
                </a:solidFill>
                <a:latin typeface="Poppins"/>
              </a:rPr>
              <a:t> un </a:t>
            </a:r>
            <a:r>
              <a:rPr lang="en-GB" dirty="0" err="1" smtClean="0">
                <a:solidFill>
                  <a:srgbClr val="040404"/>
                </a:solidFill>
                <a:latin typeface="Poppins"/>
              </a:rPr>
              <a:t>logiciel</a:t>
            </a:r>
            <a:r>
              <a:rPr lang="en-GB" dirty="0" smtClean="0">
                <a:solidFill>
                  <a:srgbClr val="040404"/>
                </a:solidFill>
                <a:latin typeface="Poppins"/>
              </a:rPr>
              <a:t> de </a:t>
            </a:r>
            <a:r>
              <a:rPr lang="en-GB" dirty="0" err="1" smtClean="0">
                <a:solidFill>
                  <a:srgbClr val="040404"/>
                </a:solidFill>
                <a:latin typeface="Poppins"/>
              </a:rPr>
              <a:t>gestion</a:t>
            </a:r>
            <a:r>
              <a:rPr lang="en-GB" dirty="0" smtClean="0">
                <a:solidFill>
                  <a:srgbClr val="040404"/>
                </a:solidFill>
                <a:latin typeface="Poppins"/>
              </a:rPr>
              <a:t> de versions  </a:t>
            </a:r>
            <a:r>
              <a:rPr lang="fr-FR" dirty="0">
                <a:solidFill>
                  <a:srgbClr val="040404"/>
                </a:solidFill>
                <a:latin typeface="Poppins"/>
              </a:rPr>
              <a:t>développé en 2005 par Linus </a:t>
            </a:r>
            <a:r>
              <a:rPr lang="fr-FR" dirty="0" err="1" smtClean="0">
                <a:solidFill>
                  <a:srgbClr val="040404"/>
                </a:solidFill>
                <a:latin typeface="Poppins"/>
              </a:rPr>
              <a:t>Torvald</a:t>
            </a:r>
            <a:r>
              <a:rPr lang="fr-FR" dirty="0" smtClean="0">
                <a:solidFill>
                  <a:srgbClr val="040404"/>
                </a:solidFill>
                <a:latin typeface="Poppins"/>
              </a:rPr>
              <a:t> et il </a:t>
            </a:r>
            <a:r>
              <a:rPr lang="fr-FR" dirty="0">
                <a:solidFill>
                  <a:srgbClr val="040404"/>
                </a:solidFill>
                <a:latin typeface="Poppins"/>
              </a:rPr>
              <a:t>est activement maintenu </a:t>
            </a:r>
            <a:endParaRPr lang="en-GB" dirty="0">
              <a:solidFill>
                <a:srgbClr val="040404"/>
              </a:solidFill>
              <a:latin typeface="Poppin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783" y="1278426"/>
            <a:ext cx="1243210" cy="124942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466" y="1279098"/>
            <a:ext cx="1248754" cy="124875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54" y="991950"/>
            <a:ext cx="1596662" cy="159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>
            <a:spLocks noGrp="1"/>
          </p:cNvSpPr>
          <p:nvPr>
            <p:ph type="title"/>
          </p:nvPr>
        </p:nvSpPr>
        <p:spPr>
          <a:xfrm>
            <a:off x="3813900" y="1361988"/>
            <a:ext cx="4610100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La Partie Client</a:t>
            </a:r>
            <a:endParaRPr sz="4000" dirty="0"/>
          </a:p>
        </p:txBody>
      </p:sp>
      <p:cxnSp>
        <p:nvCxnSpPr>
          <p:cNvPr id="653" name="Google Shape;653;p38"/>
          <p:cNvCxnSpPr/>
          <p:nvPr/>
        </p:nvCxnSpPr>
        <p:spPr>
          <a:xfrm>
            <a:off x="7387900" y="26928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164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74850" y="16942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INTERFACE D’ACCEUIL</a:t>
            </a:r>
            <a:endParaRPr sz="3200" dirty="0"/>
          </a:p>
        </p:txBody>
      </p:sp>
      <p:cxnSp>
        <p:nvCxnSpPr>
          <p:cNvPr id="1069" name="Google Shape;1069;p61"/>
          <p:cNvCxnSpPr/>
          <p:nvPr/>
        </p:nvCxnSpPr>
        <p:spPr>
          <a:xfrm>
            <a:off x="3906450" y="2995469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536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 idx="3"/>
          </p:nvPr>
        </p:nvSpPr>
        <p:spPr>
          <a:xfrm>
            <a:off x="625607" y="2246700"/>
            <a:ext cx="30711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PLAN</a:t>
            </a:r>
            <a:endParaRPr dirty="0"/>
          </a:p>
        </p:txBody>
      </p:sp>
      <p:sp>
        <p:nvSpPr>
          <p:cNvPr id="668" name="Google Shape;668;p40"/>
          <p:cNvSpPr txBox="1">
            <a:spLocks noGrp="1"/>
          </p:cNvSpPr>
          <p:nvPr>
            <p:ph type="subTitle" idx="5"/>
          </p:nvPr>
        </p:nvSpPr>
        <p:spPr>
          <a:xfrm flipH="1">
            <a:off x="5172286" y="862083"/>
            <a:ext cx="2679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Contexte Général</a:t>
            </a:r>
            <a:endParaRPr dirty="0"/>
          </a:p>
        </p:txBody>
      </p:sp>
      <p:sp>
        <p:nvSpPr>
          <p:cNvPr id="669" name="Google Shape;669;p40"/>
          <p:cNvSpPr txBox="1">
            <a:spLocks noGrp="1"/>
          </p:cNvSpPr>
          <p:nvPr>
            <p:ph type="subTitle" idx="6"/>
          </p:nvPr>
        </p:nvSpPr>
        <p:spPr>
          <a:xfrm>
            <a:off x="5172286" y="2671737"/>
            <a:ext cx="2679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Réalisation</a:t>
            </a:r>
            <a:endParaRPr dirty="0"/>
          </a:p>
        </p:txBody>
      </p:sp>
      <p:sp>
        <p:nvSpPr>
          <p:cNvPr id="670" name="Google Shape;670;p40"/>
          <p:cNvSpPr txBox="1">
            <a:spLocks noGrp="1"/>
          </p:cNvSpPr>
          <p:nvPr>
            <p:ph type="subTitle" idx="7"/>
          </p:nvPr>
        </p:nvSpPr>
        <p:spPr>
          <a:xfrm flipH="1">
            <a:off x="5199330" y="1709037"/>
            <a:ext cx="2680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Conception</a:t>
            </a:r>
            <a:endParaRPr dirty="0"/>
          </a:p>
        </p:txBody>
      </p:sp>
      <p:sp>
        <p:nvSpPr>
          <p:cNvPr id="671" name="Google Shape;671;p40"/>
          <p:cNvSpPr txBox="1">
            <a:spLocks noGrp="1"/>
          </p:cNvSpPr>
          <p:nvPr>
            <p:ph type="title" idx="8"/>
          </p:nvPr>
        </p:nvSpPr>
        <p:spPr>
          <a:xfrm>
            <a:off x="3468630" y="1624356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02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2" name="Google Shape;672;p40"/>
          <p:cNvSpPr txBox="1">
            <a:spLocks noGrp="1"/>
          </p:cNvSpPr>
          <p:nvPr>
            <p:ph type="title"/>
          </p:nvPr>
        </p:nvSpPr>
        <p:spPr>
          <a:xfrm flipH="1">
            <a:off x="3467430" y="2551137"/>
            <a:ext cx="1326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03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3" name="Google Shape;673;p40"/>
          <p:cNvSpPr txBox="1">
            <a:spLocks noGrp="1"/>
          </p:cNvSpPr>
          <p:nvPr>
            <p:ph type="title" idx="9"/>
          </p:nvPr>
        </p:nvSpPr>
        <p:spPr>
          <a:xfrm>
            <a:off x="3468630" y="741483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01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74" name="Google Shape;674;p40"/>
          <p:cNvCxnSpPr/>
          <p:nvPr/>
        </p:nvCxnSpPr>
        <p:spPr>
          <a:xfrm>
            <a:off x="720000" y="3100361"/>
            <a:ext cx="465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672;p40"/>
          <p:cNvSpPr txBox="1">
            <a:spLocks/>
          </p:cNvSpPr>
          <p:nvPr/>
        </p:nvSpPr>
        <p:spPr>
          <a:xfrm flipH="1">
            <a:off x="3467430" y="3480566"/>
            <a:ext cx="1326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oppins ExtraBold"/>
              <a:buNone/>
              <a:defRPr sz="48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b="1" dirty="0" smtClean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lang="en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Google Shape;669;p40"/>
          <p:cNvSpPr txBox="1">
            <a:spLocks noGrp="1"/>
          </p:cNvSpPr>
          <p:nvPr>
            <p:ph type="subTitle" idx="6"/>
          </p:nvPr>
        </p:nvSpPr>
        <p:spPr>
          <a:xfrm>
            <a:off x="5171086" y="3282345"/>
            <a:ext cx="3826571" cy="7760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Conclusion et perspective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4" y="1506511"/>
            <a:ext cx="3508268" cy="354806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2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637" y="179329"/>
            <a:ext cx="3160636" cy="387742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52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74850" y="16942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INTERFACE D’</a:t>
            </a:r>
            <a:r>
              <a:rPr lang="fr-FR" sz="3200" dirty="0" smtClean="0">
                <a:solidFill>
                  <a:schemeClr val="tx1"/>
                </a:solidFill>
              </a:rPr>
              <a:t>AUTHENTIFICATION</a:t>
            </a:r>
            <a:endParaRPr sz="3200" dirty="0">
              <a:solidFill>
                <a:schemeClr val="tx1"/>
              </a:solidFill>
            </a:endParaRPr>
          </a:p>
        </p:txBody>
      </p:sp>
      <p:cxnSp>
        <p:nvCxnSpPr>
          <p:cNvPr id="1069" name="Google Shape;1069;p61"/>
          <p:cNvCxnSpPr/>
          <p:nvPr/>
        </p:nvCxnSpPr>
        <p:spPr>
          <a:xfrm>
            <a:off x="3906450" y="2995469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162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78" y="1014774"/>
            <a:ext cx="2900574" cy="4135584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2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68" y="0"/>
            <a:ext cx="2851503" cy="3614503"/>
          </a:xfrm>
          <a:prstGeom prst="rect">
            <a:avLst/>
          </a:prstGeom>
          <a:effectLst>
            <a:outerShdw blurRad="50800" dir="5400000" algn="ctr" rotWithShape="0">
              <a:schemeClr val="tx1">
                <a:lumMod val="90000"/>
                <a:lumOff val="10000"/>
                <a:alpha val="32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39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74850" y="16942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INTERFACE DE PROFIL</a:t>
            </a:r>
            <a:endParaRPr sz="3200" dirty="0">
              <a:solidFill>
                <a:schemeClr val="tx1"/>
              </a:solidFill>
            </a:endParaRPr>
          </a:p>
        </p:txBody>
      </p:sp>
      <p:cxnSp>
        <p:nvCxnSpPr>
          <p:cNvPr id="1069" name="Google Shape;1069;p61"/>
          <p:cNvCxnSpPr/>
          <p:nvPr/>
        </p:nvCxnSpPr>
        <p:spPr>
          <a:xfrm>
            <a:off x="3906450" y="2995469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702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05" y="884845"/>
            <a:ext cx="7247684" cy="343359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  <p:sp>
        <p:nvSpPr>
          <p:cNvPr id="9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60263" y="-117346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800" dirty="0" smtClean="0">
                <a:solidFill>
                  <a:schemeClr val="tx1"/>
                </a:solidFill>
              </a:rPr>
              <a:t>DONNEES D’UTILISATUER</a:t>
            </a:r>
            <a:endParaRPr sz="1800" dirty="0">
              <a:solidFill>
                <a:schemeClr val="tx1"/>
              </a:solidFill>
            </a:endParaRPr>
          </a:p>
        </p:txBody>
      </p:sp>
      <p:cxnSp>
        <p:nvCxnSpPr>
          <p:cNvPr id="10" name="Google Shape;1069;p61"/>
          <p:cNvCxnSpPr/>
          <p:nvPr/>
        </p:nvCxnSpPr>
        <p:spPr>
          <a:xfrm>
            <a:off x="3840104" y="709471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91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9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60263" y="-117346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800" dirty="0" smtClean="0">
                <a:solidFill>
                  <a:schemeClr val="tx1"/>
                </a:solidFill>
              </a:rPr>
              <a:t>LISTE DE DEMANDES</a:t>
            </a:r>
            <a:endParaRPr sz="1800" dirty="0">
              <a:solidFill>
                <a:schemeClr val="tx1"/>
              </a:solidFill>
            </a:endParaRPr>
          </a:p>
        </p:txBody>
      </p:sp>
      <p:cxnSp>
        <p:nvCxnSpPr>
          <p:cNvPr id="10" name="Google Shape;1069;p61"/>
          <p:cNvCxnSpPr/>
          <p:nvPr/>
        </p:nvCxnSpPr>
        <p:spPr>
          <a:xfrm>
            <a:off x="3840104" y="709471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99" y="951902"/>
            <a:ext cx="7155828" cy="4027696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99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9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60263" y="-117346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800" dirty="0" smtClean="0">
                <a:solidFill>
                  <a:schemeClr val="tx1"/>
                </a:solidFill>
              </a:rPr>
              <a:t>LISTE DE FACTURES</a:t>
            </a:r>
            <a:endParaRPr sz="1800" dirty="0">
              <a:solidFill>
                <a:schemeClr val="tx1"/>
              </a:solidFill>
            </a:endParaRPr>
          </a:p>
        </p:txBody>
      </p:sp>
      <p:cxnSp>
        <p:nvCxnSpPr>
          <p:cNvPr id="10" name="Google Shape;1069;p61"/>
          <p:cNvCxnSpPr/>
          <p:nvPr/>
        </p:nvCxnSpPr>
        <p:spPr>
          <a:xfrm>
            <a:off x="3840104" y="709471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29" y="960473"/>
            <a:ext cx="7272050" cy="3482131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00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40343" y="1754585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INTERFACE DE DEMANDE</a:t>
            </a:r>
            <a:endParaRPr sz="3200" dirty="0">
              <a:solidFill>
                <a:schemeClr val="tx1"/>
              </a:solidFill>
            </a:endParaRPr>
          </a:p>
        </p:txBody>
      </p:sp>
      <p:cxnSp>
        <p:nvCxnSpPr>
          <p:cNvPr id="1069" name="Google Shape;1069;p61"/>
          <p:cNvCxnSpPr/>
          <p:nvPr/>
        </p:nvCxnSpPr>
        <p:spPr>
          <a:xfrm>
            <a:off x="3871943" y="3055854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1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37" y="232913"/>
            <a:ext cx="7282078" cy="4563374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33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74850" y="16942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INTERFACE DE PAIEMENT</a:t>
            </a:r>
            <a:endParaRPr sz="3200" dirty="0">
              <a:solidFill>
                <a:schemeClr val="tx1"/>
              </a:solidFill>
            </a:endParaRPr>
          </a:p>
        </p:txBody>
      </p:sp>
      <p:cxnSp>
        <p:nvCxnSpPr>
          <p:cNvPr id="1069" name="Google Shape;1069;p61"/>
          <p:cNvCxnSpPr/>
          <p:nvPr/>
        </p:nvCxnSpPr>
        <p:spPr>
          <a:xfrm>
            <a:off x="3906450" y="2995469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9227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3"/>
          <p:cNvSpPr txBox="1">
            <a:spLocks noGrp="1"/>
          </p:cNvSpPr>
          <p:nvPr>
            <p:ph type="ctrTitle"/>
          </p:nvPr>
        </p:nvSpPr>
        <p:spPr>
          <a:xfrm>
            <a:off x="0" y="1791350"/>
            <a:ext cx="4571825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Contexte Générale</a:t>
            </a:r>
            <a:endParaRPr sz="6600" dirty="0"/>
          </a:p>
        </p:txBody>
      </p:sp>
      <p:sp>
        <p:nvSpPr>
          <p:cNvPr id="700" name="Google Shape;700;p43"/>
          <p:cNvSpPr txBox="1">
            <a:spLocks noGrp="1"/>
          </p:cNvSpPr>
          <p:nvPr>
            <p:ph type="title" idx="2"/>
          </p:nvPr>
        </p:nvSpPr>
        <p:spPr>
          <a:xfrm>
            <a:off x="2403425" y="871250"/>
            <a:ext cx="2168400" cy="9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35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6" y="586919"/>
            <a:ext cx="7756262" cy="367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74850" y="16942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3200" dirty="0" smtClean="0">
                <a:solidFill>
                  <a:schemeClr val="tx1"/>
                </a:solidFill>
              </a:rPr>
              <a:t>FICHIER PDF GENEREE</a:t>
            </a:r>
            <a:endParaRPr sz="3200" dirty="0">
              <a:solidFill>
                <a:schemeClr val="tx1"/>
              </a:solidFill>
            </a:endParaRPr>
          </a:p>
        </p:txBody>
      </p:sp>
      <p:cxnSp>
        <p:nvCxnSpPr>
          <p:cNvPr id="1069" name="Google Shape;1069;p61"/>
          <p:cNvCxnSpPr/>
          <p:nvPr/>
        </p:nvCxnSpPr>
        <p:spPr>
          <a:xfrm>
            <a:off x="3906450" y="2995469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666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71" y="217357"/>
            <a:ext cx="5990787" cy="4684426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86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74850" y="16942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PAGE 404</a:t>
            </a:r>
            <a:endParaRPr sz="3200" dirty="0">
              <a:solidFill>
                <a:schemeClr val="tx1"/>
              </a:solidFill>
            </a:endParaRPr>
          </a:p>
        </p:txBody>
      </p:sp>
      <p:cxnSp>
        <p:nvCxnSpPr>
          <p:cNvPr id="1069" name="Google Shape;1069;p61"/>
          <p:cNvCxnSpPr/>
          <p:nvPr/>
        </p:nvCxnSpPr>
        <p:spPr>
          <a:xfrm>
            <a:off x="3906450" y="2995469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915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2" y="431644"/>
            <a:ext cx="7901934" cy="3743541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51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>
            <a:spLocks noGrp="1"/>
          </p:cNvSpPr>
          <p:nvPr>
            <p:ph type="title"/>
          </p:nvPr>
        </p:nvSpPr>
        <p:spPr>
          <a:xfrm>
            <a:off x="3813900" y="1361988"/>
            <a:ext cx="4610100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La Partie Administrateur</a:t>
            </a:r>
            <a:endParaRPr sz="4000" dirty="0"/>
          </a:p>
        </p:txBody>
      </p:sp>
      <p:cxnSp>
        <p:nvCxnSpPr>
          <p:cNvPr id="653" name="Google Shape;653;p38"/>
          <p:cNvCxnSpPr/>
          <p:nvPr/>
        </p:nvCxnSpPr>
        <p:spPr>
          <a:xfrm>
            <a:off x="7387900" y="26928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55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74850" y="16942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INTERFACE D’</a:t>
            </a:r>
            <a:r>
              <a:rPr lang="fr-FR" sz="3200" dirty="0" smtClean="0">
                <a:solidFill>
                  <a:schemeClr val="tx1"/>
                </a:solidFill>
              </a:rPr>
              <a:t>AUTHENTIFICATION</a:t>
            </a:r>
            <a:endParaRPr sz="3200" dirty="0">
              <a:solidFill>
                <a:schemeClr val="tx1"/>
              </a:solidFill>
            </a:endParaRPr>
          </a:p>
        </p:txBody>
      </p:sp>
      <p:cxnSp>
        <p:nvCxnSpPr>
          <p:cNvPr id="1069" name="Google Shape;1069;p61"/>
          <p:cNvCxnSpPr/>
          <p:nvPr/>
        </p:nvCxnSpPr>
        <p:spPr>
          <a:xfrm>
            <a:off x="3906450" y="2995469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2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9" y="764498"/>
            <a:ext cx="7356652" cy="3485214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21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74850" y="16942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INTERFACE DE STATISTIQUES</a:t>
            </a:r>
            <a:endParaRPr sz="3200" dirty="0">
              <a:solidFill>
                <a:schemeClr val="tx1"/>
              </a:solidFill>
            </a:endParaRPr>
          </a:p>
        </p:txBody>
      </p:sp>
      <p:cxnSp>
        <p:nvCxnSpPr>
          <p:cNvPr id="1069" name="Google Shape;1069;p61"/>
          <p:cNvCxnSpPr/>
          <p:nvPr/>
        </p:nvCxnSpPr>
        <p:spPr>
          <a:xfrm>
            <a:off x="3906450" y="2995469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9559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8" y="127416"/>
            <a:ext cx="7221475" cy="4853853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44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1"/>
          <p:cNvSpPr txBox="1">
            <a:spLocks noGrp="1"/>
          </p:cNvSpPr>
          <p:nvPr>
            <p:ph type="title"/>
          </p:nvPr>
        </p:nvSpPr>
        <p:spPr>
          <a:xfrm>
            <a:off x="1357200" y="355650"/>
            <a:ext cx="6429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LA PENDEMIE CORONAVIRUS</a:t>
            </a: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28" y="1150468"/>
            <a:ext cx="3438143" cy="34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74850" y="16942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INTERFACE GESTION D’UTILISATEURS</a:t>
            </a:r>
            <a:endParaRPr sz="3200" dirty="0">
              <a:solidFill>
                <a:schemeClr val="tx1"/>
              </a:solidFill>
            </a:endParaRPr>
          </a:p>
        </p:txBody>
      </p:sp>
      <p:cxnSp>
        <p:nvCxnSpPr>
          <p:cNvPr id="1069" name="Google Shape;1069;p61"/>
          <p:cNvCxnSpPr/>
          <p:nvPr/>
        </p:nvCxnSpPr>
        <p:spPr>
          <a:xfrm>
            <a:off x="3906450" y="2995469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017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0" y="460142"/>
            <a:ext cx="7848538" cy="3758175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27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1"/>
          <p:cNvSpPr txBox="1">
            <a:spLocks noGrp="1"/>
          </p:cNvSpPr>
          <p:nvPr>
            <p:ph type="title"/>
          </p:nvPr>
        </p:nvSpPr>
        <p:spPr>
          <a:xfrm rot="143">
            <a:off x="974850" y="1694200"/>
            <a:ext cx="71943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 smtClean="0"/>
              <a:t>INTERFACE GESTION DE DEMANDES</a:t>
            </a:r>
            <a:endParaRPr sz="3200" dirty="0">
              <a:solidFill>
                <a:schemeClr val="tx1"/>
              </a:solidFill>
            </a:endParaRPr>
          </a:p>
        </p:txBody>
      </p:sp>
      <p:cxnSp>
        <p:nvCxnSpPr>
          <p:cNvPr id="1069" name="Google Shape;1069;p61"/>
          <p:cNvCxnSpPr/>
          <p:nvPr/>
        </p:nvCxnSpPr>
        <p:spPr>
          <a:xfrm>
            <a:off x="3906450" y="2995469"/>
            <a:ext cx="1331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89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46"/>
          <p:cNvGrpSpPr/>
          <p:nvPr/>
        </p:nvGrpSpPr>
        <p:grpSpPr>
          <a:xfrm>
            <a:off x="11217813" y="5054571"/>
            <a:ext cx="333809" cy="373277"/>
            <a:chOff x="861113" y="2885746"/>
            <a:chExt cx="333809" cy="373277"/>
          </a:xfrm>
        </p:grpSpPr>
        <p:sp>
          <p:nvSpPr>
            <p:cNvPr id="736" name="Google Shape;736;p46"/>
            <p:cNvSpPr/>
            <p:nvPr/>
          </p:nvSpPr>
          <p:spPr>
            <a:xfrm>
              <a:off x="861113" y="2981533"/>
              <a:ext cx="315970" cy="277489"/>
            </a:xfrm>
            <a:custGeom>
              <a:avLst/>
              <a:gdLst/>
              <a:ahLst/>
              <a:cxnLst/>
              <a:rect l="l" t="t" r="r" b="b"/>
              <a:pathLst>
                <a:path w="9919" h="8711" extrusionOk="0">
                  <a:moveTo>
                    <a:pt x="3015" y="0"/>
                  </a:moveTo>
                  <a:cubicBezTo>
                    <a:pt x="2777" y="0"/>
                    <a:pt x="2558" y="27"/>
                    <a:pt x="2358" y="79"/>
                  </a:cubicBezTo>
                  <a:cubicBezTo>
                    <a:pt x="1739" y="245"/>
                    <a:pt x="1156" y="638"/>
                    <a:pt x="739" y="1210"/>
                  </a:cubicBezTo>
                  <a:cubicBezTo>
                    <a:pt x="251" y="1864"/>
                    <a:pt x="1" y="2698"/>
                    <a:pt x="1" y="3615"/>
                  </a:cubicBezTo>
                  <a:cubicBezTo>
                    <a:pt x="1" y="4567"/>
                    <a:pt x="429" y="5841"/>
                    <a:pt x="1132" y="6889"/>
                  </a:cubicBezTo>
                  <a:cubicBezTo>
                    <a:pt x="1882" y="8056"/>
                    <a:pt x="2763" y="8711"/>
                    <a:pt x="3549" y="8711"/>
                  </a:cubicBezTo>
                  <a:cubicBezTo>
                    <a:pt x="3870" y="8711"/>
                    <a:pt x="4180" y="8663"/>
                    <a:pt x="4478" y="8580"/>
                  </a:cubicBezTo>
                  <a:cubicBezTo>
                    <a:pt x="4632" y="8532"/>
                    <a:pt x="4796" y="8508"/>
                    <a:pt x="4960" y="8508"/>
                  </a:cubicBezTo>
                  <a:cubicBezTo>
                    <a:pt x="5123" y="8508"/>
                    <a:pt x="5287" y="8532"/>
                    <a:pt x="5442" y="8580"/>
                  </a:cubicBezTo>
                  <a:cubicBezTo>
                    <a:pt x="5740" y="8663"/>
                    <a:pt x="6049" y="8711"/>
                    <a:pt x="6371" y="8711"/>
                  </a:cubicBezTo>
                  <a:cubicBezTo>
                    <a:pt x="7156" y="8711"/>
                    <a:pt x="8026" y="8044"/>
                    <a:pt x="8788" y="6889"/>
                  </a:cubicBezTo>
                  <a:cubicBezTo>
                    <a:pt x="9490" y="5841"/>
                    <a:pt x="9919" y="4567"/>
                    <a:pt x="9919" y="3615"/>
                  </a:cubicBezTo>
                  <a:cubicBezTo>
                    <a:pt x="9847" y="2948"/>
                    <a:pt x="9716" y="2317"/>
                    <a:pt x="9431" y="1757"/>
                  </a:cubicBezTo>
                  <a:cubicBezTo>
                    <a:pt x="9398" y="1685"/>
                    <a:pt x="9334" y="1651"/>
                    <a:pt x="9266" y="1651"/>
                  </a:cubicBezTo>
                  <a:cubicBezTo>
                    <a:pt x="9233" y="1651"/>
                    <a:pt x="9199" y="1658"/>
                    <a:pt x="9169" y="1674"/>
                  </a:cubicBezTo>
                  <a:cubicBezTo>
                    <a:pt x="9061" y="1710"/>
                    <a:pt x="9026" y="1841"/>
                    <a:pt x="9073" y="1936"/>
                  </a:cubicBezTo>
                  <a:cubicBezTo>
                    <a:pt x="9323" y="2448"/>
                    <a:pt x="9442" y="3007"/>
                    <a:pt x="9442" y="3638"/>
                  </a:cubicBezTo>
                  <a:cubicBezTo>
                    <a:pt x="9442" y="4508"/>
                    <a:pt x="9050" y="5686"/>
                    <a:pt x="8395" y="6698"/>
                  </a:cubicBezTo>
                  <a:cubicBezTo>
                    <a:pt x="7716" y="7722"/>
                    <a:pt x="6942" y="8341"/>
                    <a:pt x="6311" y="8341"/>
                  </a:cubicBezTo>
                  <a:cubicBezTo>
                    <a:pt x="6037" y="8341"/>
                    <a:pt x="5751" y="8294"/>
                    <a:pt x="5501" y="8222"/>
                  </a:cubicBezTo>
                  <a:cubicBezTo>
                    <a:pt x="5311" y="8163"/>
                    <a:pt x="5112" y="8133"/>
                    <a:pt x="4911" y="8133"/>
                  </a:cubicBezTo>
                  <a:cubicBezTo>
                    <a:pt x="4710" y="8133"/>
                    <a:pt x="4507" y="8163"/>
                    <a:pt x="4311" y="8222"/>
                  </a:cubicBezTo>
                  <a:cubicBezTo>
                    <a:pt x="4061" y="8294"/>
                    <a:pt x="3775" y="8341"/>
                    <a:pt x="3513" y="8341"/>
                  </a:cubicBezTo>
                  <a:cubicBezTo>
                    <a:pt x="2870" y="8341"/>
                    <a:pt x="2096" y="7722"/>
                    <a:pt x="1430" y="6698"/>
                  </a:cubicBezTo>
                  <a:cubicBezTo>
                    <a:pt x="775" y="5698"/>
                    <a:pt x="370" y="4531"/>
                    <a:pt x="370" y="3638"/>
                  </a:cubicBezTo>
                  <a:cubicBezTo>
                    <a:pt x="370" y="2805"/>
                    <a:pt x="608" y="2043"/>
                    <a:pt x="1037" y="1460"/>
                  </a:cubicBezTo>
                  <a:cubicBezTo>
                    <a:pt x="1406" y="971"/>
                    <a:pt x="1918" y="614"/>
                    <a:pt x="2453" y="460"/>
                  </a:cubicBezTo>
                  <a:cubicBezTo>
                    <a:pt x="2603" y="422"/>
                    <a:pt x="2774" y="403"/>
                    <a:pt x="2963" y="403"/>
                  </a:cubicBezTo>
                  <a:cubicBezTo>
                    <a:pt x="3256" y="403"/>
                    <a:pt x="3592" y="449"/>
                    <a:pt x="3954" y="543"/>
                  </a:cubicBezTo>
                  <a:cubicBezTo>
                    <a:pt x="4013" y="555"/>
                    <a:pt x="4085" y="567"/>
                    <a:pt x="4144" y="579"/>
                  </a:cubicBezTo>
                  <a:cubicBezTo>
                    <a:pt x="4160" y="582"/>
                    <a:pt x="4176" y="584"/>
                    <a:pt x="4191" y="584"/>
                  </a:cubicBezTo>
                  <a:cubicBezTo>
                    <a:pt x="4281" y="584"/>
                    <a:pt x="4362" y="527"/>
                    <a:pt x="4382" y="436"/>
                  </a:cubicBezTo>
                  <a:cubicBezTo>
                    <a:pt x="4406" y="329"/>
                    <a:pt x="4347" y="221"/>
                    <a:pt x="4239" y="198"/>
                  </a:cubicBezTo>
                  <a:lnTo>
                    <a:pt x="4061" y="150"/>
                  </a:lnTo>
                  <a:cubicBezTo>
                    <a:pt x="3680" y="48"/>
                    <a:pt x="3331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024976" y="2981756"/>
              <a:ext cx="125572" cy="45903"/>
            </a:xfrm>
            <a:custGeom>
              <a:avLst/>
              <a:gdLst/>
              <a:ahLst/>
              <a:cxnLst/>
              <a:rect l="l" t="t" r="r" b="b"/>
              <a:pathLst>
                <a:path w="3942" h="1441" extrusionOk="0">
                  <a:moveTo>
                    <a:pt x="1709" y="1"/>
                  </a:moveTo>
                  <a:cubicBezTo>
                    <a:pt x="1383" y="1"/>
                    <a:pt x="1022" y="51"/>
                    <a:pt x="631" y="143"/>
                  </a:cubicBezTo>
                  <a:cubicBezTo>
                    <a:pt x="477" y="191"/>
                    <a:pt x="334" y="202"/>
                    <a:pt x="191" y="238"/>
                  </a:cubicBezTo>
                  <a:cubicBezTo>
                    <a:pt x="96" y="250"/>
                    <a:pt x="0" y="357"/>
                    <a:pt x="12" y="464"/>
                  </a:cubicBezTo>
                  <a:cubicBezTo>
                    <a:pt x="35" y="554"/>
                    <a:pt x="121" y="644"/>
                    <a:pt x="220" y="644"/>
                  </a:cubicBezTo>
                  <a:cubicBezTo>
                    <a:pt x="226" y="644"/>
                    <a:pt x="232" y="644"/>
                    <a:pt x="238" y="643"/>
                  </a:cubicBezTo>
                  <a:cubicBezTo>
                    <a:pt x="405" y="619"/>
                    <a:pt x="572" y="583"/>
                    <a:pt x="727" y="548"/>
                  </a:cubicBezTo>
                  <a:cubicBezTo>
                    <a:pt x="1087" y="461"/>
                    <a:pt x="1417" y="414"/>
                    <a:pt x="1711" y="414"/>
                  </a:cubicBezTo>
                  <a:cubicBezTo>
                    <a:pt x="1903" y="414"/>
                    <a:pt x="2079" y="434"/>
                    <a:pt x="2239" y="476"/>
                  </a:cubicBezTo>
                  <a:cubicBezTo>
                    <a:pt x="2727" y="607"/>
                    <a:pt x="3203" y="917"/>
                    <a:pt x="3572" y="1369"/>
                  </a:cubicBezTo>
                  <a:cubicBezTo>
                    <a:pt x="3620" y="1417"/>
                    <a:pt x="3679" y="1441"/>
                    <a:pt x="3727" y="1441"/>
                  </a:cubicBezTo>
                  <a:cubicBezTo>
                    <a:pt x="3763" y="1441"/>
                    <a:pt x="3810" y="1429"/>
                    <a:pt x="3846" y="1393"/>
                  </a:cubicBezTo>
                  <a:cubicBezTo>
                    <a:pt x="3929" y="1322"/>
                    <a:pt x="3941" y="1191"/>
                    <a:pt x="3870" y="1095"/>
                  </a:cubicBezTo>
                  <a:cubicBezTo>
                    <a:pt x="3453" y="595"/>
                    <a:pt x="2905" y="226"/>
                    <a:pt x="2322" y="72"/>
                  </a:cubicBezTo>
                  <a:cubicBezTo>
                    <a:pt x="2135" y="23"/>
                    <a:pt x="1930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979455" y="2885746"/>
              <a:ext cx="215467" cy="145705"/>
            </a:xfrm>
            <a:custGeom>
              <a:avLst/>
              <a:gdLst/>
              <a:ahLst/>
              <a:cxnLst/>
              <a:rect l="l" t="t" r="r" b="b"/>
              <a:pathLst>
                <a:path w="6764" h="4574" extrusionOk="0">
                  <a:moveTo>
                    <a:pt x="4097" y="0"/>
                  </a:moveTo>
                  <a:cubicBezTo>
                    <a:pt x="3959" y="0"/>
                    <a:pt x="3824" y="9"/>
                    <a:pt x="3691" y="26"/>
                  </a:cubicBezTo>
                  <a:cubicBezTo>
                    <a:pt x="3049" y="61"/>
                    <a:pt x="2489" y="419"/>
                    <a:pt x="2060" y="1014"/>
                  </a:cubicBezTo>
                  <a:cubicBezTo>
                    <a:pt x="1775" y="1407"/>
                    <a:pt x="1620" y="1776"/>
                    <a:pt x="1596" y="1883"/>
                  </a:cubicBezTo>
                  <a:lnTo>
                    <a:pt x="1072" y="2681"/>
                  </a:lnTo>
                  <a:cubicBezTo>
                    <a:pt x="929" y="2240"/>
                    <a:pt x="774" y="1954"/>
                    <a:pt x="763" y="1943"/>
                  </a:cubicBezTo>
                  <a:cubicBezTo>
                    <a:pt x="728" y="1866"/>
                    <a:pt x="652" y="1832"/>
                    <a:pt x="576" y="1832"/>
                  </a:cubicBezTo>
                  <a:cubicBezTo>
                    <a:pt x="546" y="1832"/>
                    <a:pt x="516" y="1837"/>
                    <a:pt x="489" y="1847"/>
                  </a:cubicBezTo>
                  <a:cubicBezTo>
                    <a:pt x="405" y="1895"/>
                    <a:pt x="358" y="2026"/>
                    <a:pt x="405" y="2121"/>
                  </a:cubicBezTo>
                  <a:cubicBezTo>
                    <a:pt x="405" y="2133"/>
                    <a:pt x="870" y="3014"/>
                    <a:pt x="965" y="4157"/>
                  </a:cubicBezTo>
                  <a:cubicBezTo>
                    <a:pt x="822" y="4145"/>
                    <a:pt x="667" y="4098"/>
                    <a:pt x="572" y="4050"/>
                  </a:cubicBezTo>
                  <a:cubicBezTo>
                    <a:pt x="429" y="3990"/>
                    <a:pt x="393" y="3931"/>
                    <a:pt x="393" y="3919"/>
                  </a:cubicBezTo>
                  <a:cubicBezTo>
                    <a:pt x="393" y="3812"/>
                    <a:pt x="298" y="3728"/>
                    <a:pt x="191" y="3728"/>
                  </a:cubicBezTo>
                  <a:cubicBezTo>
                    <a:pt x="96" y="3728"/>
                    <a:pt x="1" y="3812"/>
                    <a:pt x="1" y="3919"/>
                  </a:cubicBezTo>
                  <a:cubicBezTo>
                    <a:pt x="1" y="4038"/>
                    <a:pt x="60" y="4264"/>
                    <a:pt x="405" y="4419"/>
                  </a:cubicBezTo>
                  <a:cubicBezTo>
                    <a:pt x="608" y="4514"/>
                    <a:pt x="893" y="4574"/>
                    <a:pt x="1191" y="4574"/>
                  </a:cubicBezTo>
                  <a:cubicBezTo>
                    <a:pt x="1489" y="4574"/>
                    <a:pt x="1763" y="4514"/>
                    <a:pt x="1977" y="4419"/>
                  </a:cubicBezTo>
                  <a:cubicBezTo>
                    <a:pt x="2334" y="4264"/>
                    <a:pt x="2382" y="4038"/>
                    <a:pt x="2382" y="3919"/>
                  </a:cubicBezTo>
                  <a:cubicBezTo>
                    <a:pt x="2382" y="3812"/>
                    <a:pt x="2298" y="3728"/>
                    <a:pt x="2191" y="3728"/>
                  </a:cubicBezTo>
                  <a:cubicBezTo>
                    <a:pt x="2084" y="3728"/>
                    <a:pt x="2001" y="3812"/>
                    <a:pt x="2001" y="3919"/>
                  </a:cubicBezTo>
                  <a:cubicBezTo>
                    <a:pt x="2001" y="3931"/>
                    <a:pt x="1953" y="3990"/>
                    <a:pt x="1822" y="4050"/>
                  </a:cubicBezTo>
                  <a:cubicBezTo>
                    <a:pt x="1703" y="4109"/>
                    <a:pt x="1548" y="4145"/>
                    <a:pt x="1382" y="4157"/>
                  </a:cubicBezTo>
                  <a:cubicBezTo>
                    <a:pt x="1358" y="3800"/>
                    <a:pt x="1298" y="3467"/>
                    <a:pt x="1239" y="3169"/>
                  </a:cubicBezTo>
                  <a:lnTo>
                    <a:pt x="1917" y="2133"/>
                  </a:lnTo>
                  <a:cubicBezTo>
                    <a:pt x="1953" y="2133"/>
                    <a:pt x="1977" y="2145"/>
                    <a:pt x="2060" y="2169"/>
                  </a:cubicBezTo>
                  <a:cubicBezTo>
                    <a:pt x="2179" y="2204"/>
                    <a:pt x="2334" y="2300"/>
                    <a:pt x="2513" y="2407"/>
                  </a:cubicBezTo>
                  <a:cubicBezTo>
                    <a:pt x="2989" y="2669"/>
                    <a:pt x="3584" y="3014"/>
                    <a:pt x="4263" y="3014"/>
                  </a:cubicBezTo>
                  <a:cubicBezTo>
                    <a:pt x="4477" y="3014"/>
                    <a:pt x="4715" y="2966"/>
                    <a:pt x="4954" y="2883"/>
                  </a:cubicBezTo>
                  <a:cubicBezTo>
                    <a:pt x="6466" y="2300"/>
                    <a:pt x="6739" y="407"/>
                    <a:pt x="6763" y="323"/>
                  </a:cubicBezTo>
                  <a:cubicBezTo>
                    <a:pt x="6763" y="288"/>
                    <a:pt x="6716" y="216"/>
                    <a:pt x="6656" y="168"/>
                  </a:cubicBezTo>
                  <a:cubicBezTo>
                    <a:pt x="6626" y="145"/>
                    <a:pt x="6588" y="133"/>
                    <a:pt x="6547" y="133"/>
                  </a:cubicBezTo>
                  <a:cubicBezTo>
                    <a:pt x="6507" y="133"/>
                    <a:pt x="6466" y="145"/>
                    <a:pt x="6430" y="168"/>
                  </a:cubicBezTo>
                  <a:cubicBezTo>
                    <a:pt x="6301" y="255"/>
                    <a:pt x="6164" y="287"/>
                    <a:pt x="6009" y="287"/>
                  </a:cubicBezTo>
                  <a:cubicBezTo>
                    <a:pt x="5820" y="287"/>
                    <a:pt x="5602" y="239"/>
                    <a:pt x="5335" y="180"/>
                  </a:cubicBezTo>
                  <a:cubicBezTo>
                    <a:pt x="5287" y="168"/>
                    <a:pt x="5239" y="168"/>
                    <a:pt x="5192" y="157"/>
                  </a:cubicBezTo>
                  <a:cubicBezTo>
                    <a:pt x="5175" y="150"/>
                    <a:pt x="5158" y="147"/>
                    <a:pt x="5140" y="147"/>
                  </a:cubicBezTo>
                  <a:cubicBezTo>
                    <a:pt x="5061" y="147"/>
                    <a:pt x="4983" y="211"/>
                    <a:pt x="4954" y="299"/>
                  </a:cubicBezTo>
                  <a:cubicBezTo>
                    <a:pt x="4930" y="407"/>
                    <a:pt x="5001" y="514"/>
                    <a:pt x="5108" y="538"/>
                  </a:cubicBezTo>
                  <a:cubicBezTo>
                    <a:pt x="5156" y="561"/>
                    <a:pt x="5192" y="561"/>
                    <a:pt x="5239" y="573"/>
                  </a:cubicBezTo>
                  <a:cubicBezTo>
                    <a:pt x="5512" y="626"/>
                    <a:pt x="5765" y="679"/>
                    <a:pt x="6003" y="679"/>
                  </a:cubicBezTo>
                  <a:cubicBezTo>
                    <a:pt x="6088" y="679"/>
                    <a:pt x="6170" y="672"/>
                    <a:pt x="6251" y="657"/>
                  </a:cubicBezTo>
                  <a:lnTo>
                    <a:pt x="6251" y="657"/>
                  </a:lnTo>
                  <a:cubicBezTo>
                    <a:pt x="6108" y="1192"/>
                    <a:pt x="5704" y="2193"/>
                    <a:pt x="4799" y="2550"/>
                  </a:cubicBezTo>
                  <a:cubicBezTo>
                    <a:pt x="4613" y="2621"/>
                    <a:pt x="4429" y="2651"/>
                    <a:pt x="4249" y="2651"/>
                  </a:cubicBezTo>
                  <a:cubicBezTo>
                    <a:pt x="3679" y="2651"/>
                    <a:pt x="3144" y="2348"/>
                    <a:pt x="2691" y="2085"/>
                  </a:cubicBezTo>
                  <a:cubicBezTo>
                    <a:pt x="2453" y="1954"/>
                    <a:pt x="2251" y="1835"/>
                    <a:pt x="2072" y="1776"/>
                  </a:cubicBezTo>
                  <a:cubicBezTo>
                    <a:pt x="2275" y="1335"/>
                    <a:pt x="2798" y="502"/>
                    <a:pt x="3727" y="419"/>
                  </a:cubicBezTo>
                  <a:cubicBezTo>
                    <a:pt x="3823" y="414"/>
                    <a:pt x="3921" y="411"/>
                    <a:pt x="4019" y="411"/>
                  </a:cubicBezTo>
                  <a:cubicBezTo>
                    <a:pt x="4190" y="411"/>
                    <a:pt x="4363" y="420"/>
                    <a:pt x="4537" y="442"/>
                  </a:cubicBezTo>
                  <a:cubicBezTo>
                    <a:pt x="4545" y="443"/>
                    <a:pt x="4552" y="444"/>
                    <a:pt x="4560" y="444"/>
                  </a:cubicBezTo>
                  <a:cubicBezTo>
                    <a:pt x="4659" y="444"/>
                    <a:pt x="4752" y="374"/>
                    <a:pt x="4763" y="264"/>
                  </a:cubicBezTo>
                  <a:cubicBezTo>
                    <a:pt x="4775" y="157"/>
                    <a:pt x="4703" y="49"/>
                    <a:pt x="4584" y="38"/>
                  </a:cubicBezTo>
                  <a:cubicBezTo>
                    <a:pt x="4419" y="12"/>
                    <a:pt x="4256" y="0"/>
                    <a:pt x="40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64" y="556349"/>
            <a:ext cx="7719683" cy="3696474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69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>
            <a:spLocks noGrp="1"/>
          </p:cNvSpPr>
          <p:nvPr>
            <p:ph type="title"/>
          </p:nvPr>
        </p:nvSpPr>
        <p:spPr>
          <a:xfrm>
            <a:off x="3813900" y="1361988"/>
            <a:ext cx="4610100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Un Design Responsive</a:t>
            </a:r>
            <a:endParaRPr sz="4000" dirty="0"/>
          </a:p>
        </p:txBody>
      </p:sp>
      <p:cxnSp>
        <p:nvCxnSpPr>
          <p:cNvPr id="653" name="Google Shape;653;p38"/>
          <p:cNvCxnSpPr/>
          <p:nvPr/>
        </p:nvCxnSpPr>
        <p:spPr>
          <a:xfrm>
            <a:off x="7387900" y="26928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799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63;p37"/>
          <p:cNvSpPr/>
          <p:nvPr/>
        </p:nvSpPr>
        <p:spPr>
          <a:xfrm>
            <a:off x="3864702" y="1043796"/>
            <a:ext cx="4442536" cy="286397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64;p37"/>
          <p:cNvSpPr/>
          <p:nvPr/>
        </p:nvSpPr>
        <p:spPr>
          <a:xfrm>
            <a:off x="4054408" y="1199071"/>
            <a:ext cx="4071676" cy="2139353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" name="Google Shape;365;p37"/>
          <p:cNvSpPr txBox="1">
            <a:spLocks noGrp="1"/>
          </p:cNvSpPr>
          <p:nvPr>
            <p:ph type="title"/>
          </p:nvPr>
        </p:nvSpPr>
        <p:spPr>
          <a:xfrm>
            <a:off x="509466" y="2429001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VERSION</a:t>
            </a:r>
            <a:r>
              <a:rPr lang="en" dirty="0" smtClean="0">
                <a:solidFill>
                  <a:srgbClr val="FF9800"/>
                </a:solidFill>
              </a:rPr>
              <a:t> </a:t>
            </a:r>
            <a:r>
              <a:rPr lang="en" dirty="0" smtClean="0">
                <a:solidFill>
                  <a:schemeClr val="accent3"/>
                </a:solidFill>
              </a:rPr>
              <a:t>DESKTOP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2" name="Google Shape;367;p37"/>
          <p:cNvGrpSpPr/>
          <p:nvPr/>
        </p:nvGrpSpPr>
        <p:grpSpPr>
          <a:xfrm>
            <a:off x="639544" y="1958760"/>
            <a:ext cx="460581" cy="436282"/>
            <a:chOff x="2583100" y="2973775"/>
            <a:chExt cx="461550" cy="437200"/>
          </a:xfrm>
        </p:grpSpPr>
        <p:sp>
          <p:nvSpPr>
            <p:cNvPr id="23" name="Google Shape;368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9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370;p37"/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55</a:t>
            </a:fld>
            <a:endParaRPr lang="en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08" y="1199071"/>
            <a:ext cx="4071676" cy="213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53;p36"/>
          <p:cNvSpPr/>
          <p:nvPr/>
        </p:nvSpPr>
        <p:spPr>
          <a:xfrm>
            <a:off x="4295955" y="293298"/>
            <a:ext cx="3821502" cy="4554747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54;p36"/>
          <p:cNvSpPr/>
          <p:nvPr/>
        </p:nvSpPr>
        <p:spPr>
          <a:xfrm>
            <a:off x="4557602" y="722379"/>
            <a:ext cx="3298940" cy="370297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355;p36"/>
          <p:cNvSpPr txBox="1">
            <a:spLocks noGrp="1"/>
          </p:cNvSpPr>
          <p:nvPr>
            <p:ph type="title"/>
          </p:nvPr>
        </p:nvSpPr>
        <p:spPr>
          <a:xfrm>
            <a:off x="838309" y="2437628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VERSION</a:t>
            </a:r>
            <a:r>
              <a:rPr lang="en" dirty="0" smtClean="0">
                <a:solidFill>
                  <a:srgbClr val="FFC107"/>
                </a:solidFill>
              </a:rPr>
              <a:t> </a:t>
            </a:r>
            <a:r>
              <a:rPr lang="en" dirty="0" smtClean="0">
                <a:solidFill>
                  <a:schemeClr val="accent2"/>
                </a:solidFill>
              </a:rPr>
              <a:t>TABLET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5" name="Google Shape;357;p36"/>
          <p:cNvSpPr/>
          <p:nvPr/>
        </p:nvSpPr>
        <p:spPr>
          <a:xfrm>
            <a:off x="927963" y="1979338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58;p36"/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56</a:t>
            </a:fld>
            <a:endParaRPr lang="en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02" y="722379"/>
            <a:ext cx="3300193" cy="370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3;p34"/>
          <p:cNvSpPr/>
          <p:nvPr/>
        </p:nvSpPr>
        <p:spPr>
          <a:xfrm>
            <a:off x="5985009" y="489825"/>
            <a:ext cx="2175579" cy="4260026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34;p34"/>
          <p:cNvSpPr/>
          <p:nvPr/>
        </p:nvSpPr>
        <p:spPr>
          <a:xfrm>
            <a:off x="6078324" y="838999"/>
            <a:ext cx="1978747" cy="3431075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35;p34"/>
          <p:cNvSpPr txBox="1">
            <a:spLocks noGrp="1"/>
          </p:cNvSpPr>
          <p:nvPr>
            <p:ph type="title"/>
          </p:nvPr>
        </p:nvSpPr>
        <p:spPr>
          <a:xfrm>
            <a:off x="838309" y="2420375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VERSION </a:t>
            </a:r>
            <a:r>
              <a:rPr lang="fr-FR" dirty="0" smtClean="0">
                <a:solidFill>
                  <a:schemeClr val="bg2"/>
                </a:solidFill>
              </a:rPr>
              <a:t>MOBILE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7" name="Google Shape;337;p34"/>
          <p:cNvSpPr/>
          <p:nvPr/>
        </p:nvSpPr>
        <p:spPr>
          <a:xfrm>
            <a:off x="969460" y="1934674"/>
            <a:ext cx="280383" cy="485681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38;p34"/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57</a:t>
            </a:fld>
            <a:endParaRPr lang="en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324" y="838999"/>
            <a:ext cx="2019202" cy="349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3"/>
          <p:cNvSpPr txBox="1">
            <a:spLocks noGrp="1"/>
          </p:cNvSpPr>
          <p:nvPr>
            <p:ph type="ctrTitle"/>
          </p:nvPr>
        </p:nvSpPr>
        <p:spPr>
          <a:xfrm>
            <a:off x="-420914" y="2707778"/>
            <a:ext cx="5312229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Conclusion </a:t>
            </a:r>
            <a:r>
              <a:rPr lang="fr-FR" dirty="0" smtClean="0"/>
              <a:t>&amp; Perspective</a:t>
            </a: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700" name="Google Shape;700;p43"/>
          <p:cNvSpPr txBox="1">
            <a:spLocks noGrp="1"/>
          </p:cNvSpPr>
          <p:nvPr>
            <p:ph type="title" idx="2"/>
          </p:nvPr>
        </p:nvSpPr>
        <p:spPr>
          <a:xfrm>
            <a:off x="2403575" y="692400"/>
            <a:ext cx="2168400" cy="9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04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4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57"/>
          <p:cNvSpPr txBox="1">
            <a:spLocks noGrp="1"/>
          </p:cNvSpPr>
          <p:nvPr>
            <p:ph type="title"/>
          </p:nvPr>
        </p:nvSpPr>
        <p:spPr>
          <a:xfrm>
            <a:off x="1932350" y="1302000"/>
            <a:ext cx="6426600" cy="22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MERCI POUR VOTRE ATTENTION</a:t>
            </a:r>
            <a:endParaRPr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>
            <a:spLocks noGrp="1"/>
          </p:cNvSpPr>
          <p:nvPr>
            <p:ph type="title"/>
          </p:nvPr>
        </p:nvSpPr>
        <p:spPr>
          <a:xfrm>
            <a:off x="2662733" y="1361988"/>
            <a:ext cx="5917997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SOLUTION </a:t>
            </a:r>
            <a:r>
              <a:rPr lang="fr-FR" sz="4000" dirty="0" smtClean="0"/>
              <a:t>EXISTANTE</a:t>
            </a:r>
            <a:endParaRPr sz="4000" dirty="0"/>
          </a:p>
        </p:txBody>
      </p:sp>
      <p:cxnSp>
        <p:nvCxnSpPr>
          <p:cNvPr id="653" name="Google Shape;653;p38"/>
          <p:cNvCxnSpPr/>
          <p:nvPr/>
        </p:nvCxnSpPr>
        <p:spPr>
          <a:xfrm>
            <a:off x="7387900" y="26928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848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034" y="3060421"/>
            <a:ext cx="4492942" cy="81062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3" y="393573"/>
            <a:ext cx="2447391" cy="24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2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>
            <a:spLocks noGrp="1"/>
          </p:cNvSpPr>
          <p:nvPr>
            <p:ph type="title"/>
          </p:nvPr>
        </p:nvSpPr>
        <p:spPr>
          <a:xfrm>
            <a:off x="2662733" y="1361988"/>
            <a:ext cx="5917997" cy="13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 smtClean="0"/>
              <a:t>SOLUTION PROPOSEE</a:t>
            </a:r>
            <a:endParaRPr sz="4000" dirty="0"/>
          </a:p>
        </p:txBody>
      </p:sp>
      <p:cxnSp>
        <p:nvCxnSpPr>
          <p:cNvPr id="653" name="Google Shape;653;p38"/>
          <p:cNvCxnSpPr/>
          <p:nvPr/>
        </p:nvCxnSpPr>
        <p:spPr>
          <a:xfrm>
            <a:off x="7387900" y="2692875"/>
            <a:ext cx="85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264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99" y="1608771"/>
            <a:ext cx="1781409" cy="178140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373593" y="2277374"/>
            <a:ext cx="3502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latin typeface="Montserrat" panose="00000500000000000000" pitchFamily="2" charset="0"/>
              </a:rPr>
              <a:t>Car</a:t>
            </a:r>
            <a:r>
              <a:rPr lang="fr-FR" sz="4000" dirty="0" smtClean="0">
                <a:latin typeface="Montserrat Medium" panose="00000600000000000000" pitchFamily="2" charset="0"/>
              </a:rPr>
              <a:t>Wash</a:t>
            </a:r>
            <a:endParaRPr lang="fr-FR" sz="2800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 Background by Slidesgo">
  <a:themeElements>
    <a:clrScheme name="Simple Light">
      <a:dk1>
        <a:srgbClr val="040404"/>
      </a:dk1>
      <a:lt1>
        <a:srgbClr val="FFFFFF"/>
      </a:lt1>
      <a:dk2>
        <a:srgbClr val="9C53D3"/>
      </a:dk2>
      <a:lt2>
        <a:srgbClr val="666666"/>
      </a:lt2>
      <a:accent1>
        <a:srgbClr val="00EEB9"/>
      </a:accent1>
      <a:accent2>
        <a:srgbClr val="FFD700"/>
      </a:accent2>
      <a:accent3>
        <a:srgbClr val="FF5768"/>
      </a:accent3>
      <a:accent4>
        <a:srgbClr val="00EEB9"/>
      </a:accent4>
      <a:accent5>
        <a:srgbClr val="FFD700"/>
      </a:accent5>
      <a:accent6>
        <a:srgbClr val="FF5768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eometric Background by Slidesgo">
  <a:themeElements>
    <a:clrScheme name="Simple Light">
      <a:dk1>
        <a:srgbClr val="040404"/>
      </a:dk1>
      <a:lt1>
        <a:srgbClr val="FFFFFF"/>
      </a:lt1>
      <a:dk2>
        <a:srgbClr val="9C53D3"/>
      </a:dk2>
      <a:lt2>
        <a:srgbClr val="666666"/>
      </a:lt2>
      <a:accent1>
        <a:srgbClr val="00EEB9"/>
      </a:accent1>
      <a:accent2>
        <a:srgbClr val="FFD700"/>
      </a:accent2>
      <a:accent3>
        <a:srgbClr val="FF5768"/>
      </a:accent3>
      <a:accent4>
        <a:srgbClr val="00EEB9"/>
      </a:accent4>
      <a:accent5>
        <a:srgbClr val="FFD700"/>
      </a:accent5>
      <a:accent6>
        <a:srgbClr val="FF5768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542</Words>
  <Application>Microsoft Office PowerPoint</Application>
  <PresentationFormat>Affichage à l'écran (16:9)</PresentationFormat>
  <Paragraphs>102</Paragraphs>
  <Slides>59</Slides>
  <Notes>59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59</vt:i4>
      </vt:variant>
    </vt:vector>
  </HeadingPairs>
  <TitlesOfParts>
    <vt:vector size="77" baseType="lpstr">
      <vt:lpstr>Arial Unicode MS</vt:lpstr>
      <vt:lpstr>Archivo</vt:lpstr>
      <vt:lpstr>Arial</vt:lpstr>
      <vt:lpstr>DM Sans</vt:lpstr>
      <vt:lpstr>Fira Sans Extra Condensed Medium</vt:lpstr>
      <vt:lpstr>Karla</vt:lpstr>
      <vt:lpstr>Montserrat</vt:lpstr>
      <vt:lpstr>Montserrat Medium</vt:lpstr>
      <vt:lpstr>Nunito Light</vt:lpstr>
      <vt:lpstr>Paytone One</vt:lpstr>
      <vt:lpstr>Poppins</vt:lpstr>
      <vt:lpstr>Poppins ExtraBold</vt:lpstr>
      <vt:lpstr>Poppins Medium</vt:lpstr>
      <vt:lpstr>Poppins SemiBold</vt:lpstr>
      <vt:lpstr>Raleway SemiBold</vt:lpstr>
      <vt:lpstr>Roboto Condensed Light</vt:lpstr>
      <vt:lpstr>Geometric Background by Slidesgo</vt:lpstr>
      <vt:lpstr>1_Geometric Background by Slidesgo</vt:lpstr>
      <vt:lpstr>APPLICATION DE LAVAGE MOBILE</vt:lpstr>
      <vt:lpstr>GROUPE 11</vt:lpstr>
      <vt:lpstr>PLAN</vt:lpstr>
      <vt:lpstr>Contexte Générale</vt:lpstr>
      <vt:lpstr>LA PENDEMIE CORONAVIRUS</vt:lpstr>
      <vt:lpstr>SOLUTION EXISTANTE</vt:lpstr>
      <vt:lpstr>Présentation PowerPoint</vt:lpstr>
      <vt:lpstr>SOLUTION PROPOSEE</vt:lpstr>
      <vt:lpstr>Présentation PowerPoint</vt:lpstr>
      <vt:lpstr>ETUDE DE BESOINS</vt:lpstr>
      <vt:lpstr>PARTIE CLIENT</vt:lpstr>
      <vt:lpstr>PARTIE ADMINISTRATEUR</vt:lpstr>
      <vt:lpstr>02</vt:lpstr>
      <vt:lpstr>SPECIFICATION DES ACTEURS </vt:lpstr>
      <vt:lpstr>DIAGRAMME DE CAS D’UTILISATION</vt:lpstr>
      <vt:lpstr>Présentation PowerPoint</vt:lpstr>
      <vt:lpstr>DIAGRAMME DE CLASSE</vt:lpstr>
      <vt:lpstr>Présentation PowerPoint</vt:lpstr>
      <vt:lpstr>MODELE CONCEPTUEL DE DONNEES</vt:lpstr>
      <vt:lpstr>Présentation PowerPoint</vt:lpstr>
      <vt:lpstr>REALISATION</vt:lpstr>
      <vt:lpstr>Architecture Logicielle Du Projet</vt:lpstr>
      <vt:lpstr>OUTILS DE REALISATION </vt:lpstr>
      <vt:lpstr>OUTILS DE REALISATION </vt:lpstr>
      <vt:lpstr>OUTILS DE REALISATION </vt:lpstr>
      <vt:lpstr>OUTILS DE REALISATION </vt:lpstr>
      <vt:lpstr>OUTILS DE REALISATION </vt:lpstr>
      <vt:lpstr>La Partie Client</vt:lpstr>
      <vt:lpstr>INTERFACE D’ACCEUIL</vt:lpstr>
      <vt:lpstr>Présentation PowerPoint</vt:lpstr>
      <vt:lpstr>INTERFACE D’AUTHENTIFICATION</vt:lpstr>
      <vt:lpstr>Présentation PowerPoint</vt:lpstr>
      <vt:lpstr>INTERFACE DE PROFIL</vt:lpstr>
      <vt:lpstr>DONNEES D’UTILISATUER</vt:lpstr>
      <vt:lpstr>LISTE DE DEMANDES</vt:lpstr>
      <vt:lpstr>LISTE DE FACTURES</vt:lpstr>
      <vt:lpstr>INTERFACE DE DEMANDE</vt:lpstr>
      <vt:lpstr>Présentation PowerPoint</vt:lpstr>
      <vt:lpstr>INTERFACE DE PAIEMENT</vt:lpstr>
      <vt:lpstr>Présentation PowerPoint</vt:lpstr>
      <vt:lpstr>FICHIER PDF GENEREE</vt:lpstr>
      <vt:lpstr>Présentation PowerPoint</vt:lpstr>
      <vt:lpstr>PAGE 404</vt:lpstr>
      <vt:lpstr>Présentation PowerPoint</vt:lpstr>
      <vt:lpstr>La Partie Administrateur</vt:lpstr>
      <vt:lpstr>INTERFACE D’AUTHENTIFICATION</vt:lpstr>
      <vt:lpstr>Présentation PowerPoint</vt:lpstr>
      <vt:lpstr>INTERFACE DE STATISTIQUES</vt:lpstr>
      <vt:lpstr>Présentation PowerPoint</vt:lpstr>
      <vt:lpstr>INTERFACE GESTION D’UTILISATEURS</vt:lpstr>
      <vt:lpstr>Présentation PowerPoint</vt:lpstr>
      <vt:lpstr>INTERFACE GESTION DE DEMANDES</vt:lpstr>
      <vt:lpstr>Présentation PowerPoint</vt:lpstr>
      <vt:lpstr>Un Design Responsive</vt:lpstr>
      <vt:lpstr>VERSION DESKTOP</vt:lpstr>
      <vt:lpstr>VERSION TABLET</vt:lpstr>
      <vt:lpstr>VERSION MOBILE</vt:lpstr>
      <vt:lpstr>Conclusion &amp; Perspective </vt:lpstr>
      <vt:lpstr>MERCI POUR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BACKGROUND</dc:title>
  <cp:lastModifiedBy>HP</cp:lastModifiedBy>
  <cp:revision>46</cp:revision>
  <dcterms:modified xsi:type="dcterms:W3CDTF">2020-07-08T16:15:54Z</dcterms:modified>
</cp:coreProperties>
</file>