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0" d="100"/>
          <a:sy n="60" d="100"/>
        </p:scale>
        <p:origin x="-696" y="-72"/>
      </p:cViewPr>
      <p:guideLst>
        <p:guide orient="horz" pos="2160"/>
        <p:guide orient="horz" pos="119"/>
        <p:guide orient="horz" pos="4201"/>
        <p:guide orient="horz" pos="1366"/>
        <p:guide orient="horz" pos="2954"/>
        <p:guide pos="2880"/>
        <p:guide pos="158"/>
        <p:guide pos="5602"/>
        <p:guide pos="1859"/>
        <p:guide pos="3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967F-1EE2-41C8-9FF9-79361E631455}" type="datetimeFigureOut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DF15-43FE-4E93-B89C-74A55D328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9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</a:t>
            </a:r>
            <a:r>
              <a:rPr kumimoji="1" lang="ja-JP" altLang="en-US" dirty="0" smtClean="0"/>
              <a:t>サブタイトル</a:t>
            </a:r>
            <a:r>
              <a:rPr kumimoji="1" lang="ja-JP" altLang="en-US" dirty="0" smtClean="0"/>
              <a:t>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F9D-6C12-4586-930B-3A74DBB51B16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3234-588D-454A-9F37-7318813515FB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2AD-DED9-4974-A824-F928EA33CCF0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4C8B-22CE-423F-BC6D-C992E89555E0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35E8-65BD-4906-9D13-80FA6B76DD24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250825" y="1124744"/>
            <a:ext cx="4321175" cy="2372138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コンテンツ プレースホルダー 6"/>
          <p:cNvSpPr>
            <a:spLocks noGrp="1"/>
          </p:cNvSpPr>
          <p:nvPr>
            <p:ph sz="quarter" idx="14"/>
          </p:nvPr>
        </p:nvSpPr>
        <p:spPr>
          <a:xfrm>
            <a:off x="4572000" y="1124744"/>
            <a:ext cx="4321174" cy="2372138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250826" y="3645024"/>
            <a:ext cx="4321175" cy="25936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0" name="コンテンツ プレースホルダー 6"/>
          <p:cNvSpPr>
            <a:spLocks noGrp="1"/>
          </p:cNvSpPr>
          <p:nvPr>
            <p:ph sz="quarter" idx="16"/>
          </p:nvPr>
        </p:nvSpPr>
        <p:spPr>
          <a:xfrm>
            <a:off x="4572001" y="3645024"/>
            <a:ext cx="4321174" cy="25936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82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35E8-65BD-4906-9D13-80FA6B76DD24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250825" y="1124744"/>
            <a:ext cx="2873375" cy="237213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コンテンツ プレースホルダー 6"/>
          <p:cNvSpPr>
            <a:spLocks noGrp="1"/>
          </p:cNvSpPr>
          <p:nvPr>
            <p:ph sz="quarter" idx="14"/>
          </p:nvPr>
        </p:nvSpPr>
        <p:spPr>
          <a:xfrm>
            <a:off x="6011862" y="1124744"/>
            <a:ext cx="2881311" cy="237213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250826" y="3645024"/>
            <a:ext cx="2873375" cy="2593652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0" name="コンテンツ プレースホルダー 6"/>
          <p:cNvSpPr>
            <a:spLocks noGrp="1"/>
          </p:cNvSpPr>
          <p:nvPr>
            <p:ph sz="quarter" idx="16"/>
          </p:nvPr>
        </p:nvSpPr>
        <p:spPr>
          <a:xfrm>
            <a:off x="6011863" y="3645024"/>
            <a:ext cx="2881311" cy="2593652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1" name="コンテンツ プレースホルダー 6"/>
          <p:cNvSpPr>
            <a:spLocks noGrp="1"/>
          </p:cNvSpPr>
          <p:nvPr>
            <p:ph sz="quarter" idx="17"/>
          </p:nvPr>
        </p:nvSpPr>
        <p:spPr>
          <a:xfrm>
            <a:off x="3124199" y="1124744"/>
            <a:ext cx="2873375" cy="237213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コンテンツ プレースホルダー 6"/>
          <p:cNvSpPr>
            <a:spLocks noGrp="1"/>
          </p:cNvSpPr>
          <p:nvPr>
            <p:ph sz="quarter" idx="18"/>
          </p:nvPr>
        </p:nvSpPr>
        <p:spPr>
          <a:xfrm>
            <a:off x="3124200" y="3645024"/>
            <a:ext cx="2873375" cy="2593652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834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35E8-65BD-4906-9D13-80FA6B76DD24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250825" y="1124744"/>
            <a:ext cx="2873375" cy="165618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コンテンツ プレースホルダー 6"/>
          <p:cNvSpPr>
            <a:spLocks noGrp="1"/>
          </p:cNvSpPr>
          <p:nvPr>
            <p:ph sz="quarter" idx="14"/>
          </p:nvPr>
        </p:nvSpPr>
        <p:spPr>
          <a:xfrm>
            <a:off x="6011862" y="1124744"/>
            <a:ext cx="2881311" cy="165618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250826" y="2852936"/>
            <a:ext cx="2873375" cy="172819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0" name="コンテンツ プレースホルダー 6"/>
          <p:cNvSpPr>
            <a:spLocks noGrp="1"/>
          </p:cNvSpPr>
          <p:nvPr>
            <p:ph sz="quarter" idx="16"/>
          </p:nvPr>
        </p:nvSpPr>
        <p:spPr>
          <a:xfrm>
            <a:off x="6011863" y="2852936"/>
            <a:ext cx="2881311" cy="172819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1" name="コンテンツ プレースホルダー 6"/>
          <p:cNvSpPr>
            <a:spLocks noGrp="1"/>
          </p:cNvSpPr>
          <p:nvPr>
            <p:ph sz="quarter" idx="17"/>
          </p:nvPr>
        </p:nvSpPr>
        <p:spPr>
          <a:xfrm>
            <a:off x="3124199" y="1124744"/>
            <a:ext cx="2873375" cy="165618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コンテンツ プレースホルダー 6"/>
          <p:cNvSpPr>
            <a:spLocks noGrp="1"/>
          </p:cNvSpPr>
          <p:nvPr>
            <p:ph sz="quarter" idx="18"/>
          </p:nvPr>
        </p:nvSpPr>
        <p:spPr>
          <a:xfrm>
            <a:off x="3124200" y="2852936"/>
            <a:ext cx="2873375" cy="172819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3" name="コンテンツ プレースホルダー 6"/>
          <p:cNvSpPr>
            <a:spLocks noGrp="1"/>
          </p:cNvSpPr>
          <p:nvPr>
            <p:ph sz="quarter" idx="19"/>
          </p:nvPr>
        </p:nvSpPr>
        <p:spPr>
          <a:xfrm>
            <a:off x="250826" y="4628158"/>
            <a:ext cx="2873375" cy="172819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0"/>
          </p:nvPr>
        </p:nvSpPr>
        <p:spPr>
          <a:xfrm>
            <a:off x="6011863" y="4628158"/>
            <a:ext cx="2881311" cy="172819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5" name="コンテンツ プレースホルダー 6"/>
          <p:cNvSpPr>
            <a:spLocks noGrp="1"/>
          </p:cNvSpPr>
          <p:nvPr>
            <p:ph sz="quarter" idx="21"/>
          </p:nvPr>
        </p:nvSpPr>
        <p:spPr>
          <a:xfrm>
            <a:off x="3124200" y="4628158"/>
            <a:ext cx="2873375" cy="172819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94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 </a:t>
            </a:r>
            <a:r>
              <a:rPr kumimoji="1" lang="ja-JP" altLang="en-US" dirty="0" smtClean="0"/>
              <a:t>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9CB-D10A-48C4-A6F3-EC3DFFCBA1AB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9AB9-3FDF-4144-836C-B5F1E83F27D7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0825" y="1196752"/>
            <a:ext cx="4321175" cy="5159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0" y="1196752"/>
            <a:ext cx="4321174" cy="5159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642E-5220-4146-8FC3-C016055C4E69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0825" y="1196752"/>
            <a:ext cx="2873375" cy="5159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11862" y="1196752"/>
            <a:ext cx="2881311" cy="5159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642E-5220-4146-8FC3-C016055C4E69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3"/>
          <p:cNvSpPr>
            <a:spLocks noGrp="1"/>
          </p:cNvSpPr>
          <p:nvPr>
            <p:ph sz="half" idx="13"/>
          </p:nvPr>
        </p:nvSpPr>
        <p:spPr>
          <a:xfrm>
            <a:off x="3124200" y="1196752"/>
            <a:ext cx="2881311" cy="5159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28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CCD9-38A6-43C2-8D73-CBAB7FE92B64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4628-60F5-44E1-9705-A0B199E14FF8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5C3-3DCC-4214-85DA-36E69F18A32F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0B5-026B-4FBC-BD06-2511F6B45434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79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</a:t>
            </a:r>
            <a:r>
              <a:rPr kumimoji="1" lang="ja-JP" altLang="en-US" dirty="0" smtClean="0"/>
              <a:t>タイトル</a:t>
            </a:r>
            <a:r>
              <a:rPr kumimoji="1" lang="ja-JP" altLang="en-US" dirty="0" smtClean="0"/>
              <a:t>の書式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0825" y="1124744"/>
            <a:ext cx="8642350" cy="523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</a:t>
            </a:r>
            <a:r>
              <a:rPr kumimoji="1" lang="ja-JP" altLang="en-US" dirty="0" smtClean="0"/>
              <a:t>テキストの</a:t>
            </a:r>
            <a:r>
              <a:rPr kumimoji="1" lang="ja-JP" altLang="en-US" dirty="0" smtClean="0"/>
              <a:t>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50825" y="6356350"/>
            <a:ext cx="2339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035E8-65BD-4906-9D13-80FA6B76DD24}" type="datetime1">
              <a:rPr kumimoji="1" lang="ja-JP" altLang="en-US" smtClean="0"/>
              <a:t>2014/1/8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804248" y="3535"/>
            <a:ext cx="2339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M+ 1p bold" panose="020B0702020203020207" pitchFamily="50" charset="-128"/>
          <a:cs typeface="M+ 1p bold" panose="020B0702020203020207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MigMix 1P" panose="020B0502020203020207" pitchFamily="50" charset="-128"/>
          <a:cs typeface="MigMix 1P" panose="020B0502020203020207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MigMix 1P" panose="020B0502020203020207" pitchFamily="50" charset="-128"/>
          <a:cs typeface="MigMix 1P" panose="020B0502020203020207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MigMix 1P" panose="020B0502020203020207" pitchFamily="50" charset="-128"/>
          <a:cs typeface="MigMix 1P" panose="020B0502020203020207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MigMix 1P" panose="020B0502020203020207" pitchFamily="50" charset="-128"/>
          <a:cs typeface="MigMix 1P" panose="020B0502020203020207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MigMix 1P" panose="020B0502020203020207" pitchFamily="50" charset="-128"/>
          <a:cs typeface="MigMix 1P" panose="020B0502020203020207" pitchFamily="50" charset="-128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49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ee slide">
      <a:majorFont>
        <a:latin typeface="TeXGyreHeros"/>
        <a:ea typeface="M+ 1p bold"/>
        <a:cs typeface="M+ 2p bold"/>
      </a:majorFont>
      <a:minorFont>
        <a:latin typeface="TeXGyreHeros"/>
        <a:ea typeface="MigMix 1P"/>
        <a:cs typeface="M+ 2p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chemeClr val="tx1"/>
          </a:solidFill>
          <a:headEnd type="none" w="med" len="med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K.SENOO</cp:lastModifiedBy>
  <cp:revision>8</cp:revision>
  <dcterms:modified xsi:type="dcterms:W3CDTF">2014-01-08T12:53:52Z</dcterms:modified>
</cp:coreProperties>
</file>