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1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تمرینات دوره ای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24" y="5511752"/>
            <a:ext cx="469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تنظیم: سهیل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رمضانزاده (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soheillamso@gmail.com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1: برنامه ای بنویسید که کاربر نام و نام خانوادگی خود را وارد کند و با انتخاب دکمه نمایش، به نام و نام خانوادگی خوشامد بگوید</a:t>
            </a: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98029"/>
            <a:ext cx="4518991" cy="3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/>
              <a:t>2</a:t>
            </a:r>
            <a:r>
              <a:rPr lang="fa-IR" sz="2800" dirty="0" smtClean="0"/>
              <a:t>: برنامه ای بنویسید که کاربر یک متن وارد کند و با انتخاب یک دکمه، نصف متن نمایش داده شود.</a:t>
            </a:r>
            <a:endParaRPr lang="fa-IR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0" y="3994459"/>
            <a:ext cx="3208891" cy="2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3: برنامه ای بنویسید که دارای دو تابع زیر است:</a:t>
            </a:r>
          </a:p>
          <a:p>
            <a:pPr marL="0" indent="0">
              <a:buNone/>
            </a:pPr>
            <a:r>
              <a:rPr lang="fa-IR" sz="2800" dirty="0" smtClean="0"/>
              <a:t>تابع اول: تابعی که مساحت یک مثلث را محاسبه می کند و نمایش می دهد. دو ورودی عددی دارد.</a:t>
            </a:r>
          </a:p>
          <a:p>
            <a:pPr marL="0" indent="0">
              <a:buNone/>
            </a:pPr>
            <a:r>
              <a:rPr lang="fa-IR" sz="2800" dirty="0" smtClean="0"/>
              <a:t>تابع دوم: تاریخ امروز مانند 2017/10/20 نمایش می دهد.</a:t>
            </a:r>
          </a:p>
          <a:p>
            <a:pPr marL="0" indent="0">
              <a:buNone/>
            </a:pPr>
            <a:endParaRPr lang="fa-IR" sz="2800" dirty="0"/>
          </a:p>
          <a:p>
            <a:pPr marL="0" indent="0">
              <a:buNone/>
            </a:pPr>
            <a:r>
              <a:rPr lang="fa-IR" sz="2000" dirty="0" smtClean="0"/>
              <a:t>دکمه های محاسبه مساحت: تابع اول را با ورودی های مختلف فرا خوانی میکند.</a:t>
            </a:r>
          </a:p>
          <a:p>
            <a:pPr marL="0" indent="0">
              <a:buNone/>
            </a:pPr>
            <a:r>
              <a:rPr lang="fa-IR" sz="2000" dirty="0" smtClean="0"/>
              <a:t>دکمه های نمایش تاریخ: متد دوم را فراخوانی (</a:t>
            </a:r>
            <a:r>
              <a:rPr lang="en-US" sz="2000" dirty="0" smtClean="0"/>
              <a:t>call</a:t>
            </a:r>
            <a:r>
              <a:rPr lang="fa-IR" sz="2000" dirty="0" smtClean="0"/>
              <a:t>) می کند.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052"/>
            <a:ext cx="4996070" cy="28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4: برنامه ای بنویسید که نام ، قد و وزن را بگیرد و بررسی های زیر را انجام دهد:</a:t>
            </a:r>
          </a:p>
          <a:p>
            <a:pPr marL="0" indent="0">
              <a:buNone/>
            </a:pPr>
            <a:r>
              <a:rPr lang="fa-IR" sz="2000" dirty="0" smtClean="0"/>
              <a:t>اگر قد مساوی یا بزرگتر از 175 بود پیام «علی بلند قد است» نمایش داده شود (به جای علی، نام وارد شده قرار گیرد)</a:t>
            </a:r>
          </a:p>
          <a:p>
            <a:pPr marL="0" indent="0">
              <a:buNone/>
            </a:pPr>
            <a:r>
              <a:rPr lang="fa-IR" sz="2000" dirty="0" smtClean="0"/>
              <a:t>اگر قد کمتر از 175 بود و وزن بیشتر از 75 </a:t>
            </a:r>
            <a:r>
              <a:rPr lang="fa-IR" sz="2000" dirty="0"/>
              <a:t>بود پیام «علی </a:t>
            </a:r>
            <a:r>
              <a:rPr lang="fa-IR" sz="2000" dirty="0" smtClean="0"/>
              <a:t>چاق است</a:t>
            </a:r>
            <a:r>
              <a:rPr lang="fa-IR" sz="2000" dirty="0"/>
              <a:t>»  </a:t>
            </a:r>
            <a:r>
              <a:rPr lang="fa-IR" sz="2000" dirty="0" smtClean="0"/>
              <a:t>نمایش دهد.</a:t>
            </a:r>
          </a:p>
          <a:p>
            <a:pPr marL="0" indent="0">
              <a:buNone/>
            </a:pPr>
            <a:r>
              <a:rPr lang="fa-IR" sz="2000" dirty="0"/>
              <a:t>اگر قد کمتر از 175 بود و وزن </a:t>
            </a:r>
            <a:r>
              <a:rPr lang="fa-IR" sz="2000" dirty="0" smtClean="0"/>
              <a:t>کمترمساوی </a:t>
            </a:r>
            <a:r>
              <a:rPr lang="fa-IR" sz="2000" dirty="0"/>
              <a:t>75 بود پیام «علی </a:t>
            </a:r>
            <a:r>
              <a:rPr lang="fa-IR" sz="2000" dirty="0" smtClean="0"/>
              <a:t>چاق نیست»  </a:t>
            </a:r>
            <a:r>
              <a:rPr lang="fa-IR" sz="2000" dirty="0"/>
              <a:t>نمایش </a:t>
            </a:r>
            <a:r>
              <a:rPr lang="fa-IR" sz="2000" dirty="0" smtClean="0"/>
              <a:t>دهد.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3790"/>
            <a:ext cx="4081670" cy="3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4-2: برنامه ای بنویسید مساحت مثلث را نمایش دهد.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43" y="3022706"/>
            <a:ext cx="4819444" cy="38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/>
              <a:t>5</a:t>
            </a:r>
            <a:r>
              <a:rPr lang="fa-IR" sz="2800" dirty="0" smtClean="0"/>
              <a:t>: برنامه ای با دستور </a:t>
            </a:r>
            <a:r>
              <a:rPr lang="en-US" sz="2800" dirty="0" smtClean="0"/>
              <a:t>switch</a:t>
            </a:r>
            <a:r>
              <a:rPr lang="fa-IR" sz="2800" dirty="0" smtClean="0"/>
              <a:t> بنویسید دارای </a:t>
            </a:r>
            <a:endParaRPr lang="en-US" sz="2800" dirty="0" smtClean="0"/>
          </a:p>
          <a:p>
            <a:pPr marL="0" indent="0">
              <a:buNone/>
            </a:pPr>
            <a:r>
              <a:rPr lang="fa-IR" sz="2800" dirty="0" smtClean="0"/>
              <a:t>یک </a:t>
            </a:r>
            <a:r>
              <a:rPr lang="en-US" sz="2800" dirty="0" err="1" smtClean="0"/>
              <a:t>ListBox</a:t>
            </a:r>
            <a:r>
              <a:rPr lang="fa-IR" sz="2800" dirty="0" smtClean="0"/>
              <a:t> یک </a:t>
            </a:r>
            <a:r>
              <a:rPr lang="en-US" sz="2800" dirty="0" smtClean="0"/>
              <a:t>Button</a:t>
            </a:r>
            <a:r>
              <a:rPr lang="fa-IR" sz="2800" dirty="0" smtClean="0"/>
              <a:t> یک </a:t>
            </a:r>
            <a:r>
              <a:rPr lang="en-US" sz="2800" dirty="0" err="1" smtClean="0"/>
              <a:t>TextBox</a:t>
            </a:r>
            <a:r>
              <a:rPr lang="fa-IR" sz="2800" dirty="0"/>
              <a:t> </a:t>
            </a:r>
            <a:r>
              <a:rPr lang="fa-IR" sz="2800" dirty="0" smtClean="0"/>
              <a:t>است:</a:t>
            </a:r>
          </a:p>
          <a:p>
            <a:pPr marL="0" indent="0">
              <a:buNone/>
            </a:pPr>
            <a:r>
              <a:rPr lang="fa-IR" dirty="0" smtClean="0"/>
              <a:t>در </a:t>
            </a:r>
            <a:r>
              <a:rPr lang="en-US" dirty="0" err="1" smtClean="0"/>
              <a:t>ListBox</a:t>
            </a:r>
            <a:r>
              <a:rPr lang="fa-IR" dirty="0" smtClean="0"/>
              <a:t> نام چند خودرو وجود داشته باشد.</a:t>
            </a:r>
          </a:p>
          <a:p>
            <a:pPr marL="0" indent="0">
              <a:buNone/>
            </a:pPr>
            <a:r>
              <a:rPr lang="fa-IR" dirty="0" smtClean="0"/>
              <a:t>با کلیک روی نام هر خودرو نام سازنده نمایش داده شود.</a:t>
            </a:r>
          </a:p>
          <a:p>
            <a:pPr marL="0" indent="0">
              <a:buNone/>
            </a:pPr>
            <a:r>
              <a:rPr lang="fa-IR" dirty="0" smtClean="0"/>
              <a:t>تکمیلی: در </a:t>
            </a:r>
            <a:r>
              <a:rPr lang="en-US" dirty="0" err="1" smtClean="0"/>
              <a:t>TextBox</a:t>
            </a:r>
            <a:r>
              <a:rPr lang="fa-IR" dirty="0" smtClean="0"/>
              <a:t> شماره ردیف وارد شود و</a:t>
            </a:r>
          </a:p>
          <a:p>
            <a:pPr marL="0" indent="0">
              <a:buNone/>
            </a:pPr>
            <a:r>
              <a:rPr lang="fa-IR" dirty="0" smtClean="0"/>
              <a:t> با انتخاب دکمه نام خودرو و کارخانه نمایش داده شود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566"/>
            <a:ext cx="5009322" cy="50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 smtClean="0"/>
              <a:t>5-2</a:t>
            </a:r>
            <a:r>
              <a:rPr lang="fa-IR" sz="2800" dirty="0" smtClean="0"/>
              <a:t>: </a:t>
            </a:r>
            <a:r>
              <a:rPr lang="fa-IR" sz="2800" dirty="0" smtClean="0"/>
              <a:t>برنامه ای با دستور </a:t>
            </a:r>
            <a:r>
              <a:rPr lang="en-US" sz="2800" dirty="0" smtClean="0"/>
              <a:t>for</a:t>
            </a:r>
            <a:r>
              <a:rPr lang="fa-IR" sz="2800" dirty="0" smtClean="0"/>
              <a:t> بنویسید که اعداد زوج</a:t>
            </a:r>
          </a:p>
          <a:p>
            <a:pPr marL="0" indent="0">
              <a:buNone/>
            </a:pPr>
            <a:r>
              <a:rPr lang="fa-IR" sz="2800" dirty="0" smtClean="0"/>
              <a:t> 1 تا 20 را در یک </a:t>
            </a:r>
            <a:r>
              <a:rPr lang="en-US" sz="2800" dirty="0" err="1" smtClean="0"/>
              <a:t>ListBox</a:t>
            </a:r>
            <a:r>
              <a:rPr lang="fa-IR" sz="2800" dirty="0" smtClean="0"/>
              <a:t> </a:t>
            </a:r>
            <a:r>
              <a:rPr lang="fa-IR" sz="2800" dirty="0" smtClean="0"/>
              <a:t>نمایش دهد</a:t>
            </a:r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با </a:t>
            </a:r>
            <a:r>
              <a:rPr lang="fa-IR" dirty="0" smtClean="0"/>
              <a:t>کلیک روی </a:t>
            </a:r>
            <a:r>
              <a:rPr lang="fa-IR" dirty="0" smtClean="0"/>
              <a:t>هر عدد، عدد بعدی نمایش داده شود ( برای این</a:t>
            </a:r>
          </a:p>
          <a:p>
            <a:pPr marL="0" indent="0">
              <a:buNone/>
            </a:pPr>
            <a:r>
              <a:rPr lang="fa-IR" dirty="0" smtClean="0"/>
              <a:t>کار از خاصیت </a:t>
            </a:r>
            <a:r>
              <a:rPr lang="en-US" dirty="0" err="1" smtClean="0"/>
              <a:t>SelectedIndex</a:t>
            </a:r>
            <a:r>
              <a:rPr lang="fa-IR" dirty="0" smtClean="0"/>
              <a:t> مربوط به </a:t>
            </a:r>
            <a:r>
              <a:rPr lang="en-US" dirty="0" err="1" smtClean="0"/>
              <a:t>ListBox</a:t>
            </a:r>
            <a:r>
              <a:rPr lang="fa-IR" dirty="0" smtClean="0"/>
              <a:t> استفاده</a:t>
            </a:r>
          </a:p>
          <a:p>
            <a:pPr marL="0" indent="0">
              <a:buNone/>
            </a:pPr>
            <a:r>
              <a:rPr lang="fa-IR" dirty="0" smtClean="0"/>
              <a:t>کنید)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3" y="1735802"/>
            <a:ext cx="4365143" cy="51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2497</TotalTime>
  <Words>378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تمرینات دوره ای</vt:lpstr>
      <vt:lpstr>تمرینات دوره ای</vt:lpstr>
      <vt:lpstr>تمرینات دوره ای</vt:lpstr>
      <vt:lpstr>تمرینات دوره ای</vt:lpstr>
      <vt:lpstr>تمرینات دوره ای</vt:lpstr>
      <vt:lpstr>تمرینات دوره ای</vt:lpstr>
      <vt:lpstr>تمرینات دوره ای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296</cp:revision>
  <dcterms:created xsi:type="dcterms:W3CDTF">2017-10-29T18:33:16Z</dcterms:created>
  <dcterms:modified xsi:type="dcterms:W3CDTF">2017-11-22T19:27:06Z</dcterms:modified>
</cp:coreProperties>
</file>