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92" r:id="rId6"/>
    <p:sldId id="301" r:id="rId7"/>
    <p:sldId id="287" r:id="rId8"/>
    <p:sldId id="288" r:id="rId9"/>
    <p:sldId id="295" r:id="rId10"/>
    <p:sldId id="296" r:id="rId11"/>
    <p:sldId id="297" r:id="rId12"/>
    <p:sldId id="289" r:id="rId13"/>
    <p:sldId id="290" r:id="rId14"/>
    <p:sldId id="302" r:id="rId15"/>
    <p:sldId id="298" r:id="rId16"/>
    <p:sldId id="299" r:id="rId17"/>
    <p:sldId id="300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FC1C-A7B5-41D9-AF5A-3078BF9C2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0243" y="4777380"/>
            <a:ext cx="2400370" cy="861420"/>
          </a:xfrm>
        </p:spPr>
        <p:txBody>
          <a:bodyPr/>
          <a:lstStyle/>
          <a:p>
            <a:pPr algn="r"/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پرسشها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275" y="5433391"/>
            <a:ext cx="469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تنظیم: سهیل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رمضانزاده (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soheillamso@gmail.com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</a:t>
            </a:r>
            <a:r>
              <a:rPr lang="en-US" dirty="0" smtClean="0"/>
              <a:t> </a:t>
            </a:r>
            <a:r>
              <a:rPr lang="fa-IR" dirty="0" smtClean="0"/>
              <a:t>سوالات سری 2</a:t>
            </a:r>
          </a:p>
          <a:p>
            <a:pPr marL="0" indent="0">
              <a:buNone/>
            </a:pPr>
            <a:r>
              <a:rPr lang="fa-IR" dirty="0" smtClean="0"/>
              <a:t>12- در مثال زیر مقدار متغیر </a:t>
            </a:r>
            <a:r>
              <a:rPr lang="en-US" dirty="0" smtClean="0"/>
              <a:t>str2</a:t>
            </a:r>
            <a:r>
              <a:rPr lang="fa-IR" dirty="0" smtClean="0"/>
              <a:t> برابر چیست؟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String </a:t>
            </a:r>
            <a:r>
              <a:rPr lang="en-US" sz="2000" dirty="0" err="1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mohsen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str2=</a:t>
            </a:r>
            <a:r>
              <a:rPr lang="en-US" sz="2000" dirty="0" err="1" smtClean="0"/>
              <a:t>str.Substring</a:t>
            </a:r>
            <a:r>
              <a:rPr lang="en-US" sz="2000" dirty="0" smtClean="0"/>
              <a:t>(2,3);</a:t>
            </a:r>
          </a:p>
          <a:p>
            <a:pPr marL="0" indent="0">
              <a:buNone/>
            </a:pPr>
            <a:r>
              <a:rPr lang="fa-IR" dirty="0" smtClean="0"/>
              <a:t>13- با دستور </a:t>
            </a:r>
            <a:r>
              <a:rPr lang="en-US" dirty="0" smtClean="0"/>
              <a:t>Replace</a:t>
            </a:r>
            <a:r>
              <a:rPr lang="fa-IR" dirty="0" smtClean="0"/>
              <a:t> یک خط که به کد زیر اضافه کند تا متغیر </a:t>
            </a:r>
            <a:r>
              <a:rPr lang="en-US" dirty="0" err="1" smtClean="0"/>
              <a:t>str</a:t>
            </a:r>
            <a:r>
              <a:rPr lang="fa-IR" dirty="0" smtClean="0"/>
              <a:t> برابر </a:t>
            </a:r>
            <a:r>
              <a:rPr lang="en-US" dirty="0" smtClean="0"/>
              <a:t>“</a:t>
            </a:r>
            <a:r>
              <a:rPr lang="en-US" dirty="0" err="1" smtClean="0"/>
              <a:t>bita</a:t>
            </a:r>
            <a:r>
              <a:rPr lang="en-US" dirty="0" smtClean="0"/>
              <a:t>”</a:t>
            </a:r>
            <a:r>
              <a:rPr lang="fa-IR" dirty="0" smtClean="0"/>
              <a:t>شود.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sina</a:t>
            </a:r>
            <a:r>
              <a:rPr lang="en-US" sz="2000" dirty="0" smtClean="0"/>
              <a:t>”;</a:t>
            </a:r>
          </a:p>
          <a:p>
            <a:pPr marL="0" indent="0">
              <a:buNone/>
            </a:pPr>
            <a:r>
              <a:rPr lang="fa-IR" dirty="0" smtClean="0"/>
              <a:t>14- برای اینکه یک متغیر صحیح را برابر با یک متغیر اعشاری قرار دهیم چه کار باید کرد؟ به این کار چه می گویند؟</a:t>
            </a:r>
          </a:p>
          <a:p>
            <a:pPr marL="0" indent="0">
              <a:buNone/>
            </a:pPr>
            <a:r>
              <a:rPr lang="fa-IR" dirty="0" smtClean="0"/>
              <a:t>15- کدی بنویسید که تاریخ و زمان فعلی را نمایش دهد.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</a:t>
            </a:r>
            <a:r>
              <a:rPr lang="en-US" dirty="0" smtClean="0"/>
              <a:t> </a:t>
            </a:r>
            <a:r>
              <a:rPr lang="fa-IR" dirty="0" smtClean="0"/>
              <a:t>سوالات سری 2 (ازمون2)</a:t>
            </a:r>
          </a:p>
          <a:p>
            <a:pPr marL="0" indent="0">
              <a:buNone/>
            </a:pPr>
            <a:r>
              <a:rPr lang="fa-IR" dirty="0" smtClean="0"/>
              <a:t>16- متغیر های زیر را به دلخواه مقدار دهی اولیه کنید.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String </a:t>
            </a:r>
            <a:r>
              <a:rPr lang="en-US" sz="2000" dirty="0" err="1" smtClean="0"/>
              <a:t>str</a:t>
            </a:r>
            <a:r>
              <a:rPr lang="en-US" sz="2000" dirty="0"/>
              <a:t>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double m=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d=</a:t>
            </a:r>
            <a:endParaRPr lang="en-US" sz="2000" dirty="0"/>
          </a:p>
          <a:p>
            <a:pPr marL="0" indent="0">
              <a:buNone/>
            </a:pPr>
            <a:endParaRPr lang="fa-IR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fontScale="92500"/>
          </a:bodyPr>
          <a:lstStyle/>
          <a:p>
            <a:r>
              <a:rPr lang="fa-IR" sz="2800" dirty="0" smtClean="0"/>
              <a:t>سری </a:t>
            </a:r>
            <a:r>
              <a:rPr lang="fa-IR" sz="2800" dirty="0"/>
              <a:t>3</a:t>
            </a: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1- به چه علت از تابع استفاده میکنیم؟</a:t>
            </a:r>
          </a:p>
          <a:p>
            <a:pPr marL="0" indent="0">
              <a:buNone/>
            </a:pPr>
            <a:r>
              <a:rPr lang="fa-IR" dirty="0" smtClean="0"/>
              <a:t>2- متد چیست؟ فراخوانی تابع به چه معناست؟</a:t>
            </a:r>
          </a:p>
          <a:p>
            <a:pPr marL="0" indent="0">
              <a:buNone/>
            </a:pPr>
            <a:r>
              <a:rPr lang="fa-IR" dirty="0" smtClean="0"/>
              <a:t>3-در کد زیر پارامتر و نام تابع را مشخص کنید</a:t>
            </a:r>
            <a:r>
              <a:rPr lang="en-US" dirty="0" smtClean="0"/>
              <a:t>.</a:t>
            </a:r>
            <a:endParaRPr lang="fa-IR" dirty="0" smtClean="0"/>
          </a:p>
          <a:p>
            <a:pPr marL="0" indent="0" algn="l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ShowName</a:t>
            </a:r>
            <a:r>
              <a:rPr lang="en-US" dirty="0" smtClean="0"/>
              <a:t>(string name)</a:t>
            </a:r>
          </a:p>
          <a:p>
            <a:pPr marL="0" indent="0" algn="l">
              <a:buNone/>
            </a:pPr>
            <a:r>
              <a:rPr lang="en-US" sz="2200" dirty="0" smtClean="0"/>
              <a:t>{</a:t>
            </a:r>
          </a:p>
          <a:p>
            <a:pPr marL="0" indent="0" algn="l">
              <a:buNone/>
            </a:pPr>
            <a:r>
              <a:rPr lang="en-US" sz="2200" dirty="0"/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</a:t>
            </a:r>
            <a:r>
              <a:rPr lang="fa-IR" sz="2800" dirty="0"/>
              <a:t>3</a:t>
            </a: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4- در کد زیر خطاها را مشخص کنید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private void Tell Error (string </a:t>
            </a:r>
            <a:r>
              <a:rPr lang="en-US" sz="2000" dirty="0" smtClean="0"/>
              <a:t>time)</a:t>
            </a:r>
            <a:endParaRPr 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 time=   </a:t>
            </a:r>
            <a:r>
              <a:rPr lang="en-US" sz="2000" dirty="0" err="1" smtClean="0"/>
              <a:t>DateTime.Now</a:t>
            </a:r>
            <a:r>
              <a:rPr lang="en-US" sz="2000" dirty="0" smtClean="0"/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5- تفاوت </a:t>
            </a:r>
            <a:r>
              <a:rPr lang="en-US" dirty="0"/>
              <a:t>event</a:t>
            </a:r>
            <a:r>
              <a:rPr lang="fa-IR" dirty="0"/>
              <a:t> و </a:t>
            </a:r>
            <a:r>
              <a:rPr lang="en-US" dirty="0"/>
              <a:t>property</a:t>
            </a:r>
            <a:r>
              <a:rPr lang="fa-IR" dirty="0"/>
              <a:t> برای یک </a:t>
            </a:r>
            <a:r>
              <a:rPr lang="en-US" dirty="0"/>
              <a:t>button</a:t>
            </a:r>
            <a:r>
              <a:rPr lang="fa-IR" dirty="0"/>
              <a:t> چیست مثال بزنید.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3 (ازمون 3)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6- در کد زیر خطاها را بیابید.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private void </a:t>
            </a:r>
            <a:r>
              <a:rPr lang="en-US" dirty="0" err="1"/>
              <a:t>Masahat</a:t>
            </a:r>
            <a:r>
              <a:rPr lang="en-US" dirty="0"/>
              <a:t>(double 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double s=r * r 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سری </a:t>
            </a:r>
            <a:r>
              <a:rPr lang="fa-IR" sz="2800" dirty="0"/>
              <a:t>4</a:t>
            </a:r>
            <a:endParaRPr lang="fa-IR" sz="2800" dirty="0" smtClean="0"/>
          </a:p>
          <a:p>
            <a:pPr marL="0" indent="0">
              <a:buNone/>
            </a:pPr>
            <a:r>
              <a:rPr lang="fa-IR" dirty="0" smtClean="0"/>
              <a:t>1- برای اینکه بررسی کنیم معدل یک دانش اموز از 18 بیشتر از یا نه از چه دستوری باید استفاده کرد؟2</a:t>
            </a:r>
          </a:p>
          <a:p>
            <a:pPr marL="0" indent="0">
              <a:buNone/>
            </a:pPr>
            <a:r>
              <a:rPr lang="fa-IR" dirty="0" smtClean="0"/>
              <a:t>2- آیا کد زیر برای مثال بالا صحیح است؟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moadel</a:t>
            </a:r>
            <a:r>
              <a:rPr lang="en-US" sz="2000" dirty="0" smtClean="0"/>
              <a:t>=19;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moadel</a:t>
            </a:r>
            <a:r>
              <a:rPr lang="en-US" sz="2000" dirty="0" smtClean="0"/>
              <a:t> &gt;18)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MessageBox.Show</a:t>
            </a:r>
            <a:r>
              <a:rPr lang="en-US" sz="2000" dirty="0" smtClean="0"/>
              <a:t>(“</a:t>
            </a:r>
            <a:r>
              <a:rPr lang="fa-IR" sz="2000" dirty="0" smtClean="0"/>
              <a:t>بالای 18 می باشد</a:t>
            </a:r>
            <a:r>
              <a:rPr lang="en-US" sz="2000" dirty="0" smtClean="0"/>
              <a:t>”);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a-I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3- در مثال بالا اگر بخواهیم شرط یگری هم اضافه کنیم (اگر بین 15 و 18 بود) چه کاری باید کرد؟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4- دستور </a:t>
            </a:r>
            <a:r>
              <a:rPr lang="en-US" dirty="0" smtClean="0"/>
              <a:t>else</a:t>
            </a:r>
            <a:r>
              <a:rPr lang="fa-IR" dirty="0" smtClean="0"/>
              <a:t> چه کاربری دارد؟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</a:t>
            </a:r>
            <a:r>
              <a:rPr lang="fa-IR" sz="2800" dirty="0"/>
              <a:t>4</a:t>
            </a:r>
            <a:endParaRPr lang="fa-IR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5- فرق بین </a:t>
            </a:r>
            <a:r>
              <a:rPr lang="en-US" dirty="0"/>
              <a:t>=  </a:t>
            </a:r>
            <a:r>
              <a:rPr lang="fa-IR" dirty="0"/>
              <a:t>  و </a:t>
            </a:r>
            <a:r>
              <a:rPr lang="en-US" dirty="0"/>
              <a:t>==</a:t>
            </a:r>
            <a:r>
              <a:rPr lang="fa-IR" dirty="0"/>
              <a:t> چیست؟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6- فرض </a:t>
            </a:r>
            <a:r>
              <a:rPr lang="fa-IR" dirty="0"/>
              <a:t>کنید کاربر در یک </a:t>
            </a:r>
            <a:r>
              <a:rPr lang="en-US" dirty="0" err="1"/>
              <a:t>TextBox</a:t>
            </a:r>
            <a:r>
              <a:rPr lang="fa-IR" dirty="0"/>
              <a:t> بنام </a:t>
            </a:r>
            <a:r>
              <a:rPr lang="en-US" dirty="0" err="1"/>
              <a:t>tbNum</a:t>
            </a:r>
            <a:r>
              <a:rPr lang="fa-IR" dirty="0"/>
              <a:t> یک عدد وارد میکند و ما میخواهیم انرا ضربدر 2 کرده نمایش دهیم: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tbNum.Text</a:t>
            </a:r>
            <a:r>
              <a:rPr lang="en-US" dirty="0"/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result=</a:t>
            </a:r>
            <a:r>
              <a:rPr lang="en-US" dirty="0" err="1"/>
              <a:t>num</a:t>
            </a:r>
            <a:r>
              <a:rPr lang="en-US" dirty="0"/>
              <a:t> * 2;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MessageBox.Show</a:t>
            </a:r>
            <a:r>
              <a:rPr lang="en-US" dirty="0"/>
              <a:t>(“</a:t>
            </a:r>
            <a:r>
              <a:rPr lang="fa-IR" dirty="0"/>
              <a:t>نتیجه برابر : </a:t>
            </a:r>
            <a:r>
              <a:rPr lang="en-US" dirty="0"/>
              <a:t>” + result);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4 (ازمون 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7- کد زیر چه خطاهایی دارد؟</a:t>
            </a:r>
            <a:endParaRPr lang="fa-IR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num1=18;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num2=15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if( num1 = 20  ||   (num1 &gt; 18 &amp; num2 &gt; 18)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(“OK”);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else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(Reject);</a:t>
            </a:r>
            <a:endParaRPr lang="en-US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سری </a:t>
            </a:r>
            <a:r>
              <a:rPr lang="fa-IR" sz="2800" dirty="0"/>
              <a:t>5</a:t>
            </a:r>
            <a:endParaRPr lang="fa-IR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1- کاربرد دستور </a:t>
            </a:r>
            <a:r>
              <a:rPr lang="en-US" dirty="0" smtClean="0"/>
              <a:t>switch</a:t>
            </a:r>
            <a:r>
              <a:rPr lang="fa-IR" dirty="0" smtClean="0"/>
              <a:t> چیست؟ معادل کدام دستور است؟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2- </a:t>
            </a:r>
            <a:r>
              <a:rPr lang="fa-IR" dirty="0" smtClean="0"/>
              <a:t> برای اینکه بخواهیم یک </a:t>
            </a:r>
            <a:r>
              <a:rPr lang="en-US" dirty="0" err="1" smtClean="0"/>
              <a:t>ListBox</a:t>
            </a:r>
            <a:r>
              <a:rPr lang="fa-IR" dirty="0" smtClean="0"/>
              <a:t> همیشه به اندازه کل صفحه شود باید چه کار کنیم؟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3- اگر نام یک </a:t>
            </a:r>
            <a:r>
              <a:rPr lang="en-US" dirty="0" err="1" smtClean="0"/>
              <a:t>ListBox</a:t>
            </a:r>
            <a:r>
              <a:rPr lang="fa-IR" dirty="0" smtClean="0"/>
              <a:t> برابر </a:t>
            </a:r>
            <a:r>
              <a:rPr lang="en-US" dirty="0" err="1" smtClean="0"/>
              <a:t>lbBox</a:t>
            </a:r>
            <a:r>
              <a:rPr lang="fa-IR" dirty="0" smtClean="0"/>
              <a:t> باشد کد زیر معادل چیست؟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lbBox.Items</a:t>
            </a:r>
            <a:r>
              <a:rPr lang="en-US" dirty="0" smtClean="0"/>
              <a:t>[</a:t>
            </a:r>
            <a:r>
              <a:rPr lang="en-US" dirty="0" err="1" smtClean="0"/>
              <a:t>lbBox.SeclectedIndex</a:t>
            </a:r>
            <a:r>
              <a:rPr lang="en-US" dirty="0" smtClean="0"/>
              <a:t>].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4- دستور </a:t>
            </a:r>
            <a:r>
              <a:rPr lang="en-US" dirty="0" smtClean="0"/>
              <a:t>break </a:t>
            </a:r>
            <a:r>
              <a:rPr lang="fa-IR" dirty="0" smtClean="0"/>
              <a:t> چه کاربری دارد؟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fontScale="70000" lnSpcReduction="20000"/>
          </a:bodyPr>
          <a:lstStyle/>
          <a:p>
            <a:r>
              <a:rPr lang="fa-IR" sz="3400" dirty="0" smtClean="0"/>
              <a:t>ادامه سری 5 (ازمون 5)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900" dirty="0" smtClean="0"/>
              <a:t>5- کد زیر چه چیزی نمایش</a:t>
            </a:r>
            <a:r>
              <a:rPr lang="en-US" sz="2900" dirty="0" smtClean="0"/>
              <a:t> </a:t>
            </a:r>
            <a:r>
              <a:rPr lang="fa-IR" sz="2900" dirty="0" smtClean="0"/>
              <a:t>می دهد: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=“Book”;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str.ToLower</a:t>
            </a:r>
            <a:r>
              <a:rPr lang="en-US" dirty="0" smtClean="0"/>
              <a:t>())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{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case “Book”: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(“Book, My Best Friend!”);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break;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default 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MessageBox.Show</a:t>
            </a:r>
            <a:r>
              <a:rPr lang="en-US" dirty="0" smtClean="0"/>
              <a:t>(“no book, not power”);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break;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سری ۱</a:t>
            </a:r>
          </a:p>
          <a:p>
            <a:pPr marL="0" indent="0">
              <a:buNone/>
            </a:pPr>
            <a:r>
              <a:rPr lang="fa-IR" dirty="0" smtClean="0"/>
              <a:t>۱- اصلی ترین نرم افزار </a:t>
            </a:r>
            <a:r>
              <a:rPr lang="fa-IR" dirty="0"/>
              <a:t>برای برنامه نویسی </a:t>
            </a:r>
            <a:r>
              <a:rPr lang="en-US" dirty="0"/>
              <a:t>c# </a:t>
            </a:r>
            <a:r>
              <a:rPr lang="fa-IR" dirty="0"/>
              <a:t> چیست؟</a:t>
            </a:r>
          </a:p>
          <a:p>
            <a:pPr marL="0" indent="0">
              <a:buNone/>
            </a:pPr>
            <a:r>
              <a:rPr lang="fa-IR" dirty="0" smtClean="0"/>
              <a:t>2- برای </a:t>
            </a:r>
            <a:r>
              <a:rPr lang="fa-IR" dirty="0"/>
              <a:t>ایجاد برنامه ویندوزی در </a:t>
            </a:r>
            <a:r>
              <a:rPr lang="en-US" dirty="0"/>
              <a:t>VS</a:t>
            </a:r>
            <a:r>
              <a:rPr lang="fa-IR" dirty="0"/>
              <a:t> باید کدام گزینه را موقع تعریف پروژه انتخاب کرد؟</a:t>
            </a:r>
          </a:p>
          <a:p>
            <a:pPr marL="0" indent="0">
              <a:buNone/>
            </a:pPr>
            <a:r>
              <a:rPr lang="fa-IR" dirty="0" smtClean="0"/>
              <a:t>۳- سه </a:t>
            </a:r>
            <a:r>
              <a:rPr lang="fa-IR" dirty="0"/>
              <a:t>پنجره اصلی در </a:t>
            </a:r>
            <a:r>
              <a:rPr lang="en-US" dirty="0"/>
              <a:t>VS</a:t>
            </a:r>
            <a:r>
              <a:rPr lang="fa-IR" dirty="0"/>
              <a:t> را نام ببرید و کاربرد هر یک را مختصر توضیح دهید</a:t>
            </a:r>
            <a:r>
              <a:rPr lang="fa-IR" dirty="0" smtClean="0"/>
              <a:t>؟</a:t>
            </a:r>
          </a:p>
          <a:p>
            <a:pPr marL="0" indent="0">
              <a:buNone/>
            </a:pPr>
            <a:r>
              <a:rPr lang="fa-IR" dirty="0" smtClean="0"/>
              <a:t>۴- فرق </a:t>
            </a:r>
            <a:r>
              <a:rPr lang="fa-IR" dirty="0"/>
              <a:t>ویژگی </a:t>
            </a:r>
            <a:r>
              <a:rPr lang="en-US" dirty="0"/>
              <a:t>Name</a:t>
            </a:r>
            <a:r>
              <a:rPr lang="fa-IR" dirty="0"/>
              <a:t> و </a:t>
            </a:r>
            <a:r>
              <a:rPr lang="en-US" dirty="0"/>
              <a:t>Text</a:t>
            </a:r>
            <a:r>
              <a:rPr lang="fa-IR" dirty="0"/>
              <a:t> در یک </a:t>
            </a:r>
            <a:r>
              <a:rPr lang="en-US" dirty="0"/>
              <a:t>Button</a:t>
            </a:r>
            <a:r>
              <a:rPr lang="fa-IR" dirty="0"/>
              <a:t> چیست؟</a:t>
            </a:r>
          </a:p>
          <a:p>
            <a:pPr marL="0" indent="0">
              <a:buNone/>
            </a:pPr>
            <a:r>
              <a:rPr lang="fa-IR" dirty="0" smtClean="0"/>
              <a:t>۵- برای </a:t>
            </a:r>
            <a:r>
              <a:rPr lang="fa-IR" dirty="0"/>
              <a:t>رفتن به محیط کد یک دکمه </a:t>
            </a:r>
            <a:r>
              <a:rPr lang="fa-IR" dirty="0" smtClean="0"/>
              <a:t>باید چه کاری کرد؟</a:t>
            </a: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سری </a:t>
            </a:r>
            <a:r>
              <a:rPr lang="fa-IR" sz="2800" dirty="0"/>
              <a:t>6</a:t>
            </a:r>
            <a:endParaRPr lang="fa-IR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1- </a:t>
            </a:r>
            <a:r>
              <a:rPr lang="fa-IR" dirty="0" smtClean="0"/>
              <a:t> اگر بخواهیم اعداد 1 تا 5 را پشت سر هم نمایش دهیم باید از چه دستوری استفاده کنیم؟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2- </a:t>
            </a:r>
            <a:r>
              <a:rPr lang="en-US" dirty="0" smtClean="0"/>
              <a:t>Loop</a:t>
            </a:r>
            <a:r>
              <a:rPr lang="fa-IR" dirty="0" smtClean="0"/>
              <a:t> چیست؟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3- کد زیر چه خطایی دارد؟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 (count = 2  ; count &lt; 5  :  count + 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(“number is ” , count);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</a:t>
            </a:r>
            <a:r>
              <a:rPr lang="fa-IR" sz="2800" dirty="0"/>
              <a:t>6</a:t>
            </a:r>
            <a:endParaRPr lang="fa-IR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4- دستور </a:t>
            </a:r>
            <a:r>
              <a:rPr lang="en-US" dirty="0" smtClean="0"/>
              <a:t>for</a:t>
            </a:r>
            <a:r>
              <a:rPr lang="fa-IR" dirty="0" smtClean="0"/>
              <a:t> با </a:t>
            </a:r>
            <a:r>
              <a:rPr lang="en-US" dirty="0" err="1" smtClean="0"/>
              <a:t>foreach</a:t>
            </a:r>
            <a:r>
              <a:rPr lang="fa-IR" dirty="0" smtClean="0"/>
              <a:t> چه فرقی دارد؟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5- برای گرفتن نام فولدرها باید از چه کلاسی استفاده کرد؟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lnSpcReduction="10000"/>
          </a:bodyPr>
          <a:lstStyle/>
          <a:p>
            <a:r>
              <a:rPr lang="fa-IR" sz="2800" dirty="0" smtClean="0"/>
              <a:t>ادامه سری ۱</a:t>
            </a:r>
          </a:p>
          <a:p>
            <a:pPr marL="0" indent="0">
              <a:buNone/>
            </a:pPr>
            <a:r>
              <a:rPr lang="fa-IR" dirty="0" smtClean="0"/>
              <a:t>۶- فرق نوع داده ای </a:t>
            </a:r>
            <a:r>
              <a:rPr lang="en-US" dirty="0" err="1" smtClean="0"/>
              <a:t>int</a:t>
            </a:r>
            <a:r>
              <a:rPr lang="fa-IR" dirty="0" smtClean="0"/>
              <a:t> و </a:t>
            </a:r>
            <a:r>
              <a:rPr lang="en-US" dirty="0" smtClean="0"/>
              <a:t>double</a:t>
            </a:r>
            <a:r>
              <a:rPr lang="fa-IR" dirty="0" smtClean="0"/>
              <a:t> چیست؟</a:t>
            </a:r>
          </a:p>
          <a:p>
            <a:pPr marL="0" indent="0">
              <a:buNone/>
            </a:pPr>
            <a:r>
              <a:rPr lang="fa-IR" dirty="0" smtClean="0"/>
              <a:t>۷- برای نمایش پیام در </a:t>
            </a:r>
            <a:r>
              <a:rPr lang="en-US" dirty="0" smtClean="0"/>
              <a:t>c#</a:t>
            </a:r>
            <a:r>
              <a:rPr lang="fa-IR" dirty="0" smtClean="0"/>
              <a:t> از چه کدی استفاده می شود؟</a:t>
            </a:r>
          </a:p>
          <a:p>
            <a:pPr marL="0" indent="0">
              <a:buNone/>
            </a:pPr>
            <a:r>
              <a:rPr lang="fa-IR" dirty="0" smtClean="0"/>
              <a:t>۸- در کد زیر مقدار متغیر </a:t>
            </a:r>
            <a:r>
              <a:rPr lang="en-US" dirty="0" smtClean="0"/>
              <a:t>n</a:t>
            </a:r>
            <a:r>
              <a:rPr lang="fa-IR" dirty="0" smtClean="0"/>
              <a:t> در نهایت برابر چیست؟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n=10;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n=n+n+1;</a:t>
            </a:r>
            <a:endParaRPr lang="fa-IR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 /=4;</a:t>
            </a:r>
            <a:endParaRPr lang="fa-IR" dirty="0" smtClean="0"/>
          </a:p>
          <a:p>
            <a:pPr marL="0" indent="0">
              <a:buNone/>
            </a:pPr>
            <a:r>
              <a:rPr lang="fa-IR" sz="2800" dirty="0" smtClean="0"/>
              <a:t>9-</a:t>
            </a:r>
            <a:r>
              <a:rPr lang="fa-IR" dirty="0" smtClean="0"/>
              <a:t>برای اجرای یک برنامه در </a:t>
            </a:r>
            <a:r>
              <a:rPr lang="en-US" dirty="0" smtClean="0"/>
              <a:t>VS</a:t>
            </a:r>
            <a:r>
              <a:rPr lang="fa-IR" dirty="0" smtClean="0"/>
              <a:t> باید چه کاری کرد؟</a:t>
            </a:r>
            <a:endParaRPr lang="fa-I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ادامه سری ۱</a:t>
            </a:r>
          </a:p>
          <a:p>
            <a:pPr marL="0" indent="0">
              <a:buNone/>
            </a:pPr>
            <a:r>
              <a:rPr lang="fa-IR" sz="2800" dirty="0" smtClean="0"/>
              <a:t>10- </a:t>
            </a:r>
            <a:r>
              <a:rPr lang="fa-IR" dirty="0" smtClean="0"/>
              <a:t>در </a:t>
            </a:r>
            <a:r>
              <a:rPr lang="fa-IR" dirty="0"/>
              <a:t>کد زیر مقدار متغیر </a:t>
            </a:r>
            <a:r>
              <a:rPr lang="en-US" dirty="0" smtClean="0"/>
              <a:t>m</a:t>
            </a:r>
            <a:r>
              <a:rPr lang="fa-IR" dirty="0" smtClean="0"/>
              <a:t> </a:t>
            </a:r>
            <a:r>
              <a:rPr lang="fa-IR" dirty="0"/>
              <a:t>در نهایت برابر چیست</a:t>
            </a:r>
            <a:r>
              <a:rPr lang="fa-IR" dirty="0" smtClean="0"/>
              <a:t>؟</a:t>
            </a:r>
            <a:endParaRPr lang="en-US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n=10;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m=n +1;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 +=2;</a:t>
            </a:r>
            <a:endParaRPr lang="fa-IR" dirty="0"/>
          </a:p>
          <a:p>
            <a:pPr marL="0" indent="0">
              <a:buNone/>
            </a:pPr>
            <a:r>
              <a:rPr lang="fa-IR" sz="2800" dirty="0"/>
              <a:t>11- فرض کنید با کلیک روی یک دکمه، حاصل جمع دو عدد نمایش داده می شود. برای نام این دکمه (خاصیت</a:t>
            </a:r>
            <a:r>
              <a:rPr lang="en-US" sz="2800" dirty="0"/>
              <a:t> </a:t>
            </a:r>
            <a:r>
              <a:rPr lang="fa-IR" sz="2800" dirty="0"/>
              <a:t> </a:t>
            </a:r>
            <a:r>
              <a:rPr lang="en-US" sz="2800" dirty="0"/>
              <a:t>Name</a:t>
            </a:r>
            <a:r>
              <a:rPr lang="fa-IR" sz="2800" dirty="0"/>
              <a:t>) چه پیشنهادی دارید؟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سوالات سری 1</a:t>
            </a:r>
          </a:p>
          <a:p>
            <a:pPr marL="0" indent="0">
              <a:buNone/>
            </a:pPr>
            <a:r>
              <a:rPr lang="fa-IR" dirty="0" smtClean="0"/>
              <a:t>12- وقتی در محیط کدنویسی قرار داریم، چگونه می توانیم وارد محیط طراحی شویم؟</a:t>
            </a:r>
          </a:p>
          <a:p>
            <a:pPr marL="0" indent="0">
              <a:buNone/>
            </a:pPr>
            <a:r>
              <a:rPr lang="fa-IR" dirty="0" smtClean="0"/>
              <a:t>13- منظور از یک بلوک در برنامه نویسی چیست؟</a:t>
            </a:r>
          </a:p>
          <a:p>
            <a:pPr marL="0" indent="0">
              <a:buNone/>
            </a:pPr>
            <a:r>
              <a:rPr lang="fa-IR" dirty="0" smtClean="0"/>
              <a:t>14- فرم </a:t>
            </a:r>
            <a:r>
              <a:rPr lang="fa-IR" dirty="0"/>
              <a:t>چیست؟ کنترل چیست؟ 3 نمونه کنترل نام ببرید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15- برای </a:t>
            </a:r>
            <a:r>
              <a:rPr lang="fa-IR" dirty="0"/>
              <a:t>بستن برنامه در </a:t>
            </a:r>
            <a:r>
              <a:rPr lang="en-US" dirty="0"/>
              <a:t>C#</a:t>
            </a:r>
            <a:r>
              <a:rPr lang="fa-IR" dirty="0"/>
              <a:t> از چه کدی استفاده می شود</a:t>
            </a:r>
            <a:r>
              <a:rPr lang="fa-IR" dirty="0" smtClean="0"/>
              <a:t>؟</a:t>
            </a:r>
          </a:p>
          <a:p>
            <a:pPr marL="0" indent="0">
              <a:buNone/>
            </a:pPr>
            <a:r>
              <a:rPr lang="fa-IR" dirty="0" smtClean="0"/>
              <a:t>16- کدی </a:t>
            </a:r>
            <a:r>
              <a:rPr lang="fa-IR" dirty="0"/>
              <a:t>بنویسید که 2 عدد اعشاری را با هم ضرب کند و نتیجه را تا 2 رقم اعشار نمایش دهد.</a:t>
            </a:r>
          </a:p>
          <a:p>
            <a:pPr marL="457200" indent="-457200">
              <a:buFont typeface="+mj-lt"/>
              <a:buAutoNum type="arabicPeriod" startAt="7"/>
            </a:pPr>
            <a:endParaRPr lang="fa-IR" dirty="0"/>
          </a:p>
          <a:p>
            <a:pPr marL="457200" indent="-457200">
              <a:buFont typeface="+mj-lt"/>
              <a:buAutoNum type="arabicPeriod" startAt="7"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577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سری 1 (ازمون1)</a:t>
            </a:r>
          </a:p>
          <a:p>
            <a:pPr marL="0" indent="0">
              <a:buNone/>
            </a:pPr>
            <a:r>
              <a:rPr lang="fa-IR" dirty="0" smtClean="0"/>
              <a:t>17- </a:t>
            </a:r>
            <a:r>
              <a:rPr lang="fa-IR" dirty="0"/>
              <a:t>کد زیر چه خطاهایی دارد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n=1</a:t>
            </a:r>
            <a:endParaRPr lang="fa-IR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 =    n+1;</a:t>
            </a: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457200" indent="-457200">
              <a:buFont typeface="+mj-lt"/>
              <a:buAutoNum type="arabicPeriod" startAt="7"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0100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lnSpcReduction="10000"/>
          </a:bodyPr>
          <a:lstStyle/>
          <a:p>
            <a:r>
              <a:rPr lang="fa-IR" sz="2800" dirty="0" smtClean="0"/>
              <a:t>سری ۲</a:t>
            </a:r>
          </a:p>
          <a:p>
            <a:pPr marL="0" indent="0">
              <a:buNone/>
            </a:pPr>
            <a:r>
              <a:rPr lang="fa-IR" dirty="0" smtClean="0"/>
              <a:t>1- کد زیر چه کاری انجام میدهد 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name=“</a:t>
            </a:r>
            <a:r>
              <a:rPr lang="en-US" sz="2000" dirty="0" err="1" smtClean="0"/>
              <a:t>ba</a:t>
            </a:r>
            <a:r>
              <a:rPr lang="en-US" sz="2000" dirty="0" smtClean="0"/>
              <a:t>”;</a:t>
            </a:r>
            <a:endParaRPr lang="en-US" sz="1600" dirty="0" smtClean="0"/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MessageBox.Show</a:t>
            </a:r>
            <a:r>
              <a:rPr lang="en-US" sz="2000" dirty="0" smtClean="0"/>
              <a:t>(“</a:t>
            </a:r>
            <a:r>
              <a:rPr lang="en-US" sz="2000" dirty="0" err="1" smtClean="0"/>
              <a:t>ali</a:t>
            </a:r>
            <a:r>
              <a:rPr lang="en-US" sz="2000" dirty="0" smtClean="0"/>
              <a:t>”  +</a:t>
            </a:r>
            <a:r>
              <a:rPr lang="en-US" sz="2000" dirty="0" err="1" smtClean="0"/>
              <a:t>name+name</a:t>
            </a:r>
            <a:r>
              <a:rPr lang="en-US" sz="2000" dirty="0" smtClean="0"/>
              <a:t>);</a:t>
            </a:r>
            <a:endParaRPr lang="fa-IR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2- </a:t>
            </a:r>
            <a:r>
              <a:rPr lang="en-US" dirty="0" smtClean="0"/>
              <a:t> </a:t>
            </a:r>
            <a:r>
              <a:rPr lang="fa-IR" dirty="0" smtClean="0"/>
              <a:t>اگر بخواهیم از یک متن، 3 حرف اول را جداکنیم باید از چه دستوری استفاده کنیم؟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3- دستور </a:t>
            </a:r>
            <a:r>
              <a:rPr lang="en-US" dirty="0" smtClean="0"/>
              <a:t>Replace </a:t>
            </a:r>
            <a:r>
              <a:rPr lang="fa-IR" dirty="0" smtClean="0"/>
              <a:t> چه کاربردی دارد؟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4- برای رفع خطای زیر چه کاری باید کرد؟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200" dirty="0" smtClean="0"/>
              <a:t>double m=10.35;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n=m*2;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 lnSpcReduction="10000"/>
          </a:bodyPr>
          <a:lstStyle/>
          <a:p>
            <a:r>
              <a:rPr lang="fa-IR" sz="2800" dirty="0" smtClean="0"/>
              <a:t>ادامه سری ۲</a:t>
            </a:r>
          </a:p>
          <a:p>
            <a:pPr marL="0" indent="0">
              <a:buNone/>
            </a:pPr>
            <a:r>
              <a:rPr lang="fa-IR" dirty="0" smtClean="0"/>
              <a:t>5- متغیر داده ای برای زمان چیست؟</a:t>
            </a:r>
          </a:p>
          <a:p>
            <a:pPr marL="0" indent="0">
              <a:buNone/>
            </a:pPr>
            <a:r>
              <a:rPr lang="fa-IR" dirty="0" smtClean="0"/>
              <a:t>6- کد زیر را اصلاح کنید؟</a:t>
            </a:r>
          </a:p>
          <a:p>
            <a:pPr marL="0" indent="0" algn="l">
              <a:buNone/>
            </a:pP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DateTime.Now</a:t>
            </a:r>
            <a:r>
              <a:rPr lang="en-US" dirty="0" smtClean="0"/>
              <a:t>);</a:t>
            </a:r>
            <a:endParaRPr lang="fa-IR" dirty="0" smtClean="0"/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fa-IR" dirty="0"/>
              <a:t>7-کد زیر چه خطایی دارد؟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200" dirty="0" smtClean="0"/>
              <a:t>double m: </a:t>
            </a:r>
            <a:r>
              <a:rPr lang="en-US" sz="2200" dirty="0" err="1" smtClean="0"/>
              <a:t>DateTime.Now.Month</a:t>
            </a:r>
            <a:r>
              <a:rPr lang="en-US" sz="2200" dirty="0" smtClean="0"/>
              <a:t>;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200" dirty="0" smtClean="0"/>
              <a:t>string n= m+1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279374"/>
            <a:ext cx="11082593" cy="4578625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سوالات سری 2</a:t>
            </a:r>
          </a:p>
          <a:p>
            <a:pPr marL="0" indent="0">
              <a:buNone/>
            </a:pPr>
            <a:r>
              <a:rPr lang="fa-IR" dirty="0" smtClean="0"/>
              <a:t>8- متغیر رشته ای (متنی) در چه نوع داده ای ذخیره می شود؟</a:t>
            </a:r>
          </a:p>
          <a:p>
            <a:pPr marL="0" indent="0">
              <a:buNone/>
            </a:pPr>
            <a:r>
              <a:rPr lang="fa-IR" dirty="0" smtClean="0"/>
              <a:t>9- نوع داده ای </a:t>
            </a:r>
            <a:r>
              <a:rPr lang="en-US" dirty="0" err="1" smtClean="0"/>
              <a:t>int</a:t>
            </a:r>
            <a:r>
              <a:rPr lang="fa-IR" dirty="0" smtClean="0"/>
              <a:t> با </a:t>
            </a:r>
            <a:r>
              <a:rPr lang="en-US" dirty="0" smtClean="0"/>
              <a:t>double</a:t>
            </a:r>
            <a:r>
              <a:rPr lang="fa-IR" dirty="0" smtClean="0"/>
              <a:t> چه تفاوتی دارد؟</a:t>
            </a:r>
          </a:p>
          <a:p>
            <a:pPr marL="0" indent="0">
              <a:buNone/>
            </a:pPr>
            <a:r>
              <a:rPr lang="fa-IR" dirty="0" smtClean="0"/>
              <a:t>10- در مثال زیر متغیر </a:t>
            </a:r>
            <a:r>
              <a:rPr lang="en-US" dirty="0" smtClean="0"/>
              <a:t>n</a:t>
            </a:r>
            <a:r>
              <a:rPr lang="fa-IR" dirty="0" smtClean="0"/>
              <a:t> برابر چه مقداری است؟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=“</a:t>
            </a:r>
            <a:r>
              <a:rPr lang="en-US" sz="2000" dirty="0" err="1" smtClean="0"/>
              <a:t>ali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n=</a:t>
            </a:r>
            <a:r>
              <a:rPr lang="en-US" sz="2000" dirty="0" err="1" smtClean="0"/>
              <a:t>str.Length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fa-IR" dirty="0" smtClean="0"/>
              <a:t>11- در </a:t>
            </a:r>
            <a:r>
              <a:rPr lang="fa-IR" dirty="0"/>
              <a:t>مثال زیر متغیر </a:t>
            </a:r>
            <a:r>
              <a:rPr lang="en-US" dirty="0"/>
              <a:t>n</a:t>
            </a:r>
            <a:r>
              <a:rPr lang="fa-IR" dirty="0"/>
              <a:t> برابر چه مقداری است؟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string </a:t>
            </a:r>
            <a:r>
              <a:rPr lang="en-US" sz="2000" dirty="0" err="1"/>
              <a:t>str</a:t>
            </a:r>
            <a:r>
              <a:rPr lang="en-US" sz="2000" dirty="0"/>
              <a:t>=“</a:t>
            </a:r>
            <a:r>
              <a:rPr lang="en-US" sz="2000" dirty="0" err="1" smtClean="0"/>
              <a:t>ali</a:t>
            </a:r>
            <a:r>
              <a:rPr lang="en-US" sz="2000" dirty="0" smtClean="0"/>
              <a:t> </a:t>
            </a:r>
            <a:r>
              <a:rPr lang="en-US" sz="2000" dirty="0" err="1" smtClean="0"/>
              <a:t>reza</a:t>
            </a:r>
            <a:r>
              <a:rPr lang="en-US" sz="2000" dirty="0" smtClean="0"/>
              <a:t>”;</a:t>
            </a:r>
            <a:endParaRPr lang="en-US" sz="20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n=</a:t>
            </a:r>
            <a:r>
              <a:rPr lang="en-US" sz="2000" dirty="0" err="1"/>
              <a:t>str.Length</a:t>
            </a:r>
            <a:r>
              <a:rPr lang="en-US" sz="2000" dirty="0"/>
              <a:t>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a-IR" sz="1800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2512</TotalTime>
  <Words>1076</Words>
  <Application>Microsoft Office PowerPoint</Application>
  <PresentationFormat>Widescreen</PresentationFormat>
  <Paragraphs>173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  <vt:lpstr>پرسش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316</cp:revision>
  <dcterms:created xsi:type="dcterms:W3CDTF">2017-10-29T18:33:16Z</dcterms:created>
  <dcterms:modified xsi:type="dcterms:W3CDTF">2017-11-22T19:27:03Z</dcterms:modified>
</cp:coreProperties>
</file>