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7"/>
  </p:notesMasterIdLst>
  <p:sldIdLst>
    <p:sldId id="256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C5448-3B99-490C-ADA0-94BB4B51225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2FC1C-A7B5-41D9-AF5A-3078BF9C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1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 sz="4000" b="1"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533137"/>
            <a:ext cx="11082593" cy="3830595"/>
          </a:xfrm>
        </p:spPr>
        <p:txBody>
          <a:bodyPr>
            <a:normAutofit/>
          </a:bodyPr>
          <a:lstStyle>
            <a:lvl1pPr algn="r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400">
                <a:cs typeface="B Nazanin" panose="00000400000000000000" pitchFamily="2" charset="-78"/>
              </a:defRPr>
            </a:lvl1pPr>
            <a:lvl2pPr algn="r" rtl="1">
              <a:lnSpc>
                <a:spcPct val="150000"/>
              </a:lnSpc>
              <a:defRPr sz="2000">
                <a:cs typeface="B Nazanin" panose="00000400000000000000" pitchFamily="2" charset="-78"/>
              </a:defRPr>
            </a:lvl2pPr>
            <a:lvl3pPr algn="r" rtl="1">
              <a:defRPr sz="1800">
                <a:cs typeface="B Nazanin" panose="00000400000000000000" pitchFamily="2" charset="-78"/>
              </a:defRPr>
            </a:lvl3pPr>
            <a:lvl4pPr algn="r" rtl="1">
              <a:defRPr sz="1600">
                <a:cs typeface="B Nazanin" panose="00000400000000000000" pitchFamily="2" charset="-78"/>
              </a:defRPr>
            </a:lvl4pPr>
            <a:lvl5pPr algn="r" rtl="1">
              <a:defRPr sz="16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0E68E40E-28D6-4D4C-B590-987C54321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hlinkClick r:id="rId2" action="ppaction://hlinksldjump"/>
          </p:cNvPr>
          <p:cNvSpPr/>
          <p:nvPr userDrawn="1"/>
        </p:nvSpPr>
        <p:spPr>
          <a:xfrm>
            <a:off x="11541211" y="6598509"/>
            <a:ext cx="650789" cy="233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80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برنامه نویسی به زبان</a:t>
            </a:r>
            <a:r>
              <a:rPr lang="en-US" dirty="0" smtClean="0">
                <a:cs typeface="B Titr" panose="00000700000000000000" pitchFamily="2" charset="-78"/>
              </a:rPr>
              <a:t>C#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مقدمات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0240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7530" y="456942"/>
            <a:ext cx="2014330" cy="590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باسمه تعالی</a:t>
            </a:r>
            <a:endParaRPr lang="en-US" sz="3200" b="1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0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2533137"/>
            <a:ext cx="11140120" cy="4132706"/>
          </a:xfrm>
        </p:spPr>
        <p:txBody>
          <a:bodyPr>
            <a:noAutofit/>
          </a:bodyPr>
          <a:lstStyle/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مقدمه (انواع برنامه نویسی، زبانهای برنامه نویسی)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کار با متغیرهای پایه (</a:t>
            </a:r>
            <a:r>
              <a:rPr lang="en-US" sz="2000" dirty="0" smtClean="0"/>
              <a:t>string, </a:t>
            </a:r>
            <a:r>
              <a:rPr lang="en-US" sz="2000" dirty="0" err="1" smtClean="0"/>
              <a:t>int</a:t>
            </a:r>
            <a:r>
              <a:rPr lang="en-US" sz="2000" dirty="0" smtClean="0"/>
              <a:t>, double, </a:t>
            </a:r>
            <a:r>
              <a:rPr lang="en-US" sz="2000" dirty="0" err="1" smtClean="0"/>
              <a:t>DateTime</a:t>
            </a:r>
            <a:r>
              <a:rPr lang="fa-IR" sz="2000" dirty="0" smtClean="0"/>
              <a:t>)، کنترل های پایه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نوشتن متد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دستور </a:t>
            </a:r>
            <a:r>
              <a:rPr lang="en-US" sz="2000" dirty="0" smtClean="0"/>
              <a:t>if</a:t>
            </a:r>
            <a:r>
              <a:rPr lang="fa-IR" sz="2000" dirty="0" smtClean="0"/>
              <a:t>، </a:t>
            </a:r>
            <a:r>
              <a:rPr lang="en-US" sz="2000" dirty="0" smtClean="0"/>
              <a:t>or</a:t>
            </a:r>
            <a:r>
              <a:rPr lang="fa-IR" sz="2000" dirty="0" smtClean="0"/>
              <a:t>، </a:t>
            </a:r>
            <a:r>
              <a:rPr lang="en-US" sz="2000" dirty="0" smtClean="0"/>
              <a:t>and</a:t>
            </a:r>
            <a:endParaRPr lang="fa-IR" sz="2000" dirty="0" smtClean="0"/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دستور </a:t>
            </a:r>
            <a:r>
              <a:rPr lang="en-US" sz="2000" dirty="0" smtClean="0"/>
              <a:t>switch</a:t>
            </a:r>
            <a:r>
              <a:rPr lang="fa-IR" sz="2000" dirty="0" smtClean="0"/>
              <a:t>، </a:t>
            </a:r>
            <a:r>
              <a:rPr lang="en-US" sz="2000" dirty="0" err="1" smtClean="0"/>
              <a:t>ListBox</a:t>
            </a:r>
            <a:endParaRPr lang="fa-IR" sz="2000" dirty="0" smtClean="0"/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حلقه </a:t>
            </a:r>
            <a:r>
              <a:rPr lang="en-US" sz="2000" dirty="0" smtClean="0"/>
              <a:t>for</a:t>
            </a:r>
            <a:r>
              <a:rPr lang="fa-IR" sz="2000" dirty="0" smtClean="0"/>
              <a:t>، حلقه </a:t>
            </a:r>
            <a:r>
              <a:rPr lang="en-US" sz="2000" dirty="0" err="1" smtClean="0"/>
              <a:t>foreach</a:t>
            </a:r>
            <a:r>
              <a:rPr lang="fa-IR" sz="2000" dirty="0" smtClean="0"/>
              <a:t>، حلقه </a:t>
            </a:r>
            <a:r>
              <a:rPr lang="en-US" sz="2000" dirty="0" smtClean="0"/>
              <a:t>do while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دستور </a:t>
            </a:r>
            <a:r>
              <a:rPr lang="en-US" sz="2000" dirty="0" smtClean="0"/>
              <a:t>break</a:t>
            </a:r>
            <a:r>
              <a:rPr lang="fa-IR" sz="2000" dirty="0" smtClean="0"/>
              <a:t> و </a:t>
            </a:r>
            <a:r>
              <a:rPr lang="en-US" sz="2000" dirty="0" smtClean="0"/>
              <a:t>continue</a:t>
            </a:r>
            <a:r>
              <a:rPr lang="fa-IR" sz="2000" dirty="0" smtClean="0"/>
              <a:t>، حلقه تو در تو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آرایه </a:t>
            </a:r>
            <a:r>
              <a:rPr lang="en-US" sz="2000" dirty="0" smtClean="0"/>
              <a:t>string[]</a:t>
            </a:r>
            <a:r>
              <a:rPr lang="fa-IR" sz="2000" dirty="0" smtClean="0"/>
              <a:t> ، مرتب سازی آرایه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شمارنده </a:t>
            </a:r>
            <a:r>
              <a:rPr lang="en-US" sz="2000" dirty="0" err="1" smtClean="0"/>
              <a:t>enum</a:t>
            </a:r>
            <a:r>
              <a:rPr lang="fa-IR" sz="2000" dirty="0" smtClean="0"/>
              <a:t> ، خاصیت در کلاس، </a:t>
            </a:r>
            <a:r>
              <a:rPr lang="en-US" sz="2000" dirty="0" err="1" smtClean="0"/>
              <a:t>DateTimePicker</a:t>
            </a:r>
            <a:endParaRPr lang="en-US" sz="2000" dirty="0" smtClean="0"/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ایجاد </a:t>
            </a:r>
            <a:r>
              <a:rPr lang="en-US" sz="2000" dirty="0" smtClean="0"/>
              <a:t>class</a:t>
            </a:r>
            <a:r>
              <a:rPr lang="fa-IR" sz="2000" dirty="0" smtClean="0"/>
              <a:t>، </a:t>
            </a:r>
            <a:r>
              <a:rPr lang="en-US" sz="2000" dirty="0" err="1" smtClean="0"/>
              <a:t>ArrayList</a:t>
            </a:r>
            <a:r>
              <a:rPr lang="fa-IR" sz="2000" dirty="0" smtClean="0"/>
              <a:t>، </a:t>
            </a:r>
            <a:r>
              <a:rPr lang="en-US" sz="2000" dirty="0" smtClean="0"/>
              <a:t>override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 smtClean="0"/>
          </a:p>
        </p:txBody>
      </p:sp>
    </p:spTree>
    <p:extLst>
      <p:ext uri="{BB962C8B-B14F-4D97-AF65-F5344CB8AC3E}">
        <p14:creationId xmlns:p14="http://schemas.microsoft.com/office/powerpoint/2010/main" val="19577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تعیین سطح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a-IR" dirty="0" smtClean="0"/>
              <a:t>1- زبان قابل فهم کامپیوتر که دنباله ای از صفر و یک است را چه می گویند؟</a:t>
            </a:r>
          </a:p>
          <a:p>
            <a:pPr marL="0" indent="0">
              <a:buNone/>
            </a:pPr>
            <a:r>
              <a:rPr lang="fa-IR" dirty="0" smtClean="0"/>
              <a:t>سی شارپ	 	سطح بالا		زبان ماشین		برنامه نویسی</a:t>
            </a:r>
          </a:p>
          <a:p>
            <a:pPr marL="0" indent="0">
              <a:buNone/>
            </a:pPr>
            <a:r>
              <a:rPr lang="fa-IR" dirty="0" smtClean="0"/>
              <a:t>2- وظیفه کامپایلر چیست؟</a:t>
            </a:r>
          </a:p>
          <a:p>
            <a:pPr marL="0" indent="0">
              <a:buNone/>
            </a:pPr>
            <a:r>
              <a:rPr lang="fa-IR" dirty="0" smtClean="0"/>
              <a:t>تبدیل الگوریتم به فلوچارت		تبدیل الگوریتم به برنامه 	ترجمه برنامه به کدماشین	اجرای برنامه</a:t>
            </a:r>
          </a:p>
          <a:p>
            <a:pPr marL="0" indent="0">
              <a:buNone/>
            </a:pPr>
            <a:r>
              <a:rPr lang="fa-IR" dirty="0" smtClean="0"/>
              <a:t>3- برای نمایش پیام در </a:t>
            </a:r>
            <a:r>
              <a:rPr lang="en-US" dirty="0" smtClean="0"/>
              <a:t>C# </a:t>
            </a:r>
            <a:r>
              <a:rPr lang="fa-IR" dirty="0" smtClean="0"/>
              <a:t> متن را درون چه علامتی قرار می دهیم؟</a:t>
            </a:r>
          </a:p>
          <a:p>
            <a:pPr marL="0" indent="0">
              <a:buNone/>
            </a:pPr>
            <a:r>
              <a:rPr lang="en-US" dirty="0" smtClean="0"/>
              <a:t>‘</a:t>
            </a:r>
            <a:r>
              <a:rPr lang="fa-IR" dirty="0" smtClean="0"/>
              <a:t>متن</a:t>
            </a:r>
            <a:r>
              <a:rPr lang="en-US" dirty="0" smtClean="0"/>
              <a:t>’		“</a:t>
            </a:r>
            <a:r>
              <a:rPr lang="fa-IR" dirty="0" smtClean="0"/>
              <a:t>متن</a:t>
            </a:r>
            <a:r>
              <a:rPr lang="en-US" dirty="0" smtClean="0"/>
              <a:t>”		,</a:t>
            </a:r>
            <a:r>
              <a:rPr lang="fa-IR" dirty="0" smtClean="0"/>
              <a:t>متن</a:t>
            </a:r>
            <a:r>
              <a:rPr lang="en-US" dirty="0" smtClean="0"/>
              <a:t>,		!</a:t>
            </a:r>
            <a:r>
              <a:rPr lang="fa-IR" dirty="0" smtClean="0"/>
              <a:t>متن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برنامه ای یا گامهایی را بنویسید که 3 نمره درس ریاضی، فیزیک و علوم، ضریب معدل آنها را دریافت کند و وضعیت را نمایش دهد.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25000"/>
              </p:ext>
            </p:extLst>
          </p:nvPr>
        </p:nvGraphicFramePr>
        <p:xfrm>
          <a:off x="-3408019" y="2446229"/>
          <a:ext cx="3006236" cy="200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118"/>
                <a:gridCol w="1503118"/>
              </a:tblGrid>
              <a:tr h="6034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ضریب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نام درس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66255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3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ریاضی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66255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2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فیزیک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66255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علوم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57932"/>
              </p:ext>
            </p:extLst>
          </p:nvPr>
        </p:nvGraphicFramePr>
        <p:xfrm>
          <a:off x="834667" y="4154559"/>
          <a:ext cx="4474818" cy="1961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409"/>
                <a:gridCol w="2237409"/>
              </a:tblGrid>
              <a:tr h="591119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نمایش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نمره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56734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خوب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15 و بالاتر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56734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متوسط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از 10 تا 15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56734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ضعیف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زیر 10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تعیین سطح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a-IR" sz="2800" dirty="0"/>
              <a:t>معلمی نمرات درس برنامه سازی دانش­آموزان را با هم جمع می­زند و میانگین آنها را محاسبه می­کند و از روی میانگین تصمیم می­گیرد که کلاس تقویتی برای دانش­آموزان برگزار کند یا خیر. در این سیستم </a:t>
            </a:r>
            <a:r>
              <a:rPr lang="fa-IR" sz="2800" dirty="0" smtClean="0"/>
              <a:t>هر یک از موارد زیر را مشخص کنید؟</a:t>
            </a:r>
          </a:p>
          <a:p>
            <a:r>
              <a:rPr lang="fa-IR" dirty="0" smtClean="0"/>
              <a:t>داده</a:t>
            </a:r>
          </a:p>
          <a:p>
            <a:r>
              <a:rPr lang="fa-IR" dirty="0" smtClean="0"/>
              <a:t>اطلاعات</a:t>
            </a:r>
          </a:p>
          <a:p>
            <a:r>
              <a:rPr lang="fa-IR" dirty="0" smtClean="0"/>
              <a:t>الگوریتم</a:t>
            </a:r>
          </a:p>
          <a:p>
            <a:r>
              <a:rPr lang="fa-IR" dirty="0" smtClean="0"/>
              <a:t>پردازش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تعیین سطح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2329</TotalTime>
  <Words>213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 Nazanin</vt:lpstr>
      <vt:lpstr>B Titr</vt:lpstr>
      <vt:lpstr>Calibri</vt:lpstr>
      <vt:lpstr>Century Gothic</vt:lpstr>
      <vt:lpstr>Wingdings 3</vt:lpstr>
      <vt:lpstr>Ion Boardroom</vt:lpstr>
      <vt:lpstr>برنامه نویسی به زبانC# </vt:lpstr>
      <vt:lpstr>سرفصل</vt:lpstr>
      <vt:lpstr>تعیین سطح</vt:lpstr>
      <vt:lpstr>تعیین سطح</vt:lpstr>
      <vt:lpstr>تعیین سطح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به زبانC# </dc:title>
  <dc:creator>Windows User</dc:creator>
  <cp:lastModifiedBy>Windows User</cp:lastModifiedBy>
  <cp:revision>270</cp:revision>
  <dcterms:created xsi:type="dcterms:W3CDTF">2017-10-29T18:33:16Z</dcterms:created>
  <dcterms:modified xsi:type="dcterms:W3CDTF">2017-11-20T16:31:29Z</dcterms:modified>
</cp:coreProperties>
</file>