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17"/>
  </p:notesMasterIdLst>
  <p:sldIdLst>
    <p:sldId id="256" r:id="rId2"/>
    <p:sldId id="284" r:id="rId3"/>
    <p:sldId id="285" r:id="rId4"/>
    <p:sldId id="286" r:id="rId5"/>
    <p:sldId id="291" r:id="rId6"/>
    <p:sldId id="292" r:id="rId7"/>
    <p:sldId id="293" r:id="rId8"/>
    <p:sldId id="294" r:id="rId9"/>
    <p:sldId id="287" r:id="rId10"/>
    <p:sldId id="288" r:id="rId11"/>
    <p:sldId id="295" r:id="rId12"/>
    <p:sldId id="296" r:id="rId13"/>
    <p:sldId id="297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C5448-3B99-490C-ADA0-94BB4B51225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2FC1C-A7B5-41D9-AF5A-3078BF9C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2FC1C-A7B5-41D9-AF5A-3078BF9C24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2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2FC1C-A7B5-41D9-AF5A-3078BF9C24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2FC1C-A7B5-41D9-AF5A-3078BF9C24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0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8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52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0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0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19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 sz="4000" b="1">
                <a:cs typeface="B Nazanin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533137"/>
            <a:ext cx="11082593" cy="3830595"/>
          </a:xfrm>
        </p:spPr>
        <p:txBody>
          <a:bodyPr>
            <a:normAutofit/>
          </a:bodyPr>
          <a:lstStyle>
            <a:lvl1pPr algn="r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400">
                <a:cs typeface="B Nazanin" panose="00000400000000000000" pitchFamily="2" charset="-78"/>
              </a:defRPr>
            </a:lvl1pPr>
            <a:lvl2pPr algn="r" rtl="1">
              <a:lnSpc>
                <a:spcPct val="150000"/>
              </a:lnSpc>
              <a:defRPr sz="2000">
                <a:cs typeface="B Nazanin" panose="00000400000000000000" pitchFamily="2" charset="-78"/>
              </a:defRPr>
            </a:lvl2pPr>
            <a:lvl3pPr algn="r" rtl="1">
              <a:defRPr sz="1800">
                <a:cs typeface="B Nazanin" panose="00000400000000000000" pitchFamily="2" charset="-78"/>
              </a:defRPr>
            </a:lvl3pPr>
            <a:lvl4pPr algn="r" rtl="1">
              <a:defRPr sz="1600">
                <a:cs typeface="B Nazanin" panose="00000400000000000000" pitchFamily="2" charset="-78"/>
              </a:defRPr>
            </a:lvl4pPr>
            <a:lvl5pPr algn="r" rtl="1">
              <a:defRPr sz="160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/>
            </a:lvl1pPr>
          </a:lstStyle>
          <a:p>
            <a:fld id="{0E68E40E-28D6-4D4C-B590-987C543210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hlinkClick r:id="rId2" action="ppaction://hlinksldjump"/>
          </p:cNvPr>
          <p:cNvSpPr/>
          <p:nvPr userDrawn="1"/>
        </p:nvSpPr>
        <p:spPr>
          <a:xfrm>
            <a:off x="11541211" y="6598509"/>
            <a:ext cx="650789" cy="233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home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808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9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2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2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برنامه نویسی به زبان</a:t>
            </a:r>
            <a:r>
              <a:rPr lang="en-US" dirty="0" smtClean="0">
                <a:cs typeface="B Titr" panose="00000700000000000000" pitchFamily="2" charset="-78"/>
              </a:rPr>
              <a:t>C# 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پرسشها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20240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57530" y="456942"/>
            <a:ext cx="2014330" cy="590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باسمه تعالی</a:t>
            </a:r>
            <a:endParaRPr lang="en-US" sz="3200" b="1" i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0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 lnSpcReduction="10000"/>
          </a:bodyPr>
          <a:lstStyle/>
          <a:p>
            <a:r>
              <a:rPr lang="fa-IR" sz="2800" dirty="0" smtClean="0"/>
              <a:t>ادامه سری ۲</a:t>
            </a:r>
          </a:p>
          <a:p>
            <a:pPr marL="0" indent="0">
              <a:buNone/>
            </a:pPr>
            <a:r>
              <a:rPr lang="fa-IR" dirty="0" smtClean="0"/>
              <a:t>5- متغیر داده ای برای زمان چیست؟</a:t>
            </a:r>
          </a:p>
          <a:p>
            <a:pPr marL="0" indent="0">
              <a:buNone/>
            </a:pPr>
            <a:r>
              <a:rPr lang="fa-IR" dirty="0" smtClean="0"/>
              <a:t>6- کد زیر را اصلاح کنید؟</a:t>
            </a:r>
          </a:p>
          <a:p>
            <a:pPr marL="0" indent="0" algn="l">
              <a:buNone/>
            </a:pP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DateTime.Now</a:t>
            </a:r>
            <a:r>
              <a:rPr lang="en-US" dirty="0" smtClean="0"/>
              <a:t>);</a:t>
            </a:r>
            <a:endParaRPr lang="fa-IR" dirty="0" smtClean="0"/>
          </a:p>
          <a:p>
            <a:pPr marL="0" indent="0">
              <a:buNone/>
            </a:pPr>
            <a:r>
              <a:rPr lang="en-US" sz="2200" dirty="0" smtClean="0"/>
              <a:t> </a:t>
            </a:r>
            <a:r>
              <a:rPr lang="fa-IR" dirty="0"/>
              <a:t>7-کد زیر چه خطایی دارد؟</a:t>
            </a: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sz="2200" dirty="0" smtClean="0"/>
              <a:t>double m: </a:t>
            </a:r>
            <a:r>
              <a:rPr lang="en-US" sz="2200" dirty="0" err="1" smtClean="0"/>
              <a:t>DateTime.Now.Month</a:t>
            </a:r>
            <a:r>
              <a:rPr lang="en-US" sz="2200" dirty="0" smtClean="0"/>
              <a:t>;</a:t>
            </a: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sz="2200" dirty="0" smtClean="0"/>
              <a:t>string n= m+1</a:t>
            </a:r>
            <a:endParaRPr lang="en-US" sz="2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279374"/>
            <a:ext cx="11082593" cy="4578625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سوالات سری 2</a:t>
            </a:r>
          </a:p>
          <a:p>
            <a:pPr marL="457200" indent="-457200">
              <a:buFont typeface="+mj-lt"/>
              <a:buAutoNum type="arabicPeriod"/>
            </a:pPr>
            <a:r>
              <a:rPr lang="fa-IR" dirty="0" smtClean="0"/>
              <a:t>متغیر رشته ای (متنی) در چه نوع داده ای ذخیره می شود؟</a:t>
            </a:r>
          </a:p>
          <a:p>
            <a:pPr marL="457200" indent="-457200">
              <a:buFont typeface="+mj-lt"/>
              <a:buAutoNum type="arabicPeriod"/>
            </a:pPr>
            <a:r>
              <a:rPr lang="fa-IR" dirty="0" smtClean="0"/>
              <a:t>نوع داده ای </a:t>
            </a:r>
            <a:r>
              <a:rPr lang="en-US" dirty="0" err="1" smtClean="0"/>
              <a:t>int</a:t>
            </a:r>
            <a:r>
              <a:rPr lang="fa-IR" dirty="0" smtClean="0"/>
              <a:t> با </a:t>
            </a:r>
            <a:r>
              <a:rPr lang="en-US" dirty="0" smtClean="0"/>
              <a:t>double</a:t>
            </a:r>
            <a:r>
              <a:rPr lang="fa-IR" dirty="0" smtClean="0"/>
              <a:t> چه تفاوتی دارد؟</a:t>
            </a:r>
          </a:p>
          <a:p>
            <a:pPr marL="457200" indent="-457200">
              <a:buFont typeface="+mj-lt"/>
              <a:buAutoNum type="arabicPeriod"/>
            </a:pPr>
            <a:r>
              <a:rPr lang="fa-IR" dirty="0" smtClean="0"/>
              <a:t>در مثال زیر متغیر </a:t>
            </a:r>
            <a:r>
              <a:rPr lang="en-US" dirty="0" smtClean="0"/>
              <a:t>n</a:t>
            </a:r>
            <a:r>
              <a:rPr lang="fa-IR" dirty="0" smtClean="0"/>
              <a:t> برابر چه مقداری است؟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=“</a:t>
            </a:r>
            <a:r>
              <a:rPr lang="en-US" sz="2000" dirty="0" err="1" smtClean="0"/>
              <a:t>ali</a:t>
            </a:r>
            <a:r>
              <a:rPr lang="en-US" sz="2000" dirty="0" smtClean="0"/>
              <a:t>”;</a:t>
            </a:r>
            <a:endParaRPr lang="en-US" sz="2000" dirty="0"/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n=</a:t>
            </a:r>
            <a:r>
              <a:rPr lang="en-US" sz="2000" dirty="0" err="1" smtClean="0"/>
              <a:t>str.Length</a:t>
            </a:r>
            <a:r>
              <a:rPr lang="en-US" sz="2000" dirty="0" smtClean="0"/>
              <a:t>;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fa-IR" dirty="0"/>
              <a:t>در مثال زیر متغیر </a:t>
            </a:r>
            <a:r>
              <a:rPr lang="en-US" dirty="0"/>
              <a:t>n</a:t>
            </a:r>
            <a:r>
              <a:rPr lang="fa-IR" dirty="0"/>
              <a:t> برابر چه مقداری است؟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String </a:t>
            </a:r>
            <a:r>
              <a:rPr lang="en-US" sz="2000" dirty="0" err="1"/>
              <a:t>str</a:t>
            </a:r>
            <a:r>
              <a:rPr lang="en-US" sz="2000" dirty="0"/>
              <a:t>=“</a:t>
            </a:r>
            <a:r>
              <a:rPr lang="en-US" sz="2000" dirty="0" err="1" smtClean="0"/>
              <a:t>ali</a:t>
            </a:r>
            <a:r>
              <a:rPr lang="en-US" sz="2000" dirty="0" smtClean="0"/>
              <a:t> </a:t>
            </a:r>
            <a:r>
              <a:rPr lang="en-US" sz="2000" dirty="0" err="1" smtClean="0"/>
              <a:t>reza</a:t>
            </a:r>
            <a:r>
              <a:rPr lang="en-US" sz="2000" dirty="0" smtClean="0"/>
              <a:t>”;</a:t>
            </a:r>
            <a:endParaRPr lang="en-US" sz="2000" dirty="0"/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Int</a:t>
            </a:r>
            <a:r>
              <a:rPr lang="en-US" sz="2000" dirty="0"/>
              <a:t> n=</a:t>
            </a:r>
            <a:r>
              <a:rPr lang="en-US" sz="2000" dirty="0" err="1"/>
              <a:t>str.Length</a:t>
            </a:r>
            <a:r>
              <a:rPr lang="en-US" sz="2000" dirty="0"/>
              <a:t>;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a-IR" sz="1800" dirty="0"/>
          </a:p>
          <a:p>
            <a:pPr marL="0" indent="0" algn="l" rtl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279374"/>
            <a:ext cx="11082593" cy="4578625"/>
          </a:xfrm>
        </p:spPr>
        <p:txBody>
          <a:bodyPr>
            <a:normAutofit/>
          </a:bodyPr>
          <a:lstStyle/>
          <a:p>
            <a:r>
              <a:rPr lang="fa-IR" dirty="0" smtClean="0"/>
              <a:t>ادامه</a:t>
            </a:r>
            <a:r>
              <a:rPr lang="en-US" dirty="0" smtClean="0"/>
              <a:t> </a:t>
            </a:r>
            <a:r>
              <a:rPr lang="fa-IR" dirty="0" smtClean="0"/>
              <a:t>سوالات سری 2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 </a:t>
            </a:r>
            <a:r>
              <a:rPr lang="fa-IR" dirty="0" smtClean="0"/>
              <a:t> در مثال زیر مقدار متغیر </a:t>
            </a:r>
            <a:r>
              <a:rPr lang="en-US" dirty="0" smtClean="0"/>
              <a:t>str2</a:t>
            </a:r>
            <a:r>
              <a:rPr lang="fa-IR" dirty="0" smtClean="0"/>
              <a:t> برابر چیست؟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String </a:t>
            </a:r>
            <a:r>
              <a:rPr lang="en-US" sz="2000" dirty="0" err="1"/>
              <a:t>str</a:t>
            </a:r>
            <a:r>
              <a:rPr lang="en-US" sz="2000" dirty="0" smtClean="0"/>
              <a:t>=“</a:t>
            </a:r>
            <a:r>
              <a:rPr lang="en-US" sz="2000" dirty="0" err="1" smtClean="0"/>
              <a:t>mohsen</a:t>
            </a:r>
            <a:r>
              <a:rPr lang="en-US" sz="2000" dirty="0" smtClean="0"/>
              <a:t>”;</a:t>
            </a:r>
            <a:endParaRPr lang="en-US" sz="2000" dirty="0"/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String str2=</a:t>
            </a:r>
            <a:r>
              <a:rPr lang="en-US" sz="2000" dirty="0" err="1" smtClean="0"/>
              <a:t>str.Substring</a:t>
            </a:r>
            <a:r>
              <a:rPr lang="en-US" sz="2000" dirty="0" smtClean="0"/>
              <a:t>(2,3);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fa-IR" dirty="0" smtClean="0"/>
              <a:t>با دستور </a:t>
            </a:r>
            <a:r>
              <a:rPr lang="en-US" dirty="0" smtClean="0"/>
              <a:t>Replace</a:t>
            </a:r>
            <a:r>
              <a:rPr lang="fa-IR" dirty="0" smtClean="0"/>
              <a:t> یک خط که به کد زیر اضافه کند تا متغیر </a:t>
            </a:r>
            <a:r>
              <a:rPr lang="en-US" dirty="0" err="1" smtClean="0"/>
              <a:t>str</a:t>
            </a:r>
            <a:r>
              <a:rPr lang="fa-IR" dirty="0" smtClean="0"/>
              <a:t> برابر </a:t>
            </a:r>
            <a:r>
              <a:rPr lang="en-US" dirty="0" smtClean="0"/>
              <a:t>“</a:t>
            </a:r>
            <a:r>
              <a:rPr lang="en-US" dirty="0" err="1" smtClean="0"/>
              <a:t>bita</a:t>
            </a:r>
            <a:r>
              <a:rPr lang="en-US" dirty="0" smtClean="0"/>
              <a:t>”</a:t>
            </a:r>
            <a:r>
              <a:rPr lang="fa-IR" dirty="0" smtClean="0"/>
              <a:t>شود.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=“</a:t>
            </a:r>
            <a:r>
              <a:rPr lang="en-US" sz="2000" dirty="0" err="1" smtClean="0"/>
              <a:t>sina</a:t>
            </a:r>
            <a:r>
              <a:rPr lang="en-US" sz="2000" dirty="0" smtClean="0"/>
              <a:t>”;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fa-IR" dirty="0" smtClean="0"/>
              <a:t>برای اینکه یک متغیر صحیح را برابر با یک متغیر اعشاری قرار دهیم چه کار باید کرد؟ به این کار چه می گویند؟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fa-IR" dirty="0" smtClean="0"/>
              <a:t>کدی بنویسید که تاریخ و زمان فعلی را نمایش دهد.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279374"/>
            <a:ext cx="11082593" cy="4578625"/>
          </a:xfrm>
        </p:spPr>
        <p:txBody>
          <a:bodyPr>
            <a:normAutofit/>
          </a:bodyPr>
          <a:lstStyle/>
          <a:p>
            <a:r>
              <a:rPr lang="fa-IR" dirty="0" smtClean="0"/>
              <a:t>ادامه</a:t>
            </a:r>
            <a:r>
              <a:rPr lang="en-US" dirty="0" smtClean="0"/>
              <a:t> </a:t>
            </a:r>
            <a:r>
              <a:rPr lang="fa-IR" dirty="0" smtClean="0"/>
              <a:t>سوالات سری 2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 </a:t>
            </a:r>
            <a:r>
              <a:rPr lang="fa-IR" dirty="0" smtClean="0"/>
              <a:t>  متغیر های زیر را به دلخواه مقدار دهی اولیه کنید.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String </a:t>
            </a:r>
            <a:r>
              <a:rPr lang="en-US" sz="2000" dirty="0" err="1" smtClean="0"/>
              <a:t>str</a:t>
            </a:r>
            <a:r>
              <a:rPr lang="en-US" sz="2000" dirty="0"/>
              <a:t>=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n=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double m=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DateTime</a:t>
            </a:r>
            <a:r>
              <a:rPr lang="en-US" sz="2000" dirty="0" smtClean="0"/>
              <a:t> d=</a:t>
            </a:r>
            <a:endParaRPr lang="en-US" sz="2000" dirty="0"/>
          </a:p>
          <a:p>
            <a:pPr marL="0" indent="0">
              <a:buNone/>
            </a:pPr>
            <a:endParaRPr lang="fa-IR" dirty="0" smtClean="0"/>
          </a:p>
          <a:p>
            <a:pPr marL="457200" indent="-457200">
              <a:buFont typeface="+mj-lt"/>
              <a:buAutoNum type="arabicPeriod" startAt="8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 fontScale="92500"/>
          </a:bodyPr>
          <a:lstStyle/>
          <a:p>
            <a:r>
              <a:rPr lang="fa-IR" sz="2800" dirty="0" smtClean="0"/>
              <a:t>سری </a:t>
            </a:r>
            <a:r>
              <a:rPr lang="fa-IR" sz="2800" dirty="0"/>
              <a:t>3</a:t>
            </a:r>
            <a:endParaRPr lang="fa-IR" sz="2800" dirty="0" smtClean="0"/>
          </a:p>
          <a:p>
            <a:pPr marL="0" indent="0">
              <a:buNone/>
            </a:pPr>
            <a:r>
              <a:rPr lang="fa-IR" dirty="0" smtClean="0"/>
              <a:t>1- به چه علت از تابع استفاده میکنیم؟</a:t>
            </a:r>
          </a:p>
          <a:p>
            <a:pPr marL="0" indent="0">
              <a:buNone/>
            </a:pPr>
            <a:r>
              <a:rPr lang="fa-IR" dirty="0" smtClean="0"/>
              <a:t>2- متد چیست؟ فراخوانی تابع به چه معناست؟</a:t>
            </a:r>
          </a:p>
          <a:p>
            <a:pPr marL="0" indent="0">
              <a:buNone/>
            </a:pPr>
            <a:r>
              <a:rPr lang="fa-IR" dirty="0" smtClean="0"/>
              <a:t>3-در کد زیر پارامتر و نام تابع را مشخص کنید</a:t>
            </a:r>
            <a:r>
              <a:rPr lang="en-US" dirty="0" smtClean="0"/>
              <a:t>.</a:t>
            </a:r>
            <a:endParaRPr lang="fa-IR" dirty="0" smtClean="0"/>
          </a:p>
          <a:p>
            <a:pPr marL="0" indent="0" algn="l">
              <a:buNone/>
            </a:pPr>
            <a:r>
              <a:rPr lang="en-US" dirty="0" smtClean="0"/>
              <a:t>private void </a:t>
            </a:r>
            <a:r>
              <a:rPr lang="en-US" dirty="0" err="1" smtClean="0"/>
              <a:t>ShowName</a:t>
            </a:r>
            <a:r>
              <a:rPr lang="en-US" dirty="0" smtClean="0"/>
              <a:t>(string name)</a:t>
            </a:r>
          </a:p>
          <a:p>
            <a:pPr marL="0" indent="0" algn="l">
              <a:buNone/>
            </a:pPr>
            <a:r>
              <a:rPr lang="en-US" sz="2200" dirty="0" smtClean="0"/>
              <a:t>{</a:t>
            </a:r>
          </a:p>
          <a:p>
            <a:pPr marL="0" indent="0" algn="l">
              <a:buNone/>
            </a:pPr>
            <a:r>
              <a:rPr lang="en-US" sz="2200" dirty="0"/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 fontScale="92500" lnSpcReduction="20000"/>
          </a:bodyPr>
          <a:lstStyle/>
          <a:p>
            <a:r>
              <a:rPr lang="fa-IR" sz="2800" dirty="0" smtClean="0"/>
              <a:t>ادامه سری </a:t>
            </a:r>
            <a:r>
              <a:rPr lang="fa-IR" sz="2800" dirty="0"/>
              <a:t>3</a:t>
            </a:r>
            <a:endParaRPr lang="fa-IR" sz="2800" dirty="0" smtClean="0"/>
          </a:p>
          <a:p>
            <a:pPr marL="0" indent="0">
              <a:buNone/>
            </a:pPr>
            <a:r>
              <a:rPr lang="fa-IR" dirty="0" smtClean="0"/>
              <a:t>4- در کد زیر خطاها را مشخص کنید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private void Tell Error (string </a:t>
            </a:r>
            <a:r>
              <a:rPr lang="en-US" sz="2000" dirty="0" smtClean="0"/>
              <a:t>time)</a:t>
            </a:r>
            <a:endParaRPr lang="en-US" sz="20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{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string  time=   </a:t>
            </a:r>
            <a:r>
              <a:rPr lang="en-US" sz="2000" dirty="0" err="1" smtClean="0"/>
              <a:t>DateTime.Now</a:t>
            </a:r>
            <a:r>
              <a:rPr lang="en-US" sz="2000" dirty="0" smtClean="0"/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}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5- تفاوت </a:t>
            </a:r>
            <a:r>
              <a:rPr lang="en-US" dirty="0"/>
              <a:t>event</a:t>
            </a:r>
            <a:r>
              <a:rPr lang="fa-IR" dirty="0"/>
              <a:t> و </a:t>
            </a:r>
            <a:r>
              <a:rPr lang="en-US" dirty="0"/>
              <a:t>property</a:t>
            </a:r>
            <a:r>
              <a:rPr lang="fa-IR" dirty="0"/>
              <a:t> برای یک </a:t>
            </a:r>
            <a:r>
              <a:rPr lang="en-US" dirty="0"/>
              <a:t>button</a:t>
            </a:r>
            <a:r>
              <a:rPr lang="fa-IR" dirty="0"/>
              <a:t> چیست مثال بزنید.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6- در کد زیر خطاها را بیابید.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private </a:t>
            </a:r>
            <a:r>
              <a:rPr lang="en-US" sz="2000" dirty="0" smtClean="0"/>
              <a:t>void </a:t>
            </a:r>
            <a:r>
              <a:rPr lang="en-US" sz="2000" dirty="0" err="1" smtClean="0"/>
              <a:t>Masahat</a:t>
            </a:r>
            <a:r>
              <a:rPr lang="en-US" sz="2000" dirty="0" smtClean="0"/>
              <a:t>(double r)</a:t>
            </a:r>
            <a:endParaRPr lang="en-US" sz="20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{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double s=r * r 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return s;</a:t>
            </a:r>
            <a:endParaRPr lang="en-US" sz="20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سری ۱</a:t>
            </a:r>
          </a:p>
          <a:p>
            <a:pPr marL="0" indent="0">
              <a:buNone/>
            </a:pPr>
            <a:r>
              <a:rPr lang="fa-IR" dirty="0" smtClean="0"/>
              <a:t>۱- اصلی ترین نرم افزار </a:t>
            </a:r>
            <a:r>
              <a:rPr lang="fa-IR" dirty="0"/>
              <a:t>برای برنامه نویسی </a:t>
            </a:r>
            <a:r>
              <a:rPr lang="en-US" dirty="0"/>
              <a:t>c# </a:t>
            </a:r>
            <a:r>
              <a:rPr lang="fa-IR" dirty="0"/>
              <a:t> چیست؟</a:t>
            </a:r>
          </a:p>
          <a:p>
            <a:pPr marL="0" indent="0">
              <a:buNone/>
            </a:pPr>
            <a:r>
              <a:rPr lang="fa-IR" dirty="0" smtClean="0"/>
              <a:t>۲- برای </a:t>
            </a:r>
            <a:r>
              <a:rPr lang="fa-IR" dirty="0"/>
              <a:t>ایجاد برنامه ویندوزی از چه گزینه ای در </a:t>
            </a:r>
            <a:r>
              <a:rPr lang="en-US" dirty="0" err="1"/>
              <a:t>vs</a:t>
            </a:r>
            <a:r>
              <a:rPr lang="fa-IR" dirty="0"/>
              <a:t> استفاده میکنیم؟</a:t>
            </a:r>
          </a:p>
          <a:p>
            <a:pPr marL="0" indent="0">
              <a:buNone/>
            </a:pPr>
            <a:r>
              <a:rPr lang="fa-IR" dirty="0" smtClean="0"/>
              <a:t>۳- سه </a:t>
            </a:r>
            <a:r>
              <a:rPr lang="fa-IR" dirty="0"/>
              <a:t>پنجره اصلی در </a:t>
            </a:r>
            <a:r>
              <a:rPr lang="en-US" dirty="0"/>
              <a:t>VS</a:t>
            </a:r>
            <a:r>
              <a:rPr lang="fa-IR" dirty="0"/>
              <a:t> را نام ببرید و کاربرد هر یک را مختصر توضیح دهید؟</a:t>
            </a:r>
          </a:p>
          <a:p>
            <a:pPr marL="0" indent="0">
              <a:buNone/>
            </a:pPr>
            <a:r>
              <a:rPr lang="fa-IR" dirty="0" smtClean="0"/>
              <a:t>۴- فرق </a:t>
            </a:r>
            <a:r>
              <a:rPr lang="fa-IR" dirty="0"/>
              <a:t>ویژگی </a:t>
            </a:r>
            <a:r>
              <a:rPr lang="en-US" dirty="0"/>
              <a:t>Name</a:t>
            </a:r>
            <a:r>
              <a:rPr lang="fa-IR" dirty="0"/>
              <a:t> و </a:t>
            </a:r>
            <a:r>
              <a:rPr lang="en-US" dirty="0"/>
              <a:t>Text</a:t>
            </a:r>
            <a:r>
              <a:rPr lang="fa-IR" dirty="0"/>
              <a:t> در یک </a:t>
            </a:r>
            <a:r>
              <a:rPr lang="en-US" dirty="0"/>
              <a:t>Button</a:t>
            </a:r>
            <a:r>
              <a:rPr lang="fa-IR" dirty="0"/>
              <a:t> چیست؟</a:t>
            </a:r>
          </a:p>
          <a:p>
            <a:pPr marL="0" indent="0">
              <a:buNone/>
            </a:pPr>
            <a:r>
              <a:rPr lang="fa-IR" dirty="0" smtClean="0"/>
              <a:t>۵- برای </a:t>
            </a:r>
            <a:r>
              <a:rPr lang="fa-IR" dirty="0"/>
              <a:t>رفتن به محیط کد یک دکمه </a:t>
            </a:r>
            <a:r>
              <a:rPr lang="fa-IR" dirty="0" smtClean="0"/>
              <a:t>باید چه کاری کرد؟</a:t>
            </a:r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ادامه سری ۱</a:t>
            </a:r>
          </a:p>
          <a:p>
            <a:pPr marL="0" indent="0">
              <a:buNone/>
            </a:pPr>
            <a:r>
              <a:rPr lang="fa-IR" dirty="0" smtClean="0"/>
              <a:t>۶- فرق نوع داده ای </a:t>
            </a:r>
            <a:r>
              <a:rPr lang="en-US" dirty="0" err="1" smtClean="0"/>
              <a:t>int</a:t>
            </a:r>
            <a:r>
              <a:rPr lang="fa-IR" dirty="0" smtClean="0"/>
              <a:t> و </a:t>
            </a:r>
            <a:r>
              <a:rPr lang="en-US" dirty="0" smtClean="0"/>
              <a:t>double</a:t>
            </a:r>
            <a:r>
              <a:rPr lang="fa-IR" dirty="0" smtClean="0"/>
              <a:t> چیست؟</a:t>
            </a:r>
          </a:p>
          <a:p>
            <a:pPr marL="0" indent="0">
              <a:buNone/>
            </a:pPr>
            <a:r>
              <a:rPr lang="fa-IR" dirty="0" smtClean="0"/>
              <a:t>۷- برای نمایش پیام در </a:t>
            </a:r>
            <a:r>
              <a:rPr lang="en-US" dirty="0" smtClean="0"/>
              <a:t>c#</a:t>
            </a:r>
            <a:r>
              <a:rPr lang="fa-IR" dirty="0" smtClean="0"/>
              <a:t> از چه کدی استفاده می شود؟</a:t>
            </a:r>
          </a:p>
          <a:p>
            <a:pPr marL="0" indent="0">
              <a:buNone/>
            </a:pPr>
            <a:r>
              <a:rPr lang="fa-IR" dirty="0" smtClean="0"/>
              <a:t>۸- در کد زیر مقدار متغیر </a:t>
            </a:r>
            <a:r>
              <a:rPr lang="en-US" dirty="0" smtClean="0"/>
              <a:t>n</a:t>
            </a:r>
            <a:r>
              <a:rPr lang="fa-IR" dirty="0" smtClean="0"/>
              <a:t> در نهایت برابر چیست؟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n=10;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n=n+n+1;</a:t>
            </a:r>
            <a:endParaRPr lang="fa-IR" dirty="0" smtClean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 /=4;</a:t>
            </a:r>
            <a:endParaRPr lang="fa-IR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ادامه سری ۱</a:t>
            </a:r>
          </a:p>
          <a:p>
            <a:pPr marL="0" indent="0">
              <a:buNone/>
            </a:pPr>
            <a:r>
              <a:rPr lang="fa-IR" sz="2800" dirty="0" smtClean="0"/>
              <a:t>۹- </a:t>
            </a:r>
            <a:r>
              <a:rPr lang="fa-IR" dirty="0" smtClean="0"/>
              <a:t>در </a:t>
            </a:r>
            <a:r>
              <a:rPr lang="fa-IR" dirty="0"/>
              <a:t>کد زیر مقدار متغیر </a:t>
            </a:r>
            <a:r>
              <a:rPr lang="en-US" dirty="0" smtClean="0"/>
              <a:t>m</a:t>
            </a:r>
            <a:r>
              <a:rPr lang="fa-IR" dirty="0" smtClean="0"/>
              <a:t> </a:t>
            </a:r>
            <a:r>
              <a:rPr lang="fa-IR" dirty="0"/>
              <a:t>در نهایت برابر چیست</a:t>
            </a:r>
            <a:r>
              <a:rPr lang="fa-IR" dirty="0" smtClean="0"/>
              <a:t>؟</a:t>
            </a:r>
            <a:endParaRPr lang="en-US" dirty="0" smtClean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</a:t>
            </a:r>
            <a:r>
              <a:rPr lang="en-US" dirty="0"/>
              <a:t> n=10;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m=n +1;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 +=2;</a:t>
            </a:r>
            <a:endParaRPr lang="fa-IR" dirty="0"/>
          </a:p>
          <a:p>
            <a:pPr marL="0" indent="0">
              <a:buNone/>
            </a:pPr>
            <a:r>
              <a:rPr lang="fa-IR" dirty="0" smtClean="0"/>
              <a:t>۱۰- کد زیر چه خطاهایی دارد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n=1</a:t>
            </a:r>
            <a:endParaRPr lang="fa-IR" dirty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 =    n+1;</a:t>
            </a:r>
            <a:endParaRPr lang="fa-IR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279374"/>
            <a:ext cx="11082593" cy="4578625"/>
          </a:xfrm>
        </p:spPr>
        <p:txBody>
          <a:bodyPr>
            <a:normAutofit fontScale="92500" lnSpcReduction="10000"/>
          </a:bodyPr>
          <a:lstStyle/>
          <a:p>
            <a:r>
              <a:rPr lang="fa-IR" dirty="0" smtClean="0"/>
              <a:t>سوالات سری 1</a:t>
            </a:r>
          </a:p>
          <a:p>
            <a:pPr marL="457200" indent="-457200">
              <a:buFont typeface="+mj-lt"/>
              <a:buAutoNum type="arabicPeriod"/>
            </a:pPr>
            <a:r>
              <a:rPr lang="fa-IR" dirty="0" smtClean="0"/>
              <a:t>نام اصلی ترین نرم افزار برای برنامه نویسی </a:t>
            </a:r>
            <a:r>
              <a:rPr lang="en-US" dirty="0" smtClean="0"/>
              <a:t>C#</a:t>
            </a:r>
            <a:r>
              <a:rPr lang="fa-IR" dirty="0" smtClean="0"/>
              <a:t> چیست؟</a:t>
            </a:r>
          </a:p>
          <a:p>
            <a:pPr marL="457200" indent="-457200">
              <a:buFont typeface="+mj-lt"/>
              <a:buAutoNum type="arabicPeriod"/>
            </a:pPr>
            <a:r>
              <a:rPr lang="fa-IR" dirty="0" smtClean="0"/>
              <a:t>برای ایجاد برنامه ویندوزی در </a:t>
            </a:r>
            <a:r>
              <a:rPr lang="en-US" dirty="0" smtClean="0"/>
              <a:t>VS</a:t>
            </a:r>
            <a:r>
              <a:rPr lang="fa-IR" dirty="0" smtClean="0"/>
              <a:t> باید کدام گزینه را موقع تعریف پروژه انتخاب کرد؟</a:t>
            </a:r>
          </a:p>
          <a:p>
            <a:pPr marL="457200" indent="-457200">
              <a:buFont typeface="+mj-lt"/>
              <a:buAutoNum type="arabicPeriod"/>
            </a:pPr>
            <a:r>
              <a:rPr lang="fa-IR" dirty="0" smtClean="0"/>
              <a:t>سه پنجره اصلی در نرم افزار </a:t>
            </a:r>
            <a:r>
              <a:rPr lang="en-US" dirty="0" smtClean="0"/>
              <a:t>VS</a:t>
            </a:r>
            <a:r>
              <a:rPr lang="fa-IR" dirty="0" smtClean="0"/>
              <a:t> را نام ببرید و کاربرد هر یک تا مختصر توضیح دهید؟</a:t>
            </a:r>
          </a:p>
          <a:p>
            <a:pPr marL="457200" indent="-457200">
              <a:buFont typeface="+mj-lt"/>
              <a:buAutoNum type="arabicPeriod"/>
            </a:pPr>
            <a:r>
              <a:rPr lang="fa-IR" dirty="0" smtClean="0"/>
              <a:t>برای اجرای یک برنامه در </a:t>
            </a:r>
            <a:r>
              <a:rPr lang="en-US" dirty="0" smtClean="0"/>
              <a:t>VS</a:t>
            </a:r>
            <a:r>
              <a:rPr lang="fa-IR" dirty="0" smtClean="0"/>
              <a:t> باید چه کاری کرد؟</a:t>
            </a:r>
          </a:p>
          <a:p>
            <a:pPr marL="457200" indent="-457200">
              <a:buFont typeface="+mj-lt"/>
              <a:buAutoNum type="arabicPeriod"/>
            </a:pPr>
            <a:r>
              <a:rPr lang="fa-IR" dirty="0" smtClean="0"/>
              <a:t>فرم چیست؟ کنترل چیست؟ 3 نمونه کنترل نام ببرید.</a:t>
            </a:r>
          </a:p>
          <a:p>
            <a:pPr marL="457200" indent="-457200">
              <a:buFont typeface="+mj-lt"/>
              <a:buAutoNum type="arabicPeriod"/>
            </a:pPr>
            <a:r>
              <a:rPr lang="fa-IR" dirty="0" smtClean="0"/>
              <a:t>تفاوت ویژگی </a:t>
            </a:r>
            <a:r>
              <a:rPr lang="en-US" dirty="0" smtClean="0"/>
              <a:t>Text</a:t>
            </a:r>
            <a:r>
              <a:rPr lang="fa-IR" dirty="0" smtClean="0"/>
              <a:t> و </a:t>
            </a:r>
            <a:r>
              <a:rPr lang="en-US" dirty="0" smtClean="0"/>
              <a:t>Name</a:t>
            </a:r>
            <a:r>
              <a:rPr lang="fa-IR" dirty="0" smtClean="0"/>
              <a:t> یک </a:t>
            </a:r>
            <a:r>
              <a:rPr lang="en-US" dirty="0" smtClean="0"/>
              <a:t>Button </a:t>
            </a:r>
            <a:r>
              <a:rPr lang="fa-IR" dirty="0"/>
              <a:t> </a:t>
            </a:r>
            <a:r>
              <a:rPr lang="fa-IR" dirty="0" smtClean="0"/>
              <a:t>چیست؟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279374"/>
            <a:ext cx="11082593" cy="4578625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ادامه سوالات سری 1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fa-IR" dirty="0" smtClean="0"/>
              <a:t>فرض کنید با کلیک روی یک دکمه، حاصل جمع دو عدد نمایش داده می شود. برای نام این دکمه (خاصیت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en-US" dirty="0" smtClean="0"/>
              <a:t>Name</a:t>
            </a:r>
            <a:r>
              <a:rPr lang="fa-IR" dirty="0" smtClean="0"/>
              <a:t>) چه پیشنهادی دارید؟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fa-IR" dirty="0" smtClean="0"/>
              <a:t>برای اینکه وارد محیط کدنویسی یک دکمه شویم باید چکار کنیم؟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fa-IR" dirty="0" smtClean="0"/>
              <a:t>وقتی در محیط کدنویسی قرار داریم، چگونه می توانیم وارد محیط طراحی شویم؟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fa-IR" dirty="0" smtClean="0"/>
              <a:t>منظور از یک بلوک در برنامه نویسی چیست؟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fa-IR" dirty="0" smtClean="0"/>
              <a:t>یک خط کد بنویسید که پیام </a:t>
            </a:r>
            <a:r>
              <a:rPr lang="en-US" dirty="0" smtClean="0"/>
              <a:t>“hello”</a:t>
            </a:r>
            <a:r>
              <a:rPr lang="fa-IR" dirty="0" smtClean="0"/>
              <a:t> را نمایش دهد.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279374"/>
            <a:ext cx="11082593" cy="4578625"/>
          </a:xfrm>
        </p:spPr>
        <p:txBody>
          <a:bodyPr>
            <a:normAutofit fontScale="92500" lnSpcReduction="10000"/>
          </a:bodyPr>
          <a:lstStyle/>
          <a:p>
            <a:r>
              <a:rPr lang="fa-IR" dirty="0" smtClean="0"/>
              <a:t>ادامه سوالات سری 1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fa-IR" dirty="0" smtClean="0"/>
              <a:t>برای بستن برنامه در </a:t>
            </a:r>
            <a:r>
              <a:rPr lang="en-US" dirty="0" smtClean="0"/>
              <a:t>C#</a:t>
            </a:r>
            <a:r>
              <a:rPr lang="fa-IR" dirty="0" smtClean="0"/>
              <a:t> از چه کدی استفاده می شود؟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fa-IR" dirty="0" smtClean="0"/>
              <a:t>در مثال زیر </a:t>
            </a:r>
            <a:r>
              <a:rPr lang="en-US" dirty="0" smtClean="0"/>
              <a:t>n</a:t>
            </a:r>
            <a:r>
              <a:rPr lang="fa-IR" dirty="0" smtClean="0"/>
              <a:t> در نهایت برابر چند خواهد شد؟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n=10;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n=n+n-1;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n ++;</a:t>
            </a:r>
            <a:endParaRPr lang="fa-IR" sz="2000" dirty="0" smtClean="0"/>
          </a:p>
          <a:p>
            <a:pPr marL="457200" indent="-457200">
              <a:buFont typeface="+mj-lt"/>
              <a:buAutoNum type="arabicPeriod" startAt="14"/>
            </a:pPr>
            <a:r>
              <a:rPr lang="fa-IR" dirty="0" smtClean="0"/>
              <a:t>کد زیر چه خطایی دارد؟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</a:t>
            </a:r>
            <a:r>
              <a:rPr lang="en-US" dirty="0"/>
              <a:t> n=10;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n=n-1</a:t>
            </a:r>
            <a:endParaRPr lang="en-US" dirty="0"/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 = n+2;</a:t>
            </a:r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279374"/>
            <a:ext cx="11082593" cy="4578625"/>
          </a:xfrm>
        </p:spPr>
        <p:txBody>
          <a:bodyPr>
            <a:normAutofit/>
          </a:bodyPr>
          <a:lstStyle/>
          <a:p>
            <a:r>
              <a:rPr lang="fa-IR" dirty="0" smtClean="0"/>
              <a:t>ادامه سوالات سری 1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fa-IR" dirty="0" smtClean="0"/>
              <a:t>کدی بنویسید که 2 عدد اعشاری را با هم ضرب کند و نتیجه را تا 2 رقم اعشار نمایش دهد.</a:t>
            </a:r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 lnSpcReduction="10000"/>
          </a:bodyPr>
          <a:lstStyle/>
          <a:p>
            <a:r>
              <a:rPr lang="fa-IR" sz="2800" dirty="0" smtClean="0"/>
              <a:t>سری ۲</a:t>
            </a:r>
          </a:p>
          <a:p>
            <a:pPr marL="0" indent="0">
              <a:buNone/>
            </a:pPr>
            <a:r>
              <a:rPr lang="fa-IR" dirty="0" smtClean="0"/>
              <a:t>1- کد زیر چه کاری انجام میدهد 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string name=“</a:t>
            </a:r>
            <a:r>
              <a:rPr lang="en-US" sz="2000" dirty="0" err="1" smtClean="0"/>
              <a:t>ba</a:t>
            </a:r>
            <a:r>
              <a:rPr lang="en-US" sz="2000" dirty="0" smtClean="0"/>
              <a:t>”;</a:t>
            </a:r>
            <a:endParaRPr lang="en-US" sz="1600" dirty="0" smtClean="0"/>
          </a:p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MessageBox.Show</a:t>
            </a:r>
            <a:r>
              <a:rPr lang="en-US" sz="2000" dirty="0" smtClean="0"/>
              <a:t>(“</a:t>
            </a:r>
            <a:r>
              <a:rPr lang="en-US" sz="2000" dirty="0" err="1" smtClean="0"/>
              <a:t>ali</a:t>
            </a:r>
            <a:r>
              <a:rPr lang="en-US" sz="2000" dirty="0" smtClean="0"/>
              <a:t>”  +</a:t>
            </a:r>
            <a:r>
              <a:rPr lang="en-US" sz="2000" dirty="0" err="1" smtClean="0"/>
              <a:t>name+name</a:t>
            </a:r>
            <a:r>
              <a:rPr lang="en-US" sz="2000" dirty="0" smtClean="0"/>
              <a:t>);</a:t>
            </a:r>
            <a:endParaRPr lang="fa-IR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2- </a:t>
            </a:r>
            <a:r>
              <a:rPr lang="en-US" dirty="0" smtClean="0"/>
              <a:t> </a:t>
            </a:r>
            <a:r>
              <a:rPr lang="fa-IR" dirty="0" smtClean="0"/>
              <a:t>اگر بخواهیم از یک متن، 3 حرف اول را جداکنیم باید از چه دستوری استفاده کنیم؟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3- دستور </a:t>
            </a:r>
            <a:r>
              <a:rPr lang="en-US" dirty="0" smtClean="0"/>
              <a:t>Replace </a:t>
            </a:r>
            <a:r>
              <a:rPr lang="fa-IR" dirty="0" smtClean="0"/>
              <a:t> چه کاربردی دارد؟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4- برای رفع خطای زیر چه کاری باید کرد؟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200" dirty="0" smtClean="0"/>
              <a:t>double m=10.35;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n=m*2;</a:t>
            </a:r>
            <a:endParaRPr lang="en-US" sz="2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2367</TotalTime>
  <Words>799</Words>
  <Application>Microsoft Office PowerPoint</Application>
  <PresentationFormat>Widescreen</PresentationFormat>
  <Paragraphs>129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 Nazanin</vt:lpstr>
      <vt:lpstr>B Titr</vt:lpstr>
      <vt:lpstr>Calibri</vt:lpstr>
      <vt:lpstr>Century Gothic</vt:lpstr>
      <vt:lpstr>Wingdings 3</vt:lpstr>
      <vt:lpstr>Ion Boardroom</vt:lpstr>
      <vt:lpstr>برنامه نویسی به زبانC# </vt:lpstr>
      <vt:lpstr>پرسش</vt:lpstr>
      <vt:lpstr>پرسش</vt:lpstr>
      <vt:lpstr>پرسش</vt:lpstr>
      <vt:lpstr>پرسش</vt:lpstr>
      <vt:lpstr>پرسش</vt:lpstr>
      <vt:lpstr>پرسش</vt:lpstr>
      <vt:lpstr>پرسش</vt:lpstr>
      <vt:lpstr>پرسش</vt:lpstr>
      <vt:lpstr>پرسش</vt:lpstr>
      <vt:lpstr>پرسش</vt:lpstr>
      <vt:lpstr>پرسش</vt:lpstr>
      <vt:lpstr>پرسش</vt:lpstr>
      <vt:lpstr>پرسش</vt:lpstr>
      <vt:lpstr>پرسش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به زبانC# </dc:title>
  <dc:creator>Windows User</dc:creator>
  <cp:lastModifiedBy>Windows User</cp:lastModifiedBy>
  <cp:revision>290</cp:revision>
  <dcterms:created xsi:type="dcterms:W3CDTF">2017-10-29T18:33:16Z</dcterms:created>
  <dcterms:modified xsi:type="dcterms:W3CDTF">2017-11-20T19:13:11Z</dcterms:modified>
</cp:coreProperties>
</file>