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8"/>
  </p:notesMasterIdLst>
  <p:sldIdLst>
    <p:sldId id="256" r:id="rId2"/>
    <p:sldId id="284" r:id="rId3"/>
    <p:sldId id="285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C5448-3B99-490C-ADA0-94BB4B51225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2FC1C-A7B5-41D9-AF5A-3078BF9C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0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8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5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1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 sz="4000" b="1">
                <a:cs typeface="B Nazanin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533137"/>
            <a:ext cx="11082593" cy="3830595"/>
          </a:xfrm>
        </p:spPr>
        <p:txBody>
          <a:bodyPr>
            <a:normAutofit/>
          </a:bodyPr>
          <a:lstStyle>
            <a:lvl1pPr algn="r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400">
                <a:cs typeface="B Nazanin" panose="00000400000000000000" pitchFamily="2" charset="-78"/>
              </a:defRPr>
            </a:lvl1pPr>
            <a:lvl2pPr algn="r" rtl="1">
              <a:lnSpc>
                <a:spcPct val="150000"/>
              </a:lnSpc>
              <a:defRPr sz="2000">
                <a:cs typeface="B Nazanin" panose="00000400000000000000" pitchFamily="2" charset="-78"/>
              </a:defRPr>
            </a:lvl2pPr>
            <a:lvl3pPr algn="r" rtl="1">
              <a:defRPr sz="1800">
                <a:cs typeface="B Nazanin" panose="00000400000000000000" pitchFamily="2" charset="-78"/>
              </a:defRPr>
            </a:lvl3pPr>
            <a:lvl4pPr algn="r" rtl="1">
              <a:defRPr sz="1600">
                <a:cs typeface="B Nazanin" panose="00000400000000000000" pitchFamily="2" charset="-78"/>
              </a:defRPr>
            </a:lvl4pPr>
            <a:lvl5pPr algn="r" rtl="1">
              <a:defRPr sz="16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/>
            </a:lvl1pPr>
          </a:lstStyle>
          <a:p>
            <a:fld id="{0E68E40E-28D6-4D4C-B590-987C54321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hlinkClick r:id="rId2" action="ppaction://hlinksldjump"/>
          </p:cNvPr>
          <p:cNvSpPr/>
          <p:nvPr userDrawn="1"/>
        </p:nvSpPr>
        <p:spPr>
          <a:xfrm>
            <a:off x="11541211" y="6598509"/>
            <a:ext cx="650789" cy="233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home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80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برنامه نویسی به زبان</a:t>
            </a:r>
            <a:r>
              <a:rPr lang="en-US" dirty="0" smtClean="0">
                <a:cs typeface="B Titr" panose="00000700000000000000" pitchFamily="2" charset="-78"/>
              </a:rPr>
              <a:t>C#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تمرینات دوره ای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0240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7530" y="456942"/>
            <a:ext cx="2014330" cy="590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باسمه تعالی</a:t>
            </a:r>
            <a:endParaRPr lang="en-US" sz="3200" b="1" i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0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تمرین 1: برنامه ای بنویسید که کاربر نام و نام خانوادگی خود را وارد کند و با انتخاب دکمه نمایش، به نام و نام خانوادگی خوشامد بگوید</a:t>
            </a:r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تمرینات دوره ای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998029"/>
            <a:ext cx="4518991" cy="38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082593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تمرین </a:t>
            </a:r>
            <a:r>
              <a:rPr lang="fa-IR" sz="2800" dirty="0"/>
              <a:t>2</a:t>
            </a:r>
            <a:r>
              <a:rPr lang="fa-IR" sz="2800" dirty="0" smtClean="0"/>
              <a:t>: برنامه ای بنویسید که کاربر یک متن وارد کند و با انتخاب یک دکمه، نصف متن نمایش داده شود.</a:t>
            </a:r>
            <a:endParaRPr lang="fa-IR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تمرینات دوره ای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0" y="3994459"/>
            <a:ext cx="3208891" cy="28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445360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تمرین </a:t>
            </a:r>
            <a:r>
              <a:rPr lang="fa-IR" sz="2800" dirty="0" smtClean="0"/>
              <a:t>3: </a:t>
            </a:r>
            <a:r>
              <a:rPr lang="fa-IR" sz="2800" dirty="0" smtClean="0"/>
              <a:t>برنامه ای بنویسید که دارای دو تابع زیر است:</a:t>
            </a:r>
          </a:p>
          <a:p>
            <a:pPr marL="0" indent="0">
              <a:buNone/>
            </a:pPr>
            <a:r>
              <a:rPr lang="fa-IR" sz="2800" dirty="0" smtClean="0"/>
              <a:t>تابع اول: تابعی که مساحت یک مثلث را محاسبه می کند و نمایش می دهد. دو ورودی عددی دارد.</a:t>
            </a:r>
          </a:p>
          <a:p>
            <a:pPr marL="0" indent="0">
              <a:buNone/>
            </a:pPr>
            <a:r>
              <a:rPr lang="fa-IR" sz="2800" dirty="0" smtClean="0"/>
              <a:t>تابع دوم: تاریخ امروز مانند 2017/10/20 نمایش می دهد.</a:t>
            </a:r>
          </a:p>
          <a:p>
            <a:pPr marL="0" indent="0">
              <a:buNone/>
            </a:pPr>
            <a:endParaRPr lang="fa-IR" sz="2800" dirty="0"/>
          </a:p>
          <a:p>
            <a:pPr marL="0" indent="0">
              <a:buNone/>
            </a:pPr>
            <a:r>
              <a:rPr lang="fa-IR" sz="2000" dirty="0" smtClean="0"/>
              <a:t>دکمه های محاسبه مساحت: تابع اول را با ورودی های مختلف فرا خوانی میکند.</a:t>
            </a:r>
          </a:p>
          <a:p>
            <a:pPr marL="0" indent="0">
              <a:buNone/>
            </a:pPr>
            <a:r>
              <a:rPr lang="fa-IR" sz="2000" dirty="0" smtClean="0"/>
              <a:t>دکمه های نمایش تاریخ: متد دوم را فراخوانی (</a:t>
            </a:r>
            <a:r>
              <a:rPr lang="en-US" sz="2000" dirty="0" smtClean="0"/>
              <a:t>call</a:t>
            </a:r>
            <a:r>
              <a:rPr lang="fa-IR" sz="2000" dirty="0" smtClean="0"/>
              <a:t>) می کند.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تمرینات دوره ای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8052"/>
            <a:ext cx="4996070" cy="28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445360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تمرین </a:t>
            </a:r>
            <a:r>
              <a:rPr lang="fa-IR" sz="2800" dirty="0" smtClean="0"/>
              <a:t>4: </a:t>
            </a:r>
            <a:r>
              <a:rPr lang="fa-IR" sz="2800" dirty="0" smtClean="0"/>
              <a:t>برنامه ای بنویسید که </a:t>
            </a:r>
            <a:r>
              <a:rPr lang="fa-IR" sz="2800" dirty="0" smtClean="0"/>
              <a:t>نام ، قد و وزن را بگیرد و بررسی های زیر را انجام دهد:</a:t>
            </a:r>
          </a:p>
          <a:p>
            <a:pPr marL="0" indent="0">
              <a:buNone/>
            </a:pPr>
            <a:r>
              <a:rPr lang="fa-IR" sz="2000" dirty="0" smtClean="0"/>
              <a:t>اگر قد مساوی یا بزرگتر از 175 بود پیام «علی بلند قد است» نمایش داده شود (به جای علی، نام وارد شده قرار گیرد)</a:t>
            </a:r>
          </a:p>
          <a:p>
            <a:pPr marL="0" indent="0">
              <a:buNone/>
            </a:pPr>
            <a:r>
              <a:rPr lang="fa-IR" sz="2000" dirty="0" smtClean="0"/>
              <a:t>اگر قد کمتر از 175 بود و وزن بیشتر از 75 </a:t>
            </a:r>
            <a:r>
              <a:rPr lang="fa-IR" sz="2000" dirty="0"/>
              <a:t>بود پیام «علی </a:t>
            </a:r>
            <a:r>
              <a:rPr lang="fa-IR" sz="2000" dirty="0" smtClean="0"/>
              <a:t>چاق است</a:t>
            </a:r>
            <a:r>
              <a:rPr lang="fa-IR" sz="2000" dirty="0"/>
              <a:t>»  </a:t>
            </a:r>
            <a:r>
              <a:rPr lang="fa-IR" sz="2000" dirty="0" smtClean="0"/>
              <a:t>نمایش دهد.</a:t>
            </a:r>
          </a:p>
          <a:p>
            <a:pPr marL="0" indent="0">
              <a:buNone/>
            </a:pPr>
            <a:r>
              <a:rPr lang="fa-IR" sz="2000" dirty="0"/>
              <a:t>اگر قد کمتر از 175 بود و وزن </a:t>
            </a:r>
            <a:r>
              <a:rPr lang="fa-IR" sz="2000" dirty="0" smtClean="0"/>
              <a:t>کمترمساوی </a:t>
            </a:r>
            <a:r>
              <a:rPr lang="fa-IR" sz="2000" dirty="0"/>
              <a:t>75 بود پیام «علی </a:t>
            </a:r>
            <a:r>
              <a:rPr lang="fa-IR" sz="2000" dirty="0" smtClean="0"/>
              <a:t>چاق نیست»  </a:t>
            </a:r>
            <a:r>
              <a:rPr lang="fa-IR" sz="2000" dirty="0"/>
              <a:t>نمایش </a:t>
            </a:r>
            <a:r>
              <a:rPr lang="fa-IR" sz="2000" dirty="0" smtClean="0"/>
              <a:t>دهد.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تمرینات دوره ای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3790"/>
            <a:ext cx="4081670" cy="33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05878"/>
            <a:ext cx="11445360" cy="4552121"/>
          </a:xfrm>
        </p:spPr>
        <p:txBody>
          <a:bodyPr>
            <a:normAutofit/>
          </a:bodyPr>
          <a:lstStyle/>
          <a:p>
            <a:r>
              <a:rPr lang="fa-IR" sz="2800" dirty="0" smtClean="0"/>
              <a:t>تمرین 4-2: </a:t>
            </a:r>
            <a:r>
              <a:rPr lang="fa-IR" sz="2800" dirty="0" smtClean="0"/>
              <a:t>برنامه ای بنویسید </a:t>
            </a:r>
            <a:r>
              <a:rPr lang="fa-IR" sz="2800" dirty="0" smtClean="0"/>
              <a:t>مساحت مثلث را نمایش دهد.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a-IR" dirty="0" smtClean="0"/>
              <a:t>تمرینات دوره ای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643" y="3022706"/>
            <a:ext cx="4819444" cy="38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2374</TotalTime>
  <Words>260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 Nazanin</vt:lpstr>
      <vt:lpstr>B Titr</vt:lpstr>
      <vt:lpstr>Calibri</vt:lpstr>
      <vt:lpstr>Century Gothic</vt:lpstr>
      <vt:lpstr>Wingdings 3</vt:lpstr>
      <vt:lpstr>Ion Boardroom</vt:lpstr>
      <vt:lpstr>برنامه نویسی به زبانC# </vt:lpstr>
      <vt:lpstr>تمرینات دوره ای</vt:lpstr>
      <vt:lpstr>تمرینات دوره ای</vt:lpstr>
      <vt:lpstr>تمرینات دوره ای</vt:lpstr>
      <vt:lpstr>تمرینات دوره ای</vt:lpstr>
      <vt:lpstr>تمرینات دوره ای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به زبانC# </dc:title>
  <dc:creator>Windows User</dc:creator>
  <cp:lastModifiedBy>Windows User</cp:lastModifiedBy>
  <cp:revision>288</cp:revision>
  <dcterms:created xsi:type="dcterms:W3CDTF">2017-10-29T18:33:16Z</dcterms:created>
  <dcterms:modified xsi:type="dcterms:W3CDTF">2017-11-20T19:32:40Z</dcterms:modified>
</cp:coreProperties>
</file>