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6" r:id="rId1"/>
  </p:sldMasterIdLst>
  <p:notesMasterIdLst>
    <p:notesMasterId r:id="rId23"/>
  </p:notesMasterIdLst>
  <p:sldIdLst>
    <p:sldId id="256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C5448-3B99-490C-ADA0-94BB4B512256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2FC1C-A7B5-41D9-AF5A-3078BF9C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69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0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84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52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06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30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8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19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8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1">
              <a:defRPr sz="4000" b="1">
                <a:cs typeface="B Nazanin" panose="00000400000000000000" pitchFamily="2" charset="-7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533137"/>
            <a:ext cx="11082593" cy="3830595"/>
          </a:xfrm>
        </p:spPr>
        <p:txBody>
          <a:bodyPr>
            <a:normAutofit/>
          </a:bodyPr>
          <a:lstStyle>
            <a:lvl1pPr algn="r" rt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 sz="2400">
                <a:cs typeface="B Nazanin" panose="00000400000000000000" pitchFamily="2" charset="-78"/>
              </a:defRPr>
            </a:lvl1pPr>
            <a:lvl2pPr algn="r" rtl="1">
              <a:lnSpc>
                <a:spcPct val="150000"/>
              </a:lnSpc>
              <a:defRPr sz="2000">
                <a:cs typeface="B Nazanin" panose="00000400000000000000" pitchFamily="2" charset="-78"/>
              </a:defRPr>
            </a:lvl2pPr>
            <a:lvl3pPr algn="r" rtl="1">
              <a:defRPr sz="1800">
                <a:cs typeface="B Nazanin" panose="00000400000000000000" pitchFamily="2" charset="-78"/>
              </a:defRPr>
            </a:lvl3pPr>
            <a:lvl4pPr algn="r" rtl="1">
              <a:defRPr sz="1600">
                <a:cs typeface="B Nazanin" panose="00000400000000000000" pitchFamily="2" charset="-78"/>
              </a:defRPr>
            </a:lvl4pPr>
            <a:lvl5pPr algn="r" rtl="1">
              <a:defRPr sz="1600"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1">
              <a:defRPr/>
            </a:lvl1pPr>
          </a:lstStyle>
          <a:p>
            <a:fld id="{0E68E40E-28D6-4D4C-B590-987C543210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hlinkClick r:id="rId2" action="ppaction://hlinksldjump"/>
          </p:cNvPr>
          <p:cNvSpPr/>
          <p:nvPr userDrawn="1"/>
        </p:nvSpPr>
        <p:spPr>
          <a:xfrm>
            <a:off x="11643703" y="6696639"/>
            <a:ext cx="548297" cy="1352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home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5808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8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9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2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2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2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7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0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1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sdn.microsoft.com/en-us/library/f956fzw1(v=vs.110)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/>
          <a:lstStyle/>
          <a:p>
            <a:pPr algn="r" rtl="1"/>
            <a:r>
              <a:rPr lang="fa-IR" dirty="0" smtClean="0">
                <a:cs typeface="B Titr" panose="00000700000000000000" pitchFamily="2" charset="-78"/>
              </a:rPr>
              <a:t>برنامه نویسی به زبان</a:t>
            </a:r>
            <a:r>
              <a:rPr lang="en-US" dirty="0" smtClean="0">
                <a:cs typeface="B Titr" panose="00000700000000000000" pitchFamily="2" charset="-78"/>
              </a:rPr>
              <a:t>C# 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نرم افزار نویسی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20240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57530" y="456942"/>
            <a:ext cx="2014330" cy="5902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باسمه تعالی</a:t>
            </a:r>
            <a:endParaRPr 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204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3830595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10: </a:t>
            </a:r>
            <a:r>
              <a:rPr lang="fa-IR" dirty="0"/>
              <a:t>(انتخابات) نرم افزاری </a:t>
            </a:r>
            <a:r>
              <a:rPr lang="fa-IR" dirty="0" smtClean="0"/>
              <a:t>بنویسید </a:t>
            </a:r>
            <a:r>
              <a:rPr lang="fa-IR" dirty="0"/>
              <a:t>که ابتدا تعداد نامزدهای انتخاباتی رو می گیره و بعد تعداد رای دهنده ها رو هم می گیره و بعد رای گیری می کنه و در آخر هم تعداد آرا رو نشون می ده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3644112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3830595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11: نرم افزار زنگ هشدار</a:t>
            </a:r>
          </a:p>
          <a:p>
            <a:endParaRPr lang="fa-IR" dirty="0"/>
          </a:p>
        </p:txBody>
      </p:sp>
      <p:pic>
        <p:nvPicPr>
          <p:cNvPr id="3074" name="Picture 2" descr="پروژه زنگ هشدار با سی شار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05" y="3167271"/>
            <a:ext cx="5629766" cy="274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687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3830595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12: نرم </a:t>
            </a:r>
            <a:r>
              <a:rPr lang="fa-IR" dirty="0"/>
              <a:t>افزاری بنویسید که </a:t>
            </a:r>
            <a:r>
              <a:rPr lang="fa-IR" dirty="0" smtClean="0"/>
              <a:t>یک عدد گرفته و مقسوم </a:t>
            </a:r>
            <a:r>
              <a:rPr lang="fa-IR" dirty="0"/>
              <a:t>علیه های عدد رو میگه و میگه که </a:t>
            </a:r>
            <a:r>
              <a:rPr lang="fa-IR" dirty="0" smtClean="0"/>
              <a:t>عدد </a:t>
            </a:r>
            <a:r>
              <a:rPr lang="fa-IR" dirty="0"/>
              <a:t>اوله یا مرکب</a:t>
            </a:r>
            <a:endParaRPr lang="fa-IR" dirty="0" smtClean="0"/>
          </a:p>
          <a:p>
            <a:endParaRPr lang="fa-IR" dirty="0"/>
          </a:p>
        </p:txBody>
      </p:sp>
      <p:pic>
        <p:nvPicPr>
          <p:cNvPr id="6146" name="Picture 2" descr="Image result for ‫نرم افزار مشاهده مقسوم علیه های عدد‬‎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14" y="3109024"/>
            <a:ext cx="3794233" cy="362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540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3830595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13: نرم </a:t>
            </a:r>
            <a:r>
              <a:rPr lang="fa-IR" dirty="0"/>
              <a:t>افزاری بنویسید که </a:t>
            </a:r>
            <a:r>
              <a:rPr lang="fa-IR" dirty="0" smtClean="0"/>
              <a:t>اندازه دو ضلع مثلث قام الزاویه را دریافت کند و مثلث را رسم کند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695713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3830595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14: بازی دوز</a:t>
            </a:r>
          </a:p>
          <a:p>
            <a:endParaRPr lang="fa-IR" dirty="0"/>
          </a:p>
        </p:txBody>
      </p:sp>
      <p:pic>
        <p:nvPicPr>
          <p:cNvPr id="7170" name="Picture 2" descr="Image result for ‫نرم افزار ویندوزی بازی دوز‬‎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02" y="1842509"/>
            <a:ext cx="6775311" cy="501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357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4324863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15: نرم افزار مدیریت هتل شامل امکانات: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000" dirty="0"/>
              <a:t>اضافه کردن اطلاعات مشتری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000" dirty="0"/>
              <a:t>ویرایش اطلاعات مشتری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000" dirty="0"/>
              <a:t>حذف مشتری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000" dirty="0"/>
              <a:t>جستجو مشتریان براساس نام و نام خانوادگی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000" dirty="0"/>
              <a:t>تنظیمات مربوط به هتل و اتاق ها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000" dirty="0"/>
              <a:t>اضافه کردن اتاق ها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000" dirty="0"/>
              <a:t>تغییر رمز عبور و اضافه کردن کاربر جدید سیستم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000" dirty="0"/>
              <a:t>تسویه حساب اتاق به همراه نمایش  محاسبه هزینه </a:t>
            </a:r>
            <a:r>
              <a:rPr lang="fa-IR" sz="2000" dirty="0" smtClean="0"/>
              <a:t>اتاق</a:t>
            </a:r>
          </a:p>
          <a:p>
            <a:endParaRPr lang="fa-IR" dirty="0"/>
          </a:p>
        </p:txBody>
      </p:sp>
      <p:pic>
        <p:nvPicPr>
          <p:cNvPr id="9218" name="Picture 2" descr="پروژه مدیریت هتل - ویرایش مشتر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58" y="2130349"/>
            <a:ext cx="6669955" cy="472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434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4324863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15: (ادامه عکس)</a:t>
            </a:r>
            <a:endParaRPr lang="fa-IR" sz="2000" dirty="0" smtClean="0"/>
          </a:p>
          <a:p>
            <a:endParaRPr lang="fa-IR" dirty="0"/>
          </a:p>
        </p:txBody>
      </p:sp>
      <p:pic>
        <p:nvPicPr>
          <p:cNvPr id="11266" name="Picture 2" descr="پروژه مدیریت هتل - اضافه کردن مشتر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54" y="2330381"/>
            <a:ext cx="6351243" cy="452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33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4324863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15: (ادامه عکس)</a:t>
            </a:r>
            <a:endParaRPr lang="fa-IR" sz="2000" dirty="0" smtClean="0"/>
          </a:p>
          <a:p>
            <a:endParaRPr lang="fa-IR" dirty="0"/>
          </a:p>
        </p:txBody>
      </p:sp>
      <p:pic>
        <p:nvPicPr>
          <p:cNvPr id="10242" name="Picture 2" descr="پروژه مدیریت هتل - جستجو مشتری ها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593" y="2051137"/>
            <a:ext cx="6656042" cy="474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448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4324863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15: (ادامه عکس)</a:t>
            </a:r>
            <a:endParaRPr lang="fa-IR" sz="2000" dirty="0" smtClean="0"/>
          </a:p>
          <a:p>
            <a:endParaRPr lang="fa-IR" dirty="0"/>
          </a:p>
        </p:txBody>
      </p:sp>
      <p:pic>
        <p:nvPicPr>
          <p:cNvPr id="13314" name="Picture 2" descr="پروژه مدیریت هتل - اضافه کردن اتا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150" y="2146852"/>
            <a:ext cx="6443709" cy="459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845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4324863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15: (ادامه عکس)</a:t>
            </a:r>
            <a:endParaRPr lang="fa-IR" sz="2000" dirty="0" smtClean="0"/>
          </a:p>
          <a:p>
            <a:endParaRPr lang="fa-IR" dirty="0"/>
          </a:p>
        </p:txBody>
      </p:sp>
      <p:pic>
        <p:nvPicPr>
          <p:cNvPr id="12290" name="Picture 2" descr="پروژه مدیریت هتل - رزرو اتا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705" y="2349276"/>
            <a:ext cx="6324738" cy="450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0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پروژه 1- برنامه این بنویسید که نام دانشجو، نمرات کتبی و شفاهی درسهای ریاضی، فیزیک، دینی، فارسی، عربی و انگلیسی و ضریب هر یک را برای 2 ترم دریافت کند و معدل را محاسبه کند. اهمیت نمرات کتبی 2 برابر شفاهی است. اهمیت ترم دوم 2 برابر ترم اول است.</a:t>
            </a:r>
          </a:p>
          <a:p>
            <a:r>
              <a:rPr lang="fa-IR" dirty="0" smtClean="0"/>
              <a:t>پروژه 2- طراحی ماشین حساب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6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4324863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15: (ادامه عکس)</a:t>
            </a:r>
            <a:endParaRPr lang="fa-IR" sz="2000" dirty="0" smtClean="0"/>
          </a:p>
          <a:p>
            <a:endParaRPr lang="fa-IR" dirty="0"/>
          </a:p>
        </p:txBody>
      </p:sp>
      <p:pic>
        <p:nvPicPr>
          <p:cNvPr id="14338" name="Picture 2" descr="پروژه مدیریت هتل - تسویه حسا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236" y="2377617"/>
            <a:ext cx="6284982" cy="448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015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4324863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15: (ادامه عکس)</a:t>
            </a:r>
            <a:endParaRPr lang="fa-IR" sz="2000" dirty="0" smtClean="0"/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45842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52" y="2533137"/>
            <a:ext cx="7668051" cy="3830595"/>
          </a:xfrm>
        </p:spPr>
        <p:txBody>
          <a:bodyPr/>
          <a:lstStyle/>
          <a:p>
            <a:r>
              <a:rPr lang="fa-IR" dirty="0" smtClean="0"/>
              <a:t>پروژه 3- برنامه ای بنویسید که یک زاویه دریافت کند و رسم انرا به همرای </a:t>
            </a:r>
            <a:r>
              <a:rPr lang="en-US" dirty="0" err="1" smtClean="0"/>
              <a:t>sin,cos</a:t>
            </a:r>
            <a:r>
              <a:rPr lang="en-US" dirty="0" smtClean="0"/>
              <a:t>, tan</a:t>
            </a:r>
            <a:r>
              <a:rPr lang="fa-IR" dirty="0" smtClean="0"/>
              <a:t> زاویه را نمایش دهد.</a:t>
            </a:r>
          </a:p>
          <a:p>
            <a:endParaRPr lang="fa-IR" dirty="0" smtClean="0"/>
          </a:p>
          <a:p>
            <a:endParaRPr lang="fa-IR" dirty="0" smtClean="0"/>
          </a:p>
          <a:p>
            <a:pPr algn="l" rtl="0"/>
            <a:r>
              <a:rPr lang="en-US" sz="1800" dirty="0">
                <a:hlinkClick r:id="rId2"/>
              </a:rPr>
              <a:t>https://msdn.microsoft.com/en-us/library/f956fzw1(v=vs.110).</a:t>
            </a:r>
            <a:r>
              <a:rPr lang="en-US" sz="1800" dirty="0" smtClean="0">
                <a:hlinkClick r:id="rId2"/>
              </a:rPr>
              <a:t>aspx</a:t>
            </a:r>
            <a:endParaRPr lang="fa-IR" sz="1800" dirty="0" smtClean="0"/>
          </a:p>
          <a:p>
            <a:pPr algn="l" rtl="0"/>
            <a:endParaRPr lang="fa-IR" dirty="0"/>
          </a:p>
          <a:p>
            <a:endParaRPr lang="fa-IR" dirty="0" smtClean="0"/>
          </a:p>
          <a:p>
            <a:endParaRPr lang="en-US" dirty="0"/>
          </a:p>
        </p:txBody>
      </p:sp>
      <p:pic>
        <p:nvPicPr>
          <p:cNvPr id="1026" name="Picture 2" descr="http://s5.picofile.com/file/8120381868/zav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59" y="2254399"/>
            <a:ext cx="2926715" cy="457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87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1687" y="2241589"/>
            <a:ext cx="5932016" cy="3830595"/>
          </a:xfrm>
        </p:spPr>
        <p:txBody>
          <a:bodyPr/>
          <a:lstStyle/>
          <a:p>
            <a:r>
              <a:rPr lang="fa-IR" dirty="0" smtClean="0"/>
              <a:t>پروژه 4: </a:t>
            </a:r>
            <a:r>
              <a:rPr lang="fa-IR" dirty="0"/>
              <a:t> </a:t>
            </a:r>
            <a:r>
              <a:rPr lang="fa-IR" dirty="0" smtClean="0"/>
              <a:t>برنامه ای بنویسید </a:t>
            </a:r>
            <a:r>
              <a:rPr lang="fa-IR" dirty="0"/>
              <a:t>کد پیش‌شماره شهرستان‌های ایران </a:t>
            </a:r>
            <a:r>
              <a:rPr lang="fa-IR" dirty="0" smtClean="0"/>
              <a:t>را بر اساس نام استان و شهرستان نمایش دهد.</a:t>
            </a:r>
          </a:p>
          <a:p>
            <a:endParaRPr lang="fa-IR" dirty="0"/>
          </a:p>
          <a:p>
            <a:endParaRPr lang="en-US" dirty="0"/>
          </a:p>
        </p:txBody>
      </p:sp>
      <p:pic>
        <p:nvPicPr>
          <p:cNvPr id="2050" name="Picture 2" descr="پیش شمار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83" y="2326359"/>
            <a:ext cx="49434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پیش شمار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31" y="3506505"/>
            <a:ext cx="541972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پیش شماره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83" y="4811430"/>
            <a:ext cx="60388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40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425" y="2533137"/>
            <a:ext cx="7522277" cy="3830595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5: برنامه ای بنویسید که با گرفتن قد و وزن و سن شما ، شاخص</a:t>
            </a:r>
            <a:r>
              <a:rPr lang="en-US" dirty="0" smtClean="0"/>
              <a:t> </a:t>
            </a:r>
            <a:r>
              <a:rPr lang="fa-IR" dirty="0" smtClean="0"/>
              <a:t>توده بدنی </a:t>
            </a:r>
            <a:r>
              <a:rPr lang="en-US" dirty="0" smtClean="0"/>
              <a:t>(BMI)</a:t>
            </a:r>
            <a:r>
              <a:rPr lang="fa-IR" dirty="0" smtClean="0"/>
              <a:t> را محاسبه و رده آن را نمایش دهد. همچنان وزن ایده آل را  با توجه به سن نمایش دهد.</a:t>
            </a:r>
          </a:p>
          <a:p>
            <a:endParaRPr lang="fa-IR" dirty="0" smtClean="0"/>
          </a:p>
          <a:p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7" y="2181571"/>
            <a:ext cx="2577548" cy="166184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586329" y="4253337"/>
          <a:ext cx="4956314" cy="2560320"/>
        </p:xfrm>
        <a:graphic>
          <a:graphicData uri="http://schemas.openxmlformats.org/drawingml/2006/table">
            <a:tbl>
              <a:tblPr/>
              <a:tblGrid>
                <a:gridCol w="2478157"/>
                <a:gridCol w="2478157"/>
              </a:tblGrid>
              <a:tr h="335867">
                <a:tc>
                  <a:txBody>
                    <a:bodyPr/>
                    <a:lstStyle/>
                    <a:p>
                      <a:pPr algn="ctr"/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رده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cs typeface="B Nazanin" panose="00000400000000000000" pitchFamily="2" charset="-78"/>
                        </a:rPr>
                        <a:t>BMI</a:t>
                      </a:r>
                      <a:endParaRPr lang="fa-IR" sz="18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335867">
                <a:tc>
                  <a:txBody>
                    <a:bodyPr/>
                    <a:lstStyle/>
                    <a:p>
                      <a:pPr algn="ctr"/>
                      <a:r>
                        <a:rPr lang="fa-IR" sz="1800" dirty="0" smtClean="0">
                          <a:effectLst/>
                          <a:cs typeface="B Nazanin" panose="00000400000000000000" pitchFamily="2" charset="-78"/>
                        </a:rPr>
                        <a:t>کمبود</a:t>
                      </a:r>
                      <a:r>
                        <a:rPr lang="fa-IR" sz="1800" baseline="0" dirty="0" smtClean="0">
                          <a:effectLst/>
                          <a:cs typeface="B Nazanin" panose="00000400000000000000" pitchFamily="2" charset="-78"/>
                        </a:rPr>
                        <a:t> وزن شدید</a:t>
                      </a:r>
                      <a:endParaRPr lang="fa-IR" sz="18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dirty="0" smtClean="0">
                          <a:effectLst/>
                          <a:cs typeface="B Nazanin" panose="00000400000000000000" pitchFamily="2" charset="-78"/>
                        </a:rPr>
                        <a:t>کمتر از ۱6٫۵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35867">
                <a:tc>
                  <a:txBody>
                    <a:bodyPr/>
                    <a:lstStyle/>
                    <a:p>
                      <a:pPr algn="ctr"/>
                      <a:r>
                        <a:rPr lang="fa-IR" sz="1800" dirty="0" smtClean="0">
                          <a:effectLst/>
                          <a:cs typeface="B Nazanin" panose="00000400000000000000" pitchFamily="2" charset="-78"/>
                        </a:rPr>
                        <a:t>کمبود وزن</a:t>
                      </a:r>
                      <a:endParaRPr lang="fa-IR" sz="18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dirty="0" smtClean="0">
                          <a:effectLst/>
                          <a:cs typeface="B Nazanin" panose="00000400000000000000" pitchFamily="2" charset="-78"/>
                        </a:rPr>
                        <a:t>از ۱6٫۵ تا ۱8٫۵</a:t>
                      </a:r>
                      <a:endParaRPr lang="fa-IR" sz="18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35867">
                <a:tc>
                  <a:txBody>
                    <a:bodyPr/>
                    <a:lstStyle/>
                    <a:p>
                      <a:pPr algn="ctr"/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عادی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>
                          <a:effectLst/>
                          <a:cs typeface="B Nazanin" panose="00000400000000000000" pitchFamily="2" charset="-78"/>
                        </a:rPr>
                        <a:t>از ۱۸٫۵ تا ۲۵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35867">
                <a:tc>
                  <a:txBody>
                    <a:bodyPr/>
                    <a:lstStyle/>
                    <a:p>
                      <a:pPr algn="ctr"/>
                      <a:r>
                        <a:rPr lang="fa-IR" sz="1800">
                          <a:effectLst/>
                          <a:cs typeface="B Nazanin" panose="00000400000000000000" pitchFamily="2" charset="-78"/>
                        </a:rPr>
                        <a:t>اضافه وزن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>
                          <a:effectLst/>
                          <a:cs typeface="B Nazanin" panose="00000400000000000000" pitchFamily="2" charset="-78"/>
                        </a:rPr>
                        <a:t>از ۲۵ تا ۳۰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35867">
                <a:tc>
                  <a:txBody>
                    <a:bodyPr/>
                    <a:lstStyle/>
                    <a:p>
                      <a:pPr algn="ctr"/>
                      <a:r>
                        <a:rPr lang="fa-IR" sz="1800" dirty="0" smtClean="0">
                          <a:effectLst/>
                          <a:cs typeface="B Nazanin" panose="00000400000000000000" pitchFamily="2" charset="-78"/>
                        </a:rPr>
                        <a:t>چاقی</a:t>
                      </a:r>
                      <a:r>
                        <a:rPr lang="fa-IR" sz="1800" baseline="0" dirty="0" smtClean="0">
                          <a:effectLst/>
                          <a:cs typeface="B Nazanin" panose="00000400000000000000" pitchFamily="2" charset="-78"/>
                        </a:rPr>
                        <a:t> زیاد</a:t>
                      </a:r>
                      <a:endParaRPr lang="fa-IR" sz="18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از ۳۰ </a:t>
                      </a:r>
                      <a:r>
                        <a:rPr lang="fa-IR" sz="1800" dirty="0" smtClean="0">
                          <a:effectLst/>
                          <a:cs typeface="B Nazanin" panose="00000400000000000000" pitchFamily="2" charset="-78"/>
                        </a:rPr>
                        <a:t>تا 40</a:t>
                      </a:r>
                      <a:endParaRPr lang="fa-IR" sz="18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35867">
                <a:tc>
                  <a:txBody>
                    <a:bodyPr/>
                    <a:lstStyle/>
                    <a:p>
                      <a:pPr algn="ctr"/>
                      <a:r>
                        <a:rPr lang="fa-IR" sz="1800" dirty="0" smtClean="0">
                          <a:effectLst/>
                          <a:cs typeface="B Nazanin" panose="00000400000000000000" pitchFamily="2" charset="-78"/>
                        </a:rPr>
                        <a:t>چاقی مفرط و مرگبار</a:t>
                      </a:r>
                      <a:endParaRPr lang="fa-IR" sz="18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از </a:t>
                      </a:r>
                      <a:r>
                        <a:rPr lang="fa-IR" sz="1800" dirty="0" smtClean="0">
                          <a:effectLst/>
                          <a:cs typeface="B Nazanin" panose="00000400000000000000" pitchFamily="2" charset="-78"/>
                        </a:rPr>
                        <a:t>40 به</a:t>
                      </a:r>
                      <a:r>
                        <a:rPr lang="fa-IR" sz="1800" baseline="0" dirty="0" smtClean="0">
                          <a:effectLst/>
                          <a:cs typeface="B Nazanin" panose="00000400000000000000" pitchFamily="2" charset="-78"/>
                        </a:rPr>
                        <a:t> بالا</a:t>
                      </a:r>
                      <a:endParaRPr lang="fa-IR" sz="18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25897" y="3777150"/>
          <a:ext cx="4843670" cy="3017520"/>
        </p:xfrm>
        <a:graphic>
          <a:graphicData uri="http://schemas.openxmlformats.org/drawingml/2006/table">
            <a:tbl>
              <a:tblPr/>
              <a:tblGrid>
                <a:gridCol w="2421835"/>
                <a:gridCol w="2421835"/>
              </a:tblGrid>
              <a:tr h="315849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گروه سنی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>
                          <a:effectLst/>
                          <a:cs typeface="B Nazanin" panose="00000400000000000000" pitchFamily="2" charset="-78"/>
                        </a:rPr>
                        <a:t>BMI</a:t>
                      </a:r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 مطلوب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316402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17 به پایین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20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16402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17 تا 19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21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16402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19 تا 24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22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16402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24 تا 34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23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16402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34 تا 44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24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16402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44 تا 54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25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16402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54 تا 64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26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16402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64 به بالا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27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21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3830595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6: نرم افزاری بنویسید که درآمد ماهانه 3 کارمند و نام آنها را دریافت کند و بر اساس تعرفه جدول زیر درآمد خالص و میزان مالیات هریک را نشان دهد.</a:t>
            </a:r>
          </a:p>
          <a:p>
            <a:endParaRPr lang="fa-IR" dirty="0" smtClean="0"/>
          </a:p>
          <a:p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307" y="3934084"/>
            <a:ext cx="6243096" cy="188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3830595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7: نرم افزاری بنویسید </a:t>
            </a:r>
            <a:r>
              <a:rPr lang="fa-IR" dirty="0"/>
              <a:t>که </a:t>
            </a:r>
            <a:r>
              <a:rPr lang="fa-IR" dirty="0" smtClean="0"/>
              <a:t>معادله </a:t>
            </a:r>
            <a:r>
              <a:rPr lang="fa-IR" dirty="0"/>
              <a:t>درجه </a:t>
            </a:r>
            <a:r>
              <a:rPr lang="fa-IR" dirty="0" smtClean="0"/>
              <a:t>دوم را حل نماید.</a:t>
            </a:r>
          </a:p>
          <a:p>
            <a:endParaRPr lang="fa-IR" dirty="0" smtClean="0"/>
          </a:p>
          <a:p>
            <a:endParaRPr lang="fa-I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81" y="2174450"/>
            <a:ext cx="3114676" cy="468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4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3830595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8: نرم افزاری بنویسید که دومعادله دو مجهول را حل نماید </a:t>
            </a:r>
          </a:p>
          <a:p>
            <a:endParaRPr lang="fa-IR" dirty="0"/>
          </a:p>
        </p:txBody>
      </p:sp>
      <p:pic>
        <p:nvPicPr>
          <p:cNvPr id="2050" name="Picture 2" descr="http://bayanbox.ir/preview/3062860436198384275/M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7" y="1320250"/>
            <a:ext cx="3714059" cy="542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21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3830595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9: نرم افزاری مدیریت کتابخانه بنویسید که دارای امکانات زیر باشد:</a:t>
            </a:r>
          </a:p>
        </p:txBody>
      </p:sp>
      <p:sp>
        <p:nvSpPr>
          <p:cNvPr id="6" name="Rectangle 5"/>
          <p:cNvSpPr/>
          <p:nvPr/>
        </p:nvSpPr>
        <p:spPr>
          <a:xfrm>
            <a:off x="1749287" y="3623967"/>
            <a:ext cx="989441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lnSpc>
                <a:spcPct val="200000"/>
              </a:lnSpc>
            </a:pPr>
            <a:r>
              <a:rPr lang="fa-IR" sz="2000" dirty="0">
                <a:cs typeface="B Nazanin" panose="00000400000000000000" pitchFamily="2" charset="-78"/>
              </a:rPr>
              <a:t>* اضافه کردن کتاب به همراه مشخصات </a:t>
            </a:r>
            <a:r>
              <a:rPr lang="fa-IR" sz="2000" dirty="0" smtClean="0">
                <a:cs typeface="B Nazanin" panose="00000400000000000000" pitchFamily="2" charset="-78"/>
              </a:rPr>
              <a:t>آن </a:t>
            </a:r>
            <a:r>
              <a:rPr lang="fa-IR" sz="2000" dirty="0">
                <a:cs typeface="B Nazanin" panose="00000400000000000000" pitchFamily="2" charset="-78"/>
              </a:rPr>
              <a:t>از قبیل نام نویسنده،ناشر،سال </a:t>
            </a:r>
            <a:r>
              <a:rPr lang="fa-IR" sz="2000" dirty="0" smtClean="0">
                <a:cs typeface="B Nazanin" panose="00000400000000000000" pitchFamily="2" charset="-78"/>
              </a:rPr>
              <a:t>انتشار</a:t>
            </a:r>
            <a:endParaRPr lang="fa-IR" sz="2000" dirty="0">
              <a:cs typeface="B Nazanin" panose="00000400000000000000" pitchFamily="2" charset="-78"/>
            </a:endParaRPr>
          </a:p>
          <a:p>
            <a:pPr algn="justLow" rtl="1">
              <a:lnSpc>
                <a:spcPct val="200000"/>
              </a:lnSpc>
            </a:pPr>
            <a:r>
              <a:rPr lang="fa-IR" sz="2000" dirty="0">
                <a:cs typeface="B Nazanin" panose="00000400000000000000" pitchFamily="2" charset="-78"/>
              </a:rPr>
              <a:t>* امکان جستجوی یک کتاب از بین کل کتاب‌های موجود</a:t>
            </a:r>
          </a:p>
          <a:p>
            <a:pPr algn="justLow" rtl="1">
              <a:lnSpc>
                <a:spcPct val="200000"/>
              </a:lnSpc>
            </a:pPr>
            <a:r>
              <a:rPr lang="fa-IR" sz="2000" dirty="0">
                <a:cs typeface="B Nazanin" panose="00000400000000000000" pitchFamily="2" charset="-78"/>
              </a:rPr>
              <a:t>* امکان حذف یک کتاب از کتاب‌های موجود</a:t>
            </a:r>
          </a:p>
          <a:p>
            <a:pPr algn="justLow" rtl="1">
              <a:lnSpc>
                <a:spcPct val="200000"/>
              </a:lnSpc>
            </a:pPr>
            <a:r>
              <a:rPr lang="fa-IR" sz="2000" dirty="0">
                <a:cs typeface="B Nazanin" panose="00000400000000000000" pitchFamily="2" charset="-78"/>
              </a:rPr>
              <a:t>* </a:t>
            </a:r>
            <a:r>
              <a:rPr lang="fa-IR" sz="2000" dirty="0" smtClean="0">
                <a:cs typeface="B Nazanin" panose="00000400000000000000" pitchFamily="2" charset="-78"/>
              </a:rPr>
              <a:t>امکان </a:t>
            </a:r>
            <a:r>
              <a:rPr lang="fa-IR" sz="2000" dirty="0">
                <a:cs typeface="B Nazanin" panose="00000400000000000000" pitchFamily="2" charset="-78"/>
              </a:rPr>
              <a:t>مشاهده لیست تمامی کتابهای </a:t>
            </a:r>
            <a:r>
              <a:rPr lang="fa-IR" sz="2000" dirty="0" smtClean="0">
                <a:cs typeface="B Nazanin" panose="00000400000000000000" pitchFamily="2" charset="-78"/>
              </a:rPr>
              <a:t>موجود</a:t>
            </a:r>
          </a:p>
          <a:p>
            <a:pPr algn="justLow" rtl="1">
              <a:lnSpc>
                <a:spcPct val="200000"/>
              </a:lnSpc>
            </a:pPr>
            <a:r>
              <a:rPr lang="fa-IR" sz="2000" dirty="0">
                <a:cs typeface="B Nazanin" panose="00000400000000000000" pitchFamily="2" charset="-78"/>
              </a:rPr>
              <a:t>* مشاهده اطلاعات تکمیلی بک کتاب با دوبار کلیک بر روی </a:t>
            </a:r>
            <a:r>
              <a:rPr lang="fa-IR" sz="2000" dirty="0" smtClean="0">
                <a:cs typeface="B Nazanin" panose="00000400000000000000" pitchFamily="2" charset="-78"/>
              </a:rPr>
              <a:t>آن</a:t>
            </a:r>
            <a:endParaRPr lang="fa-IR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66428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1486</TotalTime>
  <Words>581</Words>
  <Application>Microsoft Office PowerPoint</Application>
  <PresentationFormat>Widescreen</PresentationFormat>
  <Paragraphs>93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 Nazanin</vt:lpstr>
      <vt:lpstr>B Titr</vt:lpstr>
      <vt:lpstr>Calibri</vt:lpstr>
      <vt:lpstr>Century Gothic</vt:lpstr>
      <vt:lpstr>Wingdings 3</vt:lpstr>
      <vt:lpstr>Ion Boardroom</vt:lpstr>
      <vt:lpstr>برنامه نویسی به زبانC# </vt:lpstr>
      <vt:lpstr>پروژه ها</vt:lpstr>
      <vt:lpstr>پروژه ها</vt:lpstr>
      <vt:lpstr>پروژه ها</vt:lpstr>
      <vt:lpstr>پروژه ها</vt:lpstr>
      <vt:lpstr>پروژه ها</vt:lpstr>
      <vt:lpstr>پروژه ها</vt:lpstr>
      <vt:lpstr>پروژه ها</vt:lpstr>
      <vt:lpstr>پروژه ها</vt:lpstr>
      <vt:lpstr>پروژه ها</vt:lpstr>
      <vt:lpstr>پروژه ها</vt:lpstr>
      <vt:lpstr>پروژه ها</vt:lpstr>
      <vt:lpstr>پروژه ها</vt:lpstr>
      <vt:lpstr>پروژه ها</vt:lpstr>
      <vt:lpstr>پروژه ها</vt:lpstr>
      <vt:lpstr>پروژه ها</vt:lpstr>
      <vt:lpstr>پروژه ها</vt:lpstr>
      <vt:lpstr>پروژه ها</vt:lpstr>
      <vt:lpstr>پروژه ها</vt:lpstr>
      <vt:lpstr>پروژه ها</vt:lpstr>
      <vt:lpstr>پروژه ها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برنامه نویسی به زبانC#</dc:title>
  <dc:creator>Windows User</dc:creator>
  <cp:lastModifiedBy>Windows User</cp:lastModifiedBy>
  <cp:revision>225</cp:revision>
  <dcterms:created xsi:type="dcterms:W3CDTF">2017-10-29T18:33:16Z</dcterms:created>
  <dcterms:modified xsi:type="dcterms:W3CDTF">2017-11-20T19:01:28Z</dcterms:modified>
</cp:coreProperties>
</file>