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85" r:id="rId3"/>
  </p:sldMasterIdLst>
  <p:notesMasterIdLst>
    <p:notesMasterId r:id="rId25"/>
  </p:notesMasterIdLst>
  <p:sldIdLst>
    <p:sldId id="272" r:id="rId4"/>
    <p:sldId id="443" r:id="rId5"/>
    <p:sldId id="537" r:id="rId6"/>
    <p:sldId id="547" r:id="rId7"/>
    <p:sldId id="545" r:id="rId8"/>
    <p:sldId id="543" r:id="rId9"/>
    <p:sldId id="548" r:id="rId10"/>
    <p:sldId id="542" r:id="rId11"/>
    <p:sldId id="544" r:id="rId12"/>
    <p:sldId id="549" r:id="rId13"/>
    <p:sldId id="539" r:id="rId14"/>
    <p:sldId id="546" r:id="rId15"/>
    <p:sldId id="550" r:id="rId16"/>
    <p:sldId id="551" r:id="rId17"/>
    <p:sldId id="552" r:id="rId18"/>
    <p:sldId id="553" r:id="rId19"/>
    <p:sldId id="554" r:id="rId20"/>
    <p:sldId id="555" r:id="rId21"/>
    <p:sldId id="556" r:id="rId22"/>
    <p:sldId id="557" r:id="rId23"/>
    <p:sldId id="52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6E"/>
    <a:srgbClr val="41545B"/>
    <a:srgbClr val="6A9951"/>
    <a:srgbClr val="404040"/>
    <a:srgbClr val="2B6E74"/>
    <a:srgbClr val="FFFFFF"/>
    <a:srgbClr val="3B414D"/>
    <a:srgbClr val="B49C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5" autoAdjust="0"/>
    <p:restoredTop sz="94291" autoAdjust="0"/>
  </p:normalViewPr>
  <p:slideViewPr>
    <p:cSldViewPr snapToGrid="0">
      <p:cViewPr varScale="1">
        <p:scale>
          <a:sx n="64" d="100"/>
          <a:sy n="64" d="100"/>
        </p:scale>
        <p:origin x="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A3E882-C800-4F9A-8C5E-8B42E4BE76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69FE39-098D-4BBB-AC39-FF34F50E31A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12D6E-129B-448B-A20B-9FF7E88DE156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80EF424-1A94-40AB-898D-3A3CB88E2A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BAC7D2C-D6A7-49A1-B64B-77C2D9D61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EC87C-0C53-449D-9F46-95AB955680E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816DCB-FF16-4D6A-9D5B-8E8822581A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F345B-67AA-4679-9945-299EE10CA54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BA07F-118F-456F-BC0E-015ADB2A7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9B701D-7ED7-4985-B1EF-D4883CDCE8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86F74-D3AE-4ED4-9F33-9F9FE8488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D578B-26D2-495E-83B5-B6E982E5373A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F9154-72C8-4D10-A46C-E5A8133EC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37113-8064-48AE-991C-A8349D163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E8FA-65DE-4154-A036-1362C63C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62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B7CA6-5A32-4AA4-A13A-7BAB4678C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9C96A4-5D79-4665-BD92-75178E703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EE42B-156A-4909-8F80-F7921AD2D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D578B-26D2-495E-83B5-B6E982E5373A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966B9-20C1-4360-A4E8-5E98E5A83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A9696-3EFF-4395-8C53-0BDF1F4D9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E8FA-65DE-4154-A036-1362C63C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73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0DDD68-B691-4C74-9F4E-CDD1609F10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471F0B-B128-468E-8E20-6B939DCC18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1306E-4AB8-4997-B85C-392ED61F4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D578B-26D2-495E-83B5-B6E982E5373A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FD59F-F6CC-4399-85EB-530517C72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22541-C564-4FD0-A9F9-9856CB782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E8FA-65DE-4154-A036-1362C63C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0072922-33C4-4B41-B07E-A2C165941FC0}"/>
              </a:ext>
            </a:extLst>
          </p:cNvPr>
          <p:cNvSpPr>
            <a:spLocks/>
          </p:cNvSpPr>
          <p:nvPr userDrawn="1"/>
        </p:nvSpPr>
        <p:spPr bwMode="auto">
          <a:xfrm>
            <a:off x="0" y="-3938"/>
            <a:ext cx="12191999" cy="6862478"/>
          </a:xfrm>
          <a:custGeom>
            <a:avLst/>
            <a:gdLst>
              <a:gd name="connsiteX0" fmla="*/ 9767862 w 12188824"/>
              <a:gd name="connsiteY0" fmla="*/ 3591325 h 6862478"/>
              <a:gd name="connsiteX1" fmla="*/ 9899546 w 12188824"/>
              <a:gd name="connsiteY1" fmla="*/ 3644748 h 6862478"/>
              <a:gd name="connsiteX2" fmla="*/ 9899546 w 12188824"/>
              <a:gd name="connsiteY2" fmla="*/ 3911859 h 6862478"/>
              <a:gd name="connsiteX3" fmla="*/ 9897839 w 12188824"/>
              <a:gd name="connsiteY3" fmla="*/ 3912978 h 6862478"/>
              <a:gd name="connsiteX4" fmla="*/ 9899211 w 12188824"/>
              <a:gd name="connsiteY4" fmla="*/ 3914350 h 6862478"/>
              <a:gd name="connsiteX5" fmla="*/ 6947176 w 12188824"/>
              <a:gd name="connsiteY5" fmla="*/ 6861937 h 6862478"/>
              <a:gd name="connsiteX6" fmla="*/ 6414587 w 12188824"/>
              <a:gd name="connsiteY6" fmla="*/ 6861937 h 6862478"/>
              <a:gd name="connsiteX7" fmla="*/ 9630137 w 12188824"/>
              <a:gd name="connsiteY7" fmla="*/ 3645275 h 6862478"/>
              <a:gd name="connsiteX8" fmla="*/ 9630905 w 12188824"/>
              <a:gd name="connsiteY8" fmla="*/ 3646043 h 6862478"/>
              <a:gd name="connsiteX9" fmla="*/ 9631715 w 12188824"/>
              <a:gd name="connsiteY9" fmla="*/ 3644748 h 6862478"/>
              <a:gd name="connsiteX10" fmla="*/ 9767862 w 12188824"/>
              <a:gd name="connsiteY10" fmla="*/ 3591325 h 6862478"/>
              <a:gd name="connsiteX11" fmla="*/ 4757494 w 12188824"/>
              <a:gd name="connsiteY11" fmla="*/ 1042910 h 6862478"/>
              <a:gd name="connsiteX12" fmla="*/ 5529879 w 12188824"/>
              <a:gd name="connsiteY12" fmla="*/ 1359067 h 6862478"/>
              <a:gd name="connsiteX13" fmla="*/ 5529879 w 12188824"/>
              <a:gd name="connsiteY13" fmla="*/ 2896807 h 6862478"/>
              <a:gd name="connsiteX14" fmla="*/ 5529674 w 12188824"/>
              <a:gd name="connsiteY14" fmla="*/ 2896992 h 6862478"/>
              <a:gd name="connsiteX15" fmla="*/ 5529736 w 12188824"/>
              <a:gd name="connsiteY15" fmla="*/ 2897055 h 6862478"/>
              <a:gd name="connsiteX16" fmla="*/ 1564312 w 12188824"/>
              <a:gd name="connsiteY16" fmla="*/ 6862478 h 6862478"/>
              <a:gd name="connsiteX17" fmla="*/ 0 w 12188824"/>
              <a:gd name="connsiteY17" fmla="*/ 6862478 h 6862478"/>
              <a:gd name="connsiteX18" fmla="*/ 0 w 12188824"/>
              <a:gd name="connsiteY18" fmla="*/ 5342325 h 6862478"/>
              <a:gd name="connsiteX19" fmla="*/ 3988160 w 12188824"/>
              <a:gd name="connsiteY19" fmla="*/ 1360788 h 6862478"/>
              <a:gd name="connsiteX20" fmla="*/ 3989570 w 12188824"/>
              <a:gd name="connsiteY20" fmla="*/ 1359067 h 6862478"/>
              <a:gd name="connsiteX21" fmla="*/ 4757494 w 12188824"/>
              <a:gd name="connsiteY21" fmla="*/ 1042910 h 6862478"/>
              <a:gd name="connsiteX22" fmla="*/ 3710411 w 12188824"/>
              <a:gd name="connsiteY22" fmla="*/ 0 h 6862478"/>
              <a:gd name="connsiteX23" fmla="*/ 4245830 w 12188824"/>
              <a:gd name="connsiteY23" fmla="*/ 0 h 6862478"/>
              <a:gd name="connsiteX24" fmla="*/ 588411 w 12188824"/>
              <a:gd name="connsiteY24" fmla="*/ 3645275 h 6862478"/>
              <a:gd name="connsiteX25" fmla="*/ 588200 w 12188824"/>
              <a:gd name="connsiteY25" fmla="*/ 3645059 h 6862478"/>
              <a:gd name="connsiteX26" fmla="*/ 527740 w 12188824"/>
              <a:gd name="connsiteY26" fmla="*/ 3684767 h 6862478"/>
              <a:gd name="connsiteX27" fmla="*/ 326868 w 12188824"/>
              <a:gd name="connsiteY27" fmla="*/ 3644701 h 6862478"/>
              <a:gd name="connsiteX28" fmla="*/ 326868 w 12188824"/>
              <a:gd name="connsiteY28" fmla="*/ 3377590 h 6862478"/>
              <a:gd name="connsiteX29" fmla="*/ 331357 w 12188824"/>
              <a:gd name="connsiteY29" fmla="*/ 3374641 h 6862478"/>
              <a:gd name="connsiteX30" fmla="*/ 9362881 w 12188824"/>
              <a:gd name="connsiteY30" fmla="*/ 0 h 6862478"/>
              <a:gd name="connsiteX31" fmla="*/ 11962512 w 12188824"/>
              <a:gd name="connsiteY31" fmla="*/ 0 h 6862478"/>
              <a:gd name="connsiteX32" fmla="*/ 11962512 w 12188824"/>
              <a:gd name="connsiteY32" fmla="*/ 0 h 6862478"/>
              <a:gd name="connsiteX33" fmla="*/ 12188824 w 12188824"/>
              <a:gd name="connsiteY33" fmla="*/ 0 h 6862478"/>
              <a:gd name="connsiteX34" fmla="*/ 12188824 w 12188824"/>
              <a:gd name="connsiteY34" fmla="*/ 279302 h 6862478"/>
              <a:gd name="connsiteX35" fmla="*/ 9215738 w 12188824"/>
              <a:gd name="connsiteY35" fmla="*/ 3246880 h 6862478"/>
              <a:gd name="connsiteX36" fmla="*/ 9210177 w 12188824"/>
              <a:gd name="connsiteY36" fmla="*/ 3253408 h 6862478"/>
              <a:gd name="connsiteX37" fmla="*/ 8764072 w 12188824"/>
              <a:gd name="connsiteY37" fmla="*/ 3253408 h 6862478"/>
              <a:gd name="connsiteX38" fmla="*/ 8737355 w 12188824"/>
              <a:gd name="connsiteY38" fmla="*/ 3220478 h 6862478"/>
              <a:gd name="connsiteX39" fmla="*/ 5093641 w 12188824"/>
              <a:gd name="connsiteY39" fmla="*/ 6858904 h 6862478"/>
              <a:gd name="connsiteX40" fmla="*/ 2494012 w 12188824"/>
              <a:gd name="connsiteY40" fmla="*/ 6858904 h 686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188824" h="6862478">
                <a:moveTo>
                  <a:pt x="9767862" y="3591325"/>
                </a:moveTo>
                <a:cubicBezTo>
                  <a:pt x="9816221" y="3591325"/>
                  <a:pt x="9863835" y="3609133"/>
                  <a:pt x="9899546" y="3644748"/>
                </a:cubicBezTo>
                <a:cubicBezTo>
                  <a:pt x="9970967" y="3721913"/>
                  <a:pt x="9970967" y="3840629"/>
                  <a:pt x="9899546" y="3911859"/>
                </a:cubicBezTo>
                <a:lnTo>
                  <a:pt x="9897839" y="3912978"/>
                </a:lnTo>
                <a:lnTo>
                  <a:pt x="9899211" y="3914350"/>
                </a:lnTo>
                <a:lnTo>
                  <a:pt x="6947176" y="6861937"/>
                </a:lnTo>
                <a:lnTo>
                  <a:pt x="6414587" y="6861937"/>
                </a:lnTo>
                <a:lnTo>
                  <a:pt x="9630137" y="3645275"/>
                </a:lnTo>
                <a:lnTo>
                  <a:pt x="9630905" y="3646043"/>
                </a:lnTo>
                <a:lnTo>
                  <a:pt x="9631715" y="3644748"/>
                </a:lnTo>
                <a:cubicBezTo>
                  <a:pt x="9670402" y="3609133"/>
                  <a:pt x="9719504" y="3591325"/>
                  <a:pt x="9767862" y="3591325"/>
                </a:cubicBezTo>
                <a:close/>
                <a:moveTo>
                  <a:pt x="4757494" y="1042910"/>
                </a:moveTo>
                <a:cubicBezTo>
                  <a:pt x="5036266" y="1042910"/>
                  <a:pt x="5315782" y="1148296"/>
                  <a:pt x="5529879" y="1359067"/>
                </a:cubicBezTo>
                <a:cubicBezTo>
                  <a:pt x="5958073" y="1786547"/>
                  <a:pt x="5958073" y="2475264"/>
                  <a:pt x="5529879" y="2896807"/>
                </a:cubicBezTo>
                <a:lnTo>
                  <a:pt x="5529674" y="2896992"/>
                </a:lnTo>
                <a:lnTo>
                  <a:pt x="5529736" y="2897055"/>
                </a:lnTo>
                <a:lnTo>
                  <a:pt x="1564312" y="6862478"/>
                </a:lnTo>
                <a:lnTo>
                  <a:pt x="0" y="6862478"/>
                </a:lnTo>
                <a:lnTo>
                  <a:pt x="0" y="5342325"/>
                </a:lnTo>
                <a:lnTo>
                  <a:pt x="3988160" y="1360788"/>
                </a:lnTo>
                <a:lnTo>
                  <a:pt x="3989570" y="1359067"/>
                </a:lnTo>
                <a:cubicBezTo>
                  <a:pt x="4200693" y="1148296"/>
                  <a:pt x="4478721" y="1042910"/>
                  <a:pt x="4757494" y="1042910"/>
                </a:cubicBezTo>
                <a:close/>
                <a:moveTo>
                  <a:pt x="3710411" y="0"/>
                </a:moveTo>
                <a:lnTo>
                  <a:pt x="4245830" y="0"/>
                </a:lnTo>
                <a:lnTo>
                  <a:pt x="588411" y="3645275"/>
                </a:lnTo>
                <a:lnTo>
                  <a:pt x="588200" y="3645059"/>
                </a:lnTo>
                <a:lnTo>
                  <a:pt x="527740" y="3684767"/>
                </a:lnTo>
                <a:cubicBezTo>
                  <a:pt x="460783" y="3711478"/>
                  <a:pt x="380433" y="3698123"/>
                  <a:pt x="326868" y="3644701"/>
                </a:cubicBezTo>
                <a:cubicBezTo>
                  <a:pt x="249494" y="3573471"/>
                  <a:pt x="249494" y="3454755"/>
                  <a:pt x="326868" y="3377590"/>
                </a:cubicBezTo>
                <a:lnTo>
                  <a:pt x="331357" y="3374641"/>
                </a:lnTo>
                <a:close/>
                <a:moveTo>
                  <a:pt x="9362881" y="0"/>
                </a:moveTo>
                <a:lnTo>
                  <a:pt x="11962512" y="0"/>
                </a:lnTo>
                <a:lnTo>
                  <a:pt x="11962512" y="0"/>
                </a:lnTo>
                <a:lnTo>
                  <a:pt x="12188824" y="0"/>
                </a:lnTo>
                <a:lnTo>
                  <a:pt x="12188824" y="279302"/>
                </a:lnTo>
                <a:lnTo>
                  <a:pt x="9215738" y="3246880"/>
                </a:lnTo>
                <a:lnTo>
                  <a:pt x="9210177" y="3253408"/>
                </a:lnTo>
                <a:cubicBezTo>
                  <a:pt x="9085267" y="3378117"/>
                  <a:pt x="8888981" y="3378117"/>
                  <a:pt x="8764072" y="3253408"/>
                </a:cubicBezTo>
                <a:lnTo>
                  <a:pt x="8737355" y="3220478"/>
                </a:lnTo>
                <a:lnTo>
                  <a:pt x="5093641" y="6858904"/>
                </a:lnTo>
                <a:lnTo>
                  <a:pt x="2494012" y="6858904"/>
                </a:lnTo>
                <a:close/>
              </a:path>
            </a:pathLst>
          </a:custGeom>
          <a:solidFill>
            <a:schemeClr val="accent1">
              <a:alpha val="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 sz="1800">
              <a:solidFill>
                <a:prstClr val="black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C6F62FE-A218-4FF4-BF4B-A352B0436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711081"/>
          </a:xfrm>
        </p:spPr>
        <p:txBody>
          <a:bodyPr lIns="0" rIns="0"/>
          <a:lstStyle>
            <a:lvl1pPr>
              <a:defRPr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1EF826-198D-4368-A76F-9E1DBEF4FFBE}"/>
              </a:ext>
            </a:extLst>
          </p:cNvPr>
          <p:cNvSpPr/>
          <p:nvPr userDrawn="1"/>
        </p:nvSpPr>
        <p:spPr>
          <a:xfrm>
            <a:off x="0" y="267420"/>
            <a:ext cx="333859" cy="7332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>
              <a:solidFill>
                <a:prstClr val="white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DFC7F0-CE29-402B-AD65-76FC395728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760" y="970942"/>
            <a:ext cx="10972482" cy="412651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94" indent="0">
              <a:buFontTx/>
              <a:buNone/>
              <a:defRPr/>
            </a:lvl2pPr>
            <a:lvl3pPr marL="1218986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9815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515330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612267" y="545167"/>
            <a:ext cx="10684400" cy="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8916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612267" y="545167"/>
            <a:ext cx="10684400" cy="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8210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609600" y="2030033"/>
            <a:ext cx="46584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609600" y="3142033"/>
            <a:ext cx="47380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490520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76395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094950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99196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95230-1733-4327-904A-F6A4FB97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8BB57-933B-43CD-A472-9F4E21305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C6E2B-6A80-4EDD-9C2F-F356AA0E2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D578B-26D2-495E-83B5-B6E982E5373A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58161-8838-4BA1-AFAB-C8083F9B2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16CF8-F4B6-4076-8F9E-CD72D9B1A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E8FA-65DE-4154-A036-1362C63C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608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73598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95230-1733-4327-904A-F6A4FB97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8BB57-933B-43CD-A472-9F4E21305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C6E2B-6A80-4EDD-9C2F-F356AA0E2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D578B-26D2-495E-83B5-B6E982E5373A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58161-8838-4BA1-AFAB-C8083F9B2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16CF8-F4B6-4076-8F9E-CD72D9B1A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E8FA-65DE-4154-A036-1362C63C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360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5E6A7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1424" y="3645024"/>
            <a:ext cx="8534400" cy="1752600"/>
          </a:xfrm>
        </p:spPr>
        <p:txBody>
          <a:bodyPr/>
          <a:lstStyle>
            <a:lvl1pPr marL="0" indent="0" algn="l">
              <a:buNone/>
              <a:defRPr i="1">
                <a:solidFill>
                  <a:srgbClr val="0098DB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2FAE-FC2F-47FD-82A7-D1DD5A1AC3E3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7B16-C11D-48A6-9FE1-93A9A96AC7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4467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2FAE-FC2F-47FD-82A7-D1DD5A1AC3E3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7B16-C11D-48A6-9FE1-93A9A96AC7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1628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5E6A7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0098DB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2FAE-FC2F-47FD-82A7-D1DD5A1AC3E3}" type="datetimeFigureOut">
              <a:rPr lang="en-GB" smtClean="0"/>
              <a:t>01/06/2023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7B16-C11D-48A6-9FE1-93A9A96AC7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1007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5413" y="2348881"/>
            <a:ext cx="5178987" cy="377728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3413" y="2348881"/>
            <a:ext cx="5178987" cy="377728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2FAE-FC2F-47FD-82A7-D1DD5A1AC3E3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7B16-C11D-48A6-9FE1-93A9A96AC7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3984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5413" y="2357190"/>
            <a:ext cx="518110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5413" y="3068960"/>
            <a:ext cx="5181104" cy="30572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9261" y="2357190"/>
            <a:ext cx="518313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99261" y="3068960"/>
            <a:ext cx="5183139" cy="30572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2FAE-FC2F-47FD-82A7-D1DD5A1AC3E3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7B16-C11D-48A6-9FE1-93A9A96AC7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9593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2FAE-FC2F-47FD-82A7-D1DD5A1AC3E3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7B16-C11D-48A6-9FE1-93A9A96AC7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9060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2FAE-FC2F-47FD-82A7-D1DD5A1AC3E3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7B16-C11D-48A6-9FE1-93A9A96AC7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0964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196752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420889"/>
            <a:ext cx="4011084" cy="37052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2FAE-FC2F-47FD-82A7-D1DD5A1AC3E3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7B16-C11D-48A6-9FE1-93A9A96AC7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802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F8801-72BE-46A7-BE43-CA0DC3262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32E41-61AD-4FBC-BB0F-957B926F4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C6AEF-39F1-4C45-A4D6-0779EAD4C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D578B-26D2-495E-83B5-B6E982E5373A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A0C2D-77B4-4F65-BF64-540960E7C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4ABA9-8199-418F-9007-92FE1C490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E8FA-65DE-4154-A036-1362C63C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271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1637" y="4800600"/>
            <a:ext cx="687328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31637" y="612775"/>
            <a:ext cx="687328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1637" y="5367338"/>
            <a:ext cx="687328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2FAE-FC2F-47FD-82A7-D1DD5A1AC3E3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7B16-C11D-48A6-9FE1-93A9A96AC7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8838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2FAE-FC2F-47FD-82A7-D1DD5A1AC3E3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7B16-C11D-48A6-9FE1-93A9A96AC7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3961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2FAE-FC2F-47FD-82A7-D1DD5A1AC3E3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7B16-C11D-48A6-9FE1-93A9A96AC7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1197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83BDD-4EFC-4E90-932E-839A6703B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43FAD-14BF-421D-92B7-10A6C594BE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D35611-AF28-4A34-B226-9C3E9083E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F10D4-9758-4CAE-B8A0-3CE92952D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D578B-26D2-495E-83B5-B6E982E5373A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CB1369-C93F-4EB8-96EC-B225C0E96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B4ABC-5912-4C2B-997D-E84FB2637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E8FA-65DE-4154-A036-1362C63C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79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714C5-1379-464F-9EFC-293159C7C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930D8-9CD9-4222-9DDB-6D9392C0C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825986-319A-4EC0-9D17-2CE755A73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1B4B33-954E-4CEE-B8DE-BAF7A988CD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6B4E89-1D70-4893-B0D8-D7C00AF8E4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44DE45-DBEF-4D4C-B23A-F31DE31CB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D578B-26D2-495E-83B5-B6E982E5373A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693DFF-57CE-435D-BD80-CF1652019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27FDDE-EAD4-4928-9F82-10C83718A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E8FA-65DE-4154-A036-1362C63C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13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6356D-56CB-4143-983C-14D1F5638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20264D-C820-4197-8FEE-43B19B333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D578B-26D2-495E-83B5-B6E982E5373A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3FE41D-C93F-4A7C-9B97-8C05225F9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5FBEA9-5326-4905-898B-4B808D267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E8FA-65DE-4154-A036-1362C63C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73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F2D4BB-D3C5-49D1-8E6B-C5475728B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D578B-26D2-495E-83B5-B6E982E5373A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EEF16D-CB61-4163-869A-D4FD39FC9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2F7CF-E98E-41A3-82F2-99ACA2E09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E8FA-65DE-4154-A036-1362C63C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57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8C651-042B-409E-A9AD-10A3953DD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BFFC8-C666-454B-BE12-FD127BF64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D82F1-435D-441D-98B5-100213D5A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8F260-57A7-4A51-B3EC-318835A7B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D578B-26D2-495E-83B5-B6E982E5373A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AD11DC-3A68-45BA-BD59-EBCC8EA3C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B4A81-08DA-4056-B962-250CDDA33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E8FA-65DE-4154-A036-1362C63C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44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9CBF9-A677-46CC-B67F-830E39F27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C6257C-C701-4992-AEB9-0C4956480C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8AFB20-1330-4210-B90E-03A611268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E4546-4483-4091-B94D-EF4EC8EF7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D578B-26D2-495E-83B5-B6E982E5373A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BA4F3-549D-45F4-ACEB-71D182B1C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AB19E-D306-442D-BAD2-5507CE6A2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E8FA-65DE-4154-A036-1362C63C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73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7CDF8A-8A5E-4749-B739-D6B97FFF3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DD642-3139-415C-BA12-F002F7C48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CDCAE-8F81-4887-8116-516909BA74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D578B-26D2-495E-83B5-B6E982E5373A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960B8-0EFB-4BD3-8120-5AE59EF74E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59BFF-29C1-4125-9208-833DE449FE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6E8FA-65DE-4154-A036-1362C63C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693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12267" y="545167"/>
            <a:ext cx="10684400" cy="6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Sans Extra Condensed"/>
              <a:buNone/>
              <a:defRPr sz="28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520720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7" r:id="rId4"/>
    <p:sldLayoutId id="2147483669" r:id="rId5"/>
    <p:sldLayoutId id="2147483670" r:id="rId6"/>
    <p:sldLayoutId id="2147483671" r:id="rId7"/>
    <p:sldLayoutId id="2147483672" r:id="rId8"/>
    <p:sldLayoutId id="214748370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5413" y="1268760"/>
            <a:ext cx="10766987" cy="9989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5413" y="2348881"/>
            <a:ext cx="10766987" cy="377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1102FAE-FC2F-47FD-82A7-D1DD5A1AC3E3}" type="datetimeFigureOut">
              <a:rPr lang="en-GB" smtClean="0"/>
              <a:pPr/>
              <a:t>01/06/2023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91E7B16-C11D-48A6-9FE1-93A9A96AC7E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097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rgbClr val="0098DB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rgbClr val="5E6A7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5E6A7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5E6A7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5E6A7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5E6A7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D11ECB4-3D35-4A6A-8ADB-3A2E6333227B}"/>
              </a:ext>
            </a:extLst>
          </p:cNvPr>
          <p:cNvGrpSpPr/>
          <p:nvPr/>
        </p:nvGrpSpPr>
        <p:grpSpPr>
          <a:xfrm>
            <a:off x="0" y="4725144"/>
            <a:ext cx="12190414" cy="2132856"/>
            <a:chOff x="-1" y="3543858"/>
            <a:chExt cx="9142811" cy="1599642"/>
          </a:xfrm>
          <a:solidFill>
            <a:srgbClr val="00ADEE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4659B96-1CE7-401A-9D92-42B213361746}"/>
                </a:ext>
              </a:extLst>
            </p:cNvPr>
            <p:cNvSpPr/>
            <p:nvPr/>
          </p:nvSpPr>
          <p:spPr>
            <a:xfrm>
              <a:off x="1191" y="3543858"/>
              <a:ext cx="9141619" cy="1599642"/>
            </a:xfrm>
            <a:custGeom>
              <a:avLst/>
              <a:gdLst>
                <a:gd name="connsiteX0" fmla="*/ 6094412 w 12188825"/>
                <a:gd name="connsiteY0" fmla="*/ 0 h 2114437"/>
                <a:gd name="connsiteX1" fmla="*/ 6401871 w 12188825"/>
                <a:gd name="connsiteY1" fmla="*/ 341621 h 2114437"/>
                <a:gd name="connsiteX2" fmla="*/ 12188825 w 12188825"/>
                <a:gd name="connsiteY2" fmla="*/ 341621 h 2114437"/>
                <a:gd name="connsiteX3" fmla="*/ 12188825 w 12188825"/>
                <a:gd name="connsiteY3" fmla="*/ 2114437 h 2114437"/>
                <a:gd name="connsiteX4" fmla="*/ 0 w 12188825"/>
                <a:gd name="connsiteY4" fmla="*/ 2114437 h 2114437"/>
                <a:gd name="connsiteX5" fmla="*/ 0 w 12188825"/>
                <a:gd name="connsiteY5" fmla="*/ 341621 h 2114437"/>
                <a:gd name="connsiteX6" fmla="*/ 5786954 w 12188825"/>
                <a:gd name="connsiteY6" fmla="*/ 341621 h 2114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88825" h="2114437">
                  <a:moveTo>
                    <a:pt x="6094412" y="0"/>
                  </a:moveTo>
                  <a:lnTo>
                    <a:pt x="6401871" y="341621"/>
                  </a:lnTo>
                  <a:lnTo>
                    <a:pt x="12188825" y="341621"/>
                  </a:lnTo>
                  <a:lnTo>
                    <a:pt x="12188825" y="2114437"/>
                  </a:lnTo>
                  <a:lnTo>
                    <a:pt x="0" y="2114437"/>
                  </a:lnTo>
                  <a:lnTo>
                    <a:pt x="0" y="341621"/>
                  </a:lnTo>
                  <a:lnTo>
                    <a:pt x="5786954" y="341621"/>
                  </a:lnTo>
                  <a:close/>
                </a:path>
              </a:pathLst>
            </a:custGeom>
            <a:solidFill>
              <a:srgbClr val="00A0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1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B7591C4-06AB-4713-AB1F-3DE7B33350EE}"/>
                </a:ext>
              </a:extLst>
            </p:cNvPr>
            <p:cNvSpPr/>
            <p:nvPr/>
          </p:nvSpPr>
          <p:spPr>
            <a:xfrm>
              <a:off x="-1" y="4139396"/>
              <a:ext cx="4167126" cy="300083"/>
            </a:xfrm>
            <a:prstGeom prst="rect">
              <a:avLst/>
            </a:prstGeom>
            <a:solidFill>
              <a:srgbClr val="00A06E"/>
            </a:solidFill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sz="20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Soheil </a:t>
              </a:r>
              <a:r>
                <a:rPr lang="en-US" sz="2000" b="1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Ramezanzadeh</a:t>
              </a:r>
              <a:r>
                <a:rPr lang="en-US" sz="20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Lamso</a:t>
              </a:r>
              <a:endParaRPr lang="en-I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49FBE66-506F-417E-89C0-E14CD95CAD62}"/>
                </a:ext>
              </a:extLst>
            </p:cNvPr>
            <p:cNvCxnSpPr/>
            <p:nvPr/>
          </p:nvCxnSpPr>
          <p:spPr>
            <a:xfrm>
              <a:off x="4571999" y="4171543"/>
              <a:ext cx="0" cy="486054"/>
            </a:xfrm>
            <a:prstGeom prst="line">
              <a:avLst/>
            </a:prstGeom>
            <a:grp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98C15F26-4C79-4CD3-A856-D608CDA92EE5}"/>
              </a:ext>
            </a:extLst>
          </p:cNvPr>
          <p:cNvSpPr/>
          <p:nvPr/>
        </p:nvSpPr>
        <p:spPr>
          <a:xfrm>
            <a:off x="8164704" y="5747171"/>
            <a:ext cx="3385129" cy="369332"/>
          </a:xfrm>
          <a:prstGeom prst="rect">
            <a:avLst/>
          </a:prstGeom>
          <a:solidFill>
            <a:srgbClr val="00A06E"/>
          </a:solidFill>
        </p:spPr>
        <p:txBody>
          <a:bodyPr wrap="square">
            <a:spAutoFit/>
          </a:bodyPr>
          <a:lstStyle/>
          <a:p>
            <a:pPr fontAlgn="base"/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soheillamso@gmail.com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66DCC1-F776-442C-A15B-93B193E10075}"/>
              </a:ext>
            </a:extLst>
          </p:cNvPr>
          <p:cNvSpPr/>
          <p:nvPr/>
        </p:nvSpPr>
        <p:spPr>
          <a:xfrm>
            <a:off x="1459255" y="5971128"/>
            <a:ext cx="2422264" cy="338554"/>
          </a:xfrm>
          <a:prstGeom prst="rect">
            <a:avLst/>
          </a:prstGeom>
          <a:solidFill>
            <a:srgbClr val="00A06E"/>
          </a:solidFill>
        </p:spPr>
        <p:txBody>
          <a:bodyPr wrap="square">
            <a:spAutoFit/>
          </a:bodyPr>
          <a:lstStyle/>
          <a:p>
            <a:pPr fontAlgn="base"/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June 2023</a:t>
            </a:r>
            <a:endParaRPr lang="en-IN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B43F26-0017-CE6F-CDBA-69B94CC70C35}"/>
              </a:ext>
            </a:extLst>
          </p:cNvPr>
          <p:cNvSpPr txBox="1"/>
          <p:nvPr/>
        </p:nvSpPr>
        <p:spPr>
          <a:xfrm>
            <a:off x="1077686" y="1491104"/>
            <a:ext cx="60979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C# experiences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28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0">
            <a:extLst>
              <a:ext uri="{FF2B5EF4-FFF2-40B4-BE49-F238E27FC236}">
                <a16:creationId xmlns:a16="http://schemas.microsoft.com/office/drawing/2014/main" id="{AFF36FC0-340F-638D-8E6E-9B9C90BF15B2}"/>
              </a:ext>
            </a:extLst>
          </p:cNvPr>
          <p:cNvSpPr/>
          <p:nvPr/>
        </p:nvSpPr>
        <p:spPr>
          <a:xfrm flipV="1">
            <a:off x="245609" y="-2623128"/>
            <a:ext cx="3409390" cy="3601578"/>
          </a:xfrm>
          <a:custGeom>
            <a:avLst/>
            <a:gdLst>
              <a:gd name="connsiteX0" fmla="*/ 0 w 4649118"/>
              <a:gd name="connsiteY0" fmla="*/ 3602516 h 3602516"/>
              <a:gd name="connsiteX1" fmla="*/ 2324559 w 4649118"/>
              <a:gd name="connsiteY1" fmla="*/ 2702688 h 3602516"/>
              <a:gd name="connsiteX2" fmla="*/ 4649118 w 4649118"/>
              <a:gd name="connsiteY2" fmla="*/ 3602516 h 3602516"/>
              <a:gd name="connsiteX3" fmla="*/ 2324559 w 4649118"/>
              <a:gd name="connsiteY3" fmla="*/ 0 h 360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9118" h="3602516">
                <a:moveTo>
                  <a:pt x="0" y="3602516"/>
                </a:moveTo>
                <a:lnTo>
                  <a:pt x="2324559" y="2702688"/>
                </a:lnTo>
                <a:lnTo>
                  <a:pt x="4649118" y="3602516"/>
                </a:lnTo>
                <a:lnTo>
                  <a:pt x="2324559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95BCDF-54C6-4134-9DBE-778D54D3B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1600199"/>
            <a:ext cx="10126763" cy="48339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E14B29-A90E-49D2-80BA-4EA8B303E1D4}"/>
              </a:ext>
            </a:extLst>
          </p:cNvPr>
          <p:cNvSpPr txBox="1"/>
          <p:nvPr/>
        </p:nvSpPr>
        <p:spPr>
          <a:xfrm>
            <a:off x="552450" y="1070783"/>
            <a:ext cx="4057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https://bar24.ibaar.ir</a:t>
            </a:r>
          </a:p>
        </p:txBody>
      </p:sp>
    </p:spTree>
    <p:extLst>
      <p:ext uri="{BB962C8B-B14F-4D97-AF65-F5344CB8AC3E}">
        <p14:creationId xmlns:p14="http://schemas.microsoft.com/office/powerpoint/2010/main" val="356166439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0">
            <a:extLst>
              <a:ext uri="{FF2B5EF4-FFF2-40B4-BE49-F238E27FC236}">
                <a16:creationId xmlns:a16="http://schemas.microsoft.com/office/drawing/2014/main" id="{AFF36FC0-340F-638D-8E6E-9B9C90BF15B2}"/>
              </a:ext>
            </a:extLst>
          </p:cNvPr>
          <p:cNvSpPr/>
          <p:nvPr/>
        </p:nvSpPr>
        <p:spPr>
          <a:xfrm flipV="1">
            <a:off x="245609" y="-2623128"/>
            <a:ext cx="3409390" cy="3601578"/>
          </a:xfrm>
          <a:custGeom>
            <a:avLst/>
            <a:gdLst>
              <a:gd name="connsiteX0" fmla="*/ 0 w 4649118"/>
              <a:gd name="connsiteY0" fmla="*/ 3602516 h 3602516"/>
              <a:gd name="connsiteX1" fmla="*/ 2324559 w 4649118"/>
              <a:gd name="connsiteY1" fmla="*/ 2702688 h 3602516"/>
              <a:gd name="connsiteX2" fmla="*/ 4649118 w 4649118"/>
              <a:gd name="connsiteY2" fmla="*/ 3602516 h 3602516"/>
              <a:gd name="connsiteX3" fmla="*/ 2324559 w 4649118"/>
              <a:gd name="connsiteY3" fmla="*/ 0 h 360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9118" h="3602516">
                <a:moveTo>
                  <a:pt x="0" y="3602516"/>
                </a:moveTo>
                <a:lnTo>
                  <a:pt x="2324559" y="2702688"/>
                </a:lnTo>
                <a:lnTo>
                  <a:pt x="4649118" y="3602516"/>
                </a:lnTo>
                <a:lnTo>
                  <a:pt x="2324559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877C8D-3344-2E32-D2AA-61E6CD2388A9}"/>
              </a:ext>
            </a:extLst>
          </p:cNvPr>
          <p:cNvSpPr txBox="1"/>
          <p:nvPr/>
        </p:nvSpPr>
        <p:spPr>
          <a:xfrm>
            <a:off x="245609" y="2021084"/>
            <a:ext cx="11959090" cy="30739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Eyeglass store application</a:t>
            </a:r>
            <a:r>
              <a:rPr kumimoji="0" lang="fa-IR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C#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WinForm</a:t>
            </a:r>
            <a:r>
              <a:rPr lang="en-US" sz="32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3200" b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endParaRPr lang="en-US" sz="32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32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Capital management application</a:t>
            </a:r>
            <a:r>
              <a:rPr kumimoji="0" lang="fa-IR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C# </a:t>
            </a:r>
            <a:r>
              <a:rPr lang="en-US" sz="32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WCF/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WinForm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Server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Ability to update over FTP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D42C44-DB1F-EF37-D719-C2AB61725EB3}"/>
              </a:ext>
            </a:extLst>
          </p:cNvPr>
          <p:cNvSpPr txBox="1"/>
          <p:nvPr/>
        </p:nvSpPr>
        <p:spPr>
          <a:xfrm>
            <a:off x="2672861" y="455230"/>
            <a:ext cx="95318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Other windows applications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03D192-D4E4-4A06-BE76-1D043CE51062}"/>
              </a:ext>
            </a:extLst>
          </p:cNvPr>
          <p:cNvSpPr txBox="1"/>
          <p:nvPr/>
        </p:nvSpPr>
        <p:spPr>
          <a:xfrm>
            <a:off x="4340799" y="5314847"/>
            <a:ext cx="5587515" cy="8227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.net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framework</a:t>
            </a:r>
          </a:p>
        </p:txBody>
      </p:sp>
    </p:spTree>
    <p:extLst>
      <p:ext uri="{BB962C8B-B14F-4D97-AF65-F5344CB8AC3E}">
        <p14:creationId xmlns:p14="http://schemas.microsoft.com/office/powerpoint/2010/main" val="16784629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0">
            <a:extLst>
              <a:ext uri="{FF2B5EF4-FFF2-40B4-BE49-F238E27FC236}">
                <a16:creationId xmlns:a16="http://schemas.microsoft.com/office/drawing/2014/main" id="{AFF36FC0-340F-638D-8E6E-9B9C90BF15B2}"/>
              </a:ext>
            </a:extLst>
          </p:cNvPr>
          <p:cNvSpPr/>
          <p:nvPr/>
        </p:nvSpPr>
        <p:spPr>
          <a:xfrm flipV="1">
            <a:off x="245609" y="-2623128"/>
            <a:ext cx="3409390" cy="3601578"/>
          </a:xfrm>
          <a:custGeom>
            <a:avLst/>
            <a:gdLst>
              <a:gd name="connsiteX0" fmla="*/ 0 w 4649118"/>
              <a:gd name="connsiteY0" fmla="*/ 3602516 h 3602516"/>
              <a:gd name="connsiteX1" fmla="*/ 2324559 w 4649118"/>
              <a:gd name="connsiteY1" fmla="*/ 2702688 h 3602516"/>
              <a:gd name="connsiteX2" fmla="*/ 4649118 w 4649118"/>
              <a:gd name="connsiteY2" fmla="*/ 3602516 h 3602516"/>
              <a:gd name="connsiteX3" fmla="*/ 2324559 w 4649118"/>
              <a:gd name="connsiteY3" fmla="*/ 0 h 360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9118" h="3602516">
                <a:moveTo>
                  <a:pt x="0" y="3602516"/>
                </a:moveTo>
                <a:lnTo>
                  <a:pt x="2324559" y="2702688"/>
                </a:lnTo>
                <a:lnTo>
                  <a:pt x="4649118" y="3602516"/>
                </a:lnTo>
                <a:lnTo>
                  <a:pt x="2324559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877C8D-3344-2E32-D2AA-61E6CD2388A9}"/>
              </a:ext>
            </a:extLst>
          </p:cNvPr>
          <p:cNvSpPr txBox="1"/>
          <p:nvPr/>
        </p:nvSpPr>
        <p:spPr>
          <a:xfrm>
            <a:off x="245609" y="2021084"/>
            <a:ext cx="11959090" cy="2335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Investment plan management system: C#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.Net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Core Web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/ Angular</a:t>
            </a:r>
            <a:endParaRPr lang="en-US" sz="32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Capital management application</a:t>
            </a:r>
            <a:r>
              <a:rPr kumimoji="0" lang="fa-IR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D42C44-DB1F-EF37-D719-C2AB61725EB3}"/>
              </a:ext>
            </a:extLst>
          </p:cNvPr>
          <p:cNvSpPr txBox="1"/>
          <p:nvPr/>
        </p:nvSpPr>
        <p:spPr>
          <a:xfrm>
            <a:off x="2672861" y="455230"/>
            <a:ext cx="95318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Other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392728224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0">
            <a:extLst>
              <a:ext uri="{FF2B5EF4-FFF2-40B4-BE49-F238E27FC236}">
                <a16:creationId xmlns:a16="http://schemas.microsoft.com/office/drawing/2014/main" id="{AFF36FC0-340F-638D-8E6E-9B9C90BF15B2}"/>
              </a:ext>
            </a:extLst>
          </p:cNvPr>
          <p:cNvSpPr/>
          <p:nvPr/>
        </p:nvSpPr>
        <p:spPr>
          <a:xfrm flipV="1">
            <a:off x="245609" y="-2623128"/>
            <a:ext cx="3409390" cy="3601578"/>
          </a:xfrm>
          <a:custGeom>
            <a:avLst/>
            <a:gdLst>
              <a:gd name="connsiteX0" fmla="*/ 0 w 4649118"/>
              <a:gd name="connsiteY0" fmla="*/ 3602516 h 3602516"/>
              <a:gd name="connsiteX1" fmla="*/ 2324559 w 4649118"/>
              <a:gd name="connsiteY1" fmla="*/ 2702688 h 3602516"/>
              <a:gd name="connsiteX2" fmla="*/ 4649118 w 4649118"/>
              <a:gd name="connsiteY2" fmla="*/ 3602516 h 3602516"/>
              <a:gd name="connsiteX3" fmla="*/ 2324559 w 4649118"/>
              <a:gd name="connsiteY3" fmla="*/ 0 h 360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9118" h="3602516">
                <a:moveTo>
                  <a:pt x="0" y="3602516"/>
                </a:moveTo>
                <a:lnTo>
                  <a:pt x="2324559" y="2702688"/>
                </a:lnTo>
                <a:lnTo>
                  <a:pt x="4649118" y="3602516"/>
                </a:lnTo>
                <a:lnTo>
                  <a:pt x="2324559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724C21-DEFC-426A-9349-5469DF8F9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2850"/>
            <a:ext cx="9601200" cy="45637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64B614-C6B3-4454-A1ED-3BD382021725}"/>
              </a:ext>
            </a:extLst>
          </p:cNvPr>
          <p:cNvSpPr txBox="1"/>
          <p:nvPr/>
        </p:nvSpPr>
        <p:spPr>
          <a:xfrm>
            <a:off x="529481" y="978450"/>
            <a:ext cx="4057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https://track.ibaar.ir</a:t>
            </a:r>
          </a:p>
        </p:txBody>
      </p:sp>
    </p:spTree>
    <p:extLst>
      <p:ext uri="{BB962C8B-B14F-4D97-AF65-F5344CB8AC3E}">
        <p14:creationId xmlns:p14="http://schemas.microsoft.com/office/powerpoint/2010/main" val="10371741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0">
            <a:extLst>
              <a:ext uri="{FF2B5EF4-FFF2-40B4-BE49-F238E27FC236}">
                <a16:creationId xmlns:a16="http://schemas.microsoft.com/office/drawing/2014/main" id="{AFF36FC0-340F-638D-8E6E-9B9C90BF15B2}"/>
              </a:ext>
            </a:extLst>
          </p:cNvPr>
          <p:cNvSpPr/>
          <p:nvPr/>
        </p:nvSpPr>
        <p:spPr>
          <a:xfrm flipV="1">
            <a:off x="245609" y="-2623128"/>
            <a:ext cx="3409390" cy="3601578"/>
          </a:xfrm>
          <a:custGeom>
            <a:avLst/>
            <a:gdLst>
              <a:gd name="connsiteX0" fmla="*/ 0 w 4649118"/>
              <a:gd name="connsiteY0" fmla="*/ 3602516 h 3602516"/>
              <a:gd name="connsiteX1" fmla="*/ 2324559 w 4649118"/>
              <a:gd name="connsiteY1" fmla="*/ 2702688 h 3602516"/>
              <a:gd name="connsiteX2" fmla="*/ 4649118 w 4649118"/>
              <a:gd name="connsiteY2" fmla="*/ 3602516 h 3602516"/>
              <a:gd name="connsiteX3" fmla="*/ 2324559 w 4649118"/>
              <a:gd name="connsiteY3" fmla="*/ 0 h 360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9118" h="3602516">
                <a:moveTo>
                  <a:pt x="0" y="3602516"/>
                </a:moveTo>
                <a:lnTo>
                  <a:pt x="2324559" y="2702688"/>
                </a:lnTo>
                <a:lnTo>
                  <a:pt x="4649118" y="3602516"/>
                </a:lnTo>
                <a:lnTo>
                  <a:pt x="2324559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64B614-C6B3-4454-A1ED-3BD382021725}"/>
              </a:ext>
            </a:extLst>
          </p:cNvPr>
          <p:cNvSpPr txBox="1"/>
          <p:nvPr/>
        </p:nvSpPr>
        <p:spPr>
          <a:xfrm>
            <a:off x="529481" y="978450"/>
            <a:ext cx="4057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https://track.ibaar.ir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F26ADF-2E01-4C0B-8A85-86635E9DB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1876605"/>
            <a:ext cx="10477500" cy="460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95174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0">
            <a:extLst>
              <a:ext uri="{FF2B5EF4-FFF2-40B4-BE49-F238E27FC236}">
                <a16:creationId xmlns:a16="http://schemas.microsoft.com/office/drawing/2014/main" id="{AFF36FC0-340F-638D-8E6E-9B9C90BF15B2}"/>
              </a:ext>
            </a:extLst>
          </p:cNvPr>
          <p:cNvSpPr/>
          <p:nvPr/>
        </p:nvSpPr>
        <p:spPr>
          <a:xfrm flipV="1">
            <a:off x="245609" y="-2623128"/>
            <a:ext cx="3409390" cy="3601578"/>
          </a:xfrm>
          <a:custGeom>
            <a:avLst/>
            <a:gdLst>
              <a:gd name="connsiteX0" fmla="*/ 0 w 4649118"/>
              <a:gd name="connsiteY0" fmla="*/ 3602516 h 3602516"/>
              <a:gd name="connsiteX1" fmla="*/ 2324559 w 4649118"/>
              <a:gd name="connsiteY1" fmla="*/ 2702688 h 3602516"/>
              <a:gd name="connsiteX2" fmla="*/ 4649118 w 4649118"/>
              <a:gd name="connsiteY2" fmla="*/ 3602516 h 3602516"/>
              <a:gd name="connsiteX3" fmla="*/ 2324559 w 4649118"/>
              <a:gd name="connsiteY3" fmla="*/ 0 h 360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9118" h="3602516">
                <a:moveTo>
                  <a:pt x="0" y="3602516"/>
                </a:moveTo>
                <a:lnTo>
                  <a:pt x="2324559" y="2702688"/>
                </a:lnTo>
                <a:lnTo>
                  <a:pt x="4649118" y="3602516"/>
                </a:lnTo>
                <a:lnTo>
                  <a:pt x="2324559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FFA884-B3E9-4E51-86E5-39B94B9B1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945" y="1706291"/>
            <a:ext cx="9208782" cy="46964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3C547D-65D1-4491-8345-AA1D9A84799F}"/>
              </a:ext>
            </a:extLst>
          </p:cNvPr>
          <p:cNvSpPr txBox="1"/>
          <p:nvPr/>
        </p:nvSpPr>
        <p:spPr>
          <a:xfrm>
            <a:off x="2672861" y="455230"/>
            <a:ext cx="95318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License Activator</a:t>
            </a:r>
          </a:p>
        </p:txBody>
      </p:sp>
    </p:spTree>
    <p:extLst>
      <p:ext uri="{BB962C8B-B14F-4D97-AF65-F5344CB8AC3E}">
        <p14:creationId xmlns:p14="http://schemas.microsoft.com/office/powerpoint/2010/main" val="67379204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0">
            <a:extLst>
              <a:ext uri="{FF2B5EF4-FFF2-40B4-BE49-F238E27FC236}">
                <a16:creationId xmlns:a16="http://schemas.microsoft.com/office/drawing/2014/main" id="{AFF36FC0-340F-638D-8E6E-9B9C90BF15B2}"/>
              </a:ext>
            </a:extLst>
          </p:cNvPr>
          <p:cNvSpPr/>
          <p:nvPr/>
        </p:nvSpPr>
        <p:spPr>
          <a:xfrm flipV="1">
            <a:off x="245609" y="-2623128"/>
            <a:ext cx="3409390" cy="3601578"/>
          </a:xfrm>
          <a:custGeom>
            <a:avLst/>
            <a:gdLst>
              <a:gd name="connsiteX0" fmla="*/ 0 w 4649118"/>
              <a:gd name="connsiteY0" fmla="*/ 3602516 h 3602516"/>
              <a:gd name="connsiteX1" fmla="*/ 2324559 w 4649118"/>
              <a:gd name="connsiteY1" fmla="*/ 2702688 h 3602516"/>
              <a:gd name="connsiteX2" fmla="*/ 4649118 w 4649118"/>
              <a:gd name="connsiteY2" fmla="*/ 3602516 h 3602516"/>
              <a:gd name="connsiteX3" fmla="*/ 2324559 w 4649118"/>
              <a:gd name="connsiteY3" fmla="*/ 0 h 360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9118" h="3602516">
                <a:moveTo>
                  <a:pt x="0" y="3602516"/>
                </a:moveTo>
                <a:lnTo>
                  <a:pt x="2324559" y="2702688"/>
                </a:lnTo>
                <a:lnTo>
                  <a:pt x="4649118" y="3602516"/>
                </a:lnTo>
                <a:lnTo>
                  <a:pt x="2324559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3C547D-65D1-4491-8345-AA1D9A84799F}"/>
              </a:ext>
            </a:extLst>
          </p:cNvPr>
          <p:cNvSpPr txBox="1"/>
          <p:nvPr/>
        </p:nvSpPr>
        <p:spPr>
          <a:xfrm>
            <a:off x="2672861" y="455230"/>
            <a:ext cx="95318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License Activator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076DB5-4FC5-4254-9982-411BBD858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050" y="1543050"/>
            <a:ext cx="4602352" cy="485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399794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0">
            <a:extLst>
              <a:ext uri="{FF2B5EF4-FFF2-40B4-BE49-F238E27FC236}">
                <a16:creationId xmlns:a16="http://schemas.microsoft.com/office/drawing/2014/main" id="{AFF36FC0-340F-638D-8E6E-9B9C90BF15B2}"/>
              </a:ext>
            </a:extLst>
          </p:cNvPr>
          <p:cNvSpPr/>
          <p:nvPr/>
        </p:nvSpPr>
        <p:spPr>
          <a:xfrm flipV="1">
            <a:off x="245609" y="-2623128"/>
            <a:ext cx="3409390" cy="3601578"/>
          </a:xfrm>
          <a:custGeom>
            <a:avLst/>
            <a:gdLst>
              <a:gd name="connsiteX0" fmla="*/ 0 w 4649118"/>
              <a:gd name="connsiteY0" fmla="*/ 3602516 h 3602516"/>
              <a:gd name="connsiteX1" fmla="*/ 2324559 w 4649118"/>
              <a:gd name="connsiteY1" fmla="*/ 2702688 h 3602516"/>
              <a:gd name="connsiteX2" fmla="*/ 4649118 w 4649118"/>
              <a:gd name="connsiteY2" fmla="*/ 3602516 h 3602516"/>
              <a:gd name="connsiteX3" fmla="*/ 2324559 w 4649118"/>
              <a:gd name="connsiteY3" fmla="*/ 0 h 360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9118" h="3602516">
                <a:moveTo>
                  <a:pt x="0" y="3602516"/>
                </a:moveTo>
                <a:lnTo>
                  <a:pt x="2324559" y="2702688"/>
                </a:lnTo>
                <a:lnTo>
                  <a:pt x="4649118" y="3602516"/>
                </a:lnTo>
                <a:lnTo>
                  <a:pt x="2324559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3C547D-65D1-4491-8345-AA1D9A84799F}"/>
              </a:ext>
            </a:extLst>
          </p:cNvPr>
          <p:cNvSpPr txBox="1"/>
          <p:nvPr/>
        </p:nvSpPr>
        <p:spPr>
          <a:xfrm>
            <a:off x="2672861" y="455230"/>
            <a:ext cx="95318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My </a:t>
            </a:r>
            <a:r>
              <a:rPr lang="en-US" sz="4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WinForm</a:t>
            </a:r>
            <a:r>
              <a:rPr lang="en-US" sz="4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Login Sample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853970-1A36-467E-8A7A-6C8FD0E6F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912" y="1530118"/>
            <a:ext cx="5972175" cy="505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778663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0">
            <a:extLst>
              <a:ext uri="{FF2B5EF4-FFF2-40B4-BE49-F238E27FC236}">
                <a16:creationId xmlns:a16="http://schemas.microsoft.com/office/drawing/2014/main" id="{AFF36FC0-340F-638D-8E6E-9B9C90BF15B2}"/>
              </a:ext>
            </a:extLst>
          </p:cNvPr>
          <p:cNvSpPr/>
          <p:nvPr/>
        </p:nvSpPr>
        <p:spPr>
          <a:xfrm flipV="1">
            <a:off x="245609" y="-2623128"/>
            <a:ext cx="3409390" cy="3601578"/>
          </a:xfrm>
          <a:custGeom>
            <a:avLst/>
            <a:gdLst>
              <a:gd name="connsiteX0" fmla="*/ 0 w 4649118"/>
              <a:gd name="connsiteY0" fmla="*/ 3602516 h 3602516"/>
              <a:gd name="connsiteX1" fmla="*/ 2324559 w 4649118"/>
              <a:gd name="connsiteY1" fmla="*/ 2702688 h 3602516"/>
              <a:gd name="connsiteX2" fmla="*/ 4649118 w 4649118"/>
              <a:gd name="connsiteY2" fmla="*/ 3602516 h 3602516"/>
              <a:gd name="connsiteX3" fmla="*/ 2324559 w 4649118"/>
              <a:gd name="connsiteY3" fmla="*/ 0 h 360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9118" h="3602516">
                <a:moveTo>
                  <a:pt x="0" y="3602516"/>
                </a:moveTo>
                <a:lnTo>
                  <a:pt x="2324559" y="2702688"/>
                </a:lnTo>
                <a:lnTo>
                  <a:pt x="4649118" y="3602516"/>
                </a:lnTo>
                <a:lnTo>
                  <a:pt x="2324559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3C547D-65D1-4491-8345-AA1D9A84799F}"/>
              </a:ext>
            </a:extLst>
          </p:cNvPr>
          <p:cNvSpPr txBox="1"/>
          <p:nvPr/>
        </p:nvSpPr>
        <p:spPr>
          <a:xfrm>
            <a:off x="2672861" y="455230"/>
            <a:ext cx="95318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Other Skills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7E91AC-2DEF-47E6-8D11-7469C1C95E54}"/>
              </a:ext>
            </a:extLst>
          </p:cNvPr>
          <p:cNvSpPr txBox="1"/>
          <p:nvPr/>
        </p:nvSpPr>
        <p:spPr>
          <a:xfrm>
            <a:off x="245609" y="2573534"/>
            <a:ext cx="11959090" cy="2335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Etl/Data Integration/ Pentaho Spoon/Cube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b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Jmeter</a:t>
            </a:r>
            <a:endParaRPr lang="it-IT" sz="32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4069920108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590558" y="1411714"/>
            <a:ext cx="8011928" cy="901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rgbClr val="73166F"/>
                </a:solidFill>
                <a:latin typeface="IRANSansWeb" panose="02040503050201020203" pitchFamily="18" charset="-78"/>
                <a:cs typeface="IRANSansWeb" panose="02040503050201020203" pitchFamily="18" charset="-78"/>
              </a:rPr>
              <a:t>Salary Expectations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73166F"/>
              </a:solidFill>
              <a:effectLst/>
              <a:uLnTx/>
              <a:uFillTx/>
              <a:latin typeface="IRANSansWeb" panose="02040503050201020203" pitchFamily="18" charset="-78"/>
              <a:ea typeface="+mn-ea"/>
              <a:cs typeface="IRANSansWeb" panose="02040503050201020203" pitchFamily="18" charset="-78"/>
            </a:endParaRPr>
          </a:p>
        </p:txBody>
      </p:sp>
      <p:sp>
        <p:nvSpPr>
          <p:cNvPr id="11" name="Freeform 10"/>
          <p:cNvSpPr/>
          <p:nvPr/>
        </p:nvSpPr>
        <p:spPr>
          <a:xfrm flipV="1">
            <a:off x="245609" y="4250609"/>
            <a:ext cx="3409390" cy="3601578"/>
          </a:xfrm>
          <a:custGeom>
            <a:avLst/>
            <a:gdLst>
              <a:gd name="connsiteX0" fmla="*/ 0 w 4649118"/>
              <a:gd name="connsiteY0" fmla="*/ 3602516 h 3602516"/>
              <a:gd name="connsiteX1" fmla="*/ 2324559 w 4649118"/>
              <a:gd name="connsiteY1" fmla="*/ 2702688 h 3602516"/>
              <a:gd name="connsiteX2" fmla="*/ 4649118 w 4649118"/>
              <a:gd name="connsiteY2" fmla="*/ 3602516 h 3602516"/>
              <a:gd name="connsiteX3" fmla="*/ 2324559 w 4649118"/>
              <a:gd name="connsiteY3" fmla="*/ 0 h 360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9118" h="3602516">
                <a:moveTo>
                  <a:pt x="0" y="3602516"/>
                </a:moveTo>
                <a:lnTo>
                  <a:pt x="2324559" y="2702688"/>
                </a:lnTo>
                <a:lnTo>
                  <a:pt x="4649118" y="3602516"/>
                </a:lnTo>
                <a:lnTo>
                  <a:pt x="2324559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83738" y="2057757"/>
            <a:ext cx="2742486" cy="2742486"/>
            <a:chOff x="583738" y="2057757"/>
            <a:chExt cx="2742486" cy="2742486"/>
          </a:xfrm>
        </p:grpSpPr>
        <p:sp>
          <p:nvSpPr>
            <p:cNvPr id="9" name="Oval 8"/>
            <p:cNvSpPr/>
            <p:nvPr/>
          </p:nvSpPr>
          <p:spPr>
            <a:xfrm>
              <a:off x="583738" y="2057757"/>
              <a:ext cx="2742486" cy="2742486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2929" y="2744505"/>
              <a:ext cx="2213818" cy="18620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a-IR" sz="11500" b="1" i="0" u="none" strike="noStrike" kern="1200" cap="none" spc="-300" normalizeH="0" baseline="0" noProof="0" dirty="0">
                  <a:ln>
                    <a:noFill/>
                  </a:ln>
                  <a:solidFill>
                    <a:srgbClr val="159192"/>
                  </a:solidFill>
                  <a:effectLst/>
                  <a:uLnTx/>
                  <a:uFillTx/>
                  <a:latin typeface="IRANSansWeb" panose="02040503050201020203" pitchFamily="18" charset="-78"/>
                  <a:ea typeface="+mn-ea"/>
                  <a:cs typeface="IRANSansWeb" panose="02040503050201020203" pitchFamily="18" charset="-78"/>
                </a:rPr>
                <a:t>2</a:t>
              </a:r>
              <a:endParaRPr kumimoji="0" lang="en-US" sz="11500" b="1" i="0" u="none" strike="noStrike" kern="1200" cap="none" spc="-300" normalizeH="0" baseline="0" noProof="0" dirty="0">
                <a:ln>
                  <a:noFill/>
                </a:ln>
                <a:solidFill>
                  <a:srgbClr val="159192"/>
                </a:solidFill>
                <a:effectLst/>
                <a:uLnTx/>
                <a:uFillTx/>
                <a:latin typeface="IRANSansWeb" panose="02040503050201020203" pitchFamily="18" charset="-78"/>
                <a:ea typeface="+mn-ea"/>
                <a:cs typeface="IRANSansWeb" panose="02040503050201020203" pitchFamily="18" charset="-78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57E8829-B2A5-4352-834C-A0C752F1F362}"/>
              </a:ext>
            </a:extLst>
          </p:cNvPr>
          <p:cNvSpPr txBox="1"/>
          <p:nvPr/>
        </p:nvSpPr>
        <p:spPr>
          <a:xfrm>
            <a:off x="3664353" y="3799812"/>
            <a:ext cx="8011928" cy="901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/>
              <a:t>between £5 and £10 an hour</a:t>
            </a:r>
          </a:p>
        </p:txBody>
      </p:sp>
    </p:spTree>
    <p:extLst>
      <p:ext uri="{BB962C8B-B14F-4D97-AF65-F5344CB8AC3E}">
        <p14:creationId xmlns:p14="http://schemas.microsoft.com/office/powerpoint/2010/main" val="64949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TextBox 486">
            <a:extLst>
              <a:ext uri="{FF2B5EF4-FFF2-40B4-BE49-F238E27FC236}">
                <a16:creationId xmlns:a16="http://schemas.microsoft.com/office/drawing/2014/main" id="{63C2C8F8-5CAA-4367-8A6D-AC61E12C87B7}"/>
              </a:ext>
            </a:extLst>
          </p:cNvPr>
          <p:cNvSpPr txBox="1"/>
          <p:nvPr/>
        </p:nvSpPr>
        <p:spPr>
          <a:xfrm>
            <a:off x="4729903" y="3304636"/>
            <a:ext cx="26841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00A06E"/>
                </a:solidFill>
                <a:latin typeface="Century Gothic" panose="020B0502020202020204" pitchFamily="34" charset="0"/>
                <a:ea typeface="+mj-ea"/>
                <a:cs typeface="Arial" panose="020B0604020202020204" pitchFamily="34" charset="0"/>
              </a:rPr>
              <a:t>About Me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F3D9D54-C109-40E3-9C8D-EA68935C5277}"/>
              </a:ext>
            </a:extLst>
          </p:cNvPr>
          <p:cNvGrpSpPr/>
          <p:nvPr/>
        </p:nvGrpSpPr>
        <p:grpSpPr>
          <a:xfrm>
            <a:off x="1132265" y="761902"/>
            <a:ext cx="10735886" cy="5404209"/>
            <a:chOff x="1365674" y="882028"/>
            <a:chExt cx="10735886" cy="5404209"/>
          </a:xfrm>
        </p:grpSpPr>
        <p:sp>
          <p:nvSpPr>
            <p:cNvPr id="458" name="Freeform 95">
              <a:extLst>
                <a:ext uri="{FF2B5EF4-FFF2-40B4-BE49-F238E27FC236}">
                  <a16:creationId xmlns:a16="http://schemas.microsoft.com/office/drawing/2014/main" id="{E96D266F-6C6D-415E-B79F-0B74422E5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8106" y="2099817"/>
              <a:ext cx="1247263" cy="1560186"/>
            </a:xfrm>
            <a:custGeom>
              <a:avLst/>
              <a:gdLst>
                <a:gd name="T0" fmla="*/ 491 w 664"/>
                <a:gd name="T1" fmla="*/ 854 h 854"/>
                <a:gd name="T2" fmla="*/ 664 w 664"/>
                <a:gd name="T3" fmla="*/ 438 h 854"/>
                <a:gd name="T4" fmla="*/ 226 w 664"/>
                <a:gd name="T5" fmla="*/ 0 h 854"/>
                <a:gd name="T6" fmla="*/ 0 w 664"/>
                <a:gd name="T7" fmla="*/ 0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4" h="854">
                  <a:moveTo>
                    <a:pt x="491" y="854"/>
                  </a:moveTo>
                  <a:cubicBezTo>
                    <a:pt x="501" y="695"/>
                    <a:pt x="564" y="550"/>
                    <a:pt x="664" y="438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B49C8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459" name="Freeform 96">
              <a:extLst>
                <a:ext uri="{FF2B5EF4-FFF2-40B4-BE49-F238E27FC236}">
                  <a16:creationId xmlns:a16="http://schemas.microsoft.com/office/drawing/2014/main" id="{39DAB62C-BCC0-4C11-B1D9-C652F8D894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7036" y="1230469"/>
              <a:ext cx="893835" cy="1561971"/>
            </a:xfrm>
            <a:custGeom>
              <a:avLst/>
              <a:gdLst>
                <a:gd name="T0" fmla="*/ 908 w 908"/>
                <a:gd name="T1" fmla="*/ 0 h 855"/>
                <a:gd name="T2" fmla="*/ 836 w 908"/>
                <a:gd name="T3" fmla="*/ 0 h 855"/>
                <a:gd name="T4" fmla="*/ 848 w 908"/>
                <a:gd name="T5" fmla="*/ 682 h 855"/>
                <a:gd name="T6" fmla="*/ 432 w 908"/>
                <a:gd name="T7" fmla="*/ 855 h 855"/>
                <a:gd name="T8" fmla="*/ 0 w 908"/>
                <a:gd name="T9" fmla="*/ 422 h 855"/>
                <a:gd name="T10" fmla="*/ 0 w 908"/>
                <a:gd name="T11" fmla="*/ 77 h 855"/>
                <a:gd name="connsiteX0" fmla="*/ 10000 w 10000"/>
                <a:gd name="connsiteY0" fmla="*/ 0 h 10000"/>
                <a:gd name="connsiteX1" fmla="*/ 9207 w 10000"/>
                <a:gd name="connsiteY1" fmla="*/ 0 h 10000"/>
                <a:gd name="connsiteX2" fmla="*/ 9339 w 10000"/>
                <a:gd name="connsiteY2" fmla="*/ 7977 h 10000"/>
                <a:gd name="connsiteX3" fmla="*/ 4758 w 10000"/>
                <a:gd name="connsiteY3" fmla="*/ 10000 h 10000"/>
                <a:gd name="connsiteX4" fmla="*/ 0 w 10000"/>
                <a:gd name="connsiteY4" fmla="*/ 4936 h 10000"/>
                <a:gd name="connsiteX0" fmla="*/ 5242 w 5242"/>
                <a:gd name="connsiteY0" fmla="*/ 0 h 10000"/>
                <a:gd name="connsiteX1" fmla="*/ 4449 w 5242"/>
                <a:gd name="connsiteY1" fmla="*/ 0 h 10000"/>
                <a:gd name="connsiteX2" fmla="*/ 4581 w 5242"/>
                <a:gd name="connsiteY2" fmla="*/ 7977 h 10000"/>
                <a:gd name="connsiteX3" fmla="*/ 0 w 5242"/>
                <a:gd name="connsiteY3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42" h="10000">
                  <a:moveTo>
                    <a:pt x="5242" y="0"/>
                  </a:moveTo>
                  <a:lnTo>
                    <a:pt x="4449" y="0"/>
                  </a:lnTo>
                  <a:lnTo>
                    <a:pt x="4581" y="7977"/>
                  </a:lnTo>
                  <a:cubicBezTo>
                    <a:pt x="2830" y="8094"/>
                    <a:pt x="1233" y="8830"/>
                    <a:pt x="0" y="10000"/>
                  </a:cubicBezTo>
                </a:path>
              </a:pathLst>
            </a:custGeom>
            <a:noFill/>
            <a:ln w="25400" cap="rnd">
              <a:solidFill>
                <a:srgbClr val="2B6E7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460" name="Freeform 97">
              <a:extLst>
                <a:ext uri="{FF2B5EF4-FFF2-40B4-BE49-F238E27FC236}">
                  <a16:creationId xmlns:a16="http://schemas.microsoft.com/office/drawing/2014/main" id="{CBF3D703-9493-442A-9855-7CA0D0872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777" y="3813522"/>
              <a:ext cx="1697816" cy="1851159"/>
            </a:xfrm>
            <a:custGeom>
              <a:avLst/>
              <a:gdLst>
                <a:gd name="T0" fmla="*/ 172 w 904"/>
                <a:gd name="T1" fmla="*/ 0 h 1013"/>
                <a:gd name="T2" fmla="*/ 0 w 904"/>
                <a:gd name="T3" fmla="*/ 415 h 1013"/>
                <a:gd name="T4" fmla="*/ 600 w 904"/>
                <a:gd name="T5" fmla="*/ 1008 h 1013"/>
                <a:gd name="T6" fmla="*/ 904 w 904"/>
                <a:gd name="T7" fmla="*/ 1013 h 1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4" h="1013">
                  <a:moveTo>
                    <a:pt x="172" y="0"/>
                  </a:moveTo>
                  <a:cubicBezTo>
                    <a:pt x="162" y="159"/>
                    <a:pt x="99" y="303"/>
                    <a:pt x="0" y="415"/>
                  </a:cubicBezTo>
                  <a:cubicBezTo>
                    <a:pt x="600" y="1008"/>
                    <a:pt x="600" y="1008"/>
                    <a:pt x="600" y="1008"/>
                  </a:cubicBezTo>
                  <a:cubicBezTo>
                    <a:pt x="904" y="1013"/>
                    <a:pt x="904" y="1013"/>
                    <a:pt x="904" y="1013"/>
                  </a:cubicBezTo>
                </a:path>
              </a:pathLst>
            </a:custGeom>
            <a:noFill/>
            <a:ln w="25400" cap="rnd">
              <a:solidFill>
                <a:srgbClr val="3B414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461" name="Freeform 98">
              <a:extLst>
                <a:ext uri="{FF2B5EF4-FFF2-40B4-BE49-F238E27FC236}">
                  <a16:creationId xmlns:a16="http://schemas.microsoft.com/office/drawing/2014/main" id="{7F2E1A5C-8257-4BBC-8A1C-F1C05C337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4828" y="2014132"/>
              <a:ext cx="1928588" cy="778307"/>
            </a:xfrm>
            <a:custGeom>
              <a:avLst/>
              <a:gdLst>
                <a:gd name="T0" fmla="*/ 0 w 1027"/>
                <a:gd name="T1" fmla="*/ 253 h 426"/>
                <a:gd name="T2" fmla="*/ 415 w 1027"/>
                <a:gd name="T3" fmla="*/ 426 h 426"/>
                <a:gd name="T4" fmla="*/ 841 w 1027"/>
                <a:gd name="T5" fmla="*/ 0 h 426"/>
                <a:gd name="T6" fmla="*/ 1027 w 1027"/>
                <a:gd name="T7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7" h="426">
                  <a:moveTo>
                    <a:pt x="0" y="253"/>
                  </a:moveTo>
                  <a:cubicBezTo>
                    <a:pt x="159" y="263"/>
                    <a:pt x="303" y="326"/>
                    <a:pt x="415" y="426"/>
                  </a:cubicBezTo>
                  <a:cubicBezTo>
                    <a:pt x="841" y="0"/>
                    <a:pt x="841" y="0"/>
                    <a:pt x="841" y="0"/>
                  </a:cubicBezTo>
                  <a:cubicBezTo>
                    <a:pt x="1027" y="0"/>
                    <a:pt x="1027" y="0"/>
                    <a:pt x="1027" y="0"/>
                  </a:cubicBezTo>
                </a:path>
              </a:pathLst>
            </a:custGeom>
            <a:noFill/>
            <a:ln w="25400" cap="rnd">
              <a:solidFill>
                <a:srgbClr val="3B414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462" name="Freeform 99">
              <a:extLst>
                <a:ext uri="{FF2B5EF4-FFF2-40B4-BE49-F238E27FC236}">
                  <a16:creationId xmlns:a16="http://schemas.microsoft.com/office/drawing/2014/main" id="{B7B1B4EE-6578-4AA4-9974-D01C43E91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777" y="2899545"/>
              <a:ext cx="1064112" cy="760457"/>
            </a:xfrm>
            <a:custGeom>
              <a:avLst/>
              <a:gdLst>
                <a:gd name="T0" fmla="*/ 0 w 566"/>
                <a:gd name="T1" fmla="*/ 0 h 416"/>
                <a:gd name="T2" fmla="*/ 30 w 566"/>
                <a:gd name="T3" fmla="*/ 36 h 416"/>
                <a:gd name="T4" fmla="*/ 172 w 566"/>
                <a:gd name="T5" fmla="*/ 416 h 416"/>
                <a:gd name="T6" fmla="*/ 566 w 566"/>
                <a:gd name="T7" fmla="*/ 411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6" h="416">
                  <a:moveTo>
                    <a:pt x="0" y="0"/>
                  </a:moveTo>
                  <a:cubicBezTo>
                    <a:pt x="10" y="12"/>
                    <a:pt x="20" y="24"/>
                    <a:pt x="30" y="36"/>
                  </a:cubicBezTo>
                  <a:cubicBezTo>
                    <a:pt x="112" y="143"/>
                    <a:pt x="164" y="273"/>
                    <a:pt x="172" y="416"/>
                  </a:cubicBezTo>
                  <a:cubicBezTo>
                    <a:pt x="566" y="411"/>
                    <a:pt x="566" y="411"/>
                    <a:pt x="566" y="411"/>
                  </a:cubicBezTo>
                </a:path>
              </a:pathLst>
            </a:custGeom>
            <a:noFill/>
            <a:ln w="25400" cap="rnd">
              <a:solidFill>
                <a:srgbClr val="2B6E7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463" name="Freeform 100">
              <a:extLst>
                <a:ext uri="{FF2B5EF4-FFF2-40B4-BE49-F238E27FC236}">
                  <a16:creationId xmlns:a16="http://schemas.microsoft.com/office/drawing/2014/main" id="{1163C0B1-5B93-43E6-8315-495EF04FB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4828" y="4681086"/>
              <a:ext cx="1868148" cy="1438797"/>
            </a:xfrm>
            <a:custGeom>
              <a:avLst/>
              <a:gdLst>
                <a:gd name="T0" fmla="*/ 89 w 994"/>
                <a:gd name="T1" fmla="*/ 455 h 788"/>
                <a:gd name="T2" fmla="*/ 0 w 994"/>
                <a:gd name="T3" fmla="*/ 454 h 788"/>
                <a:gd name="T4" fmla="*/ 0 w 994"/>
                <a:gd name="T5" fmla="*/ 172 h 788"/>
                <a:gd name="T6" fmla="*/ 415 w 994"/>
                <a:gd name="T7" fmla="*/ 0 h 788"/>
                <a:gd name="T8" fmla="*/ 994 w 994"/>
                <a:gd name="T9" fmla="*/ 571 h 788"/>
                <a:gd name="T10" fmla="*/ 994 w 994"/>
                <a:gd name="T11" fmla="*/ 788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4" h="788">
                  <a:moveTo>
                    <a:pt x="89" y="455"/>
                  </a:moveTo>
                  <a:cubicBezTo>
                    <a:pt x="0" y="454"/>
                    <a:pt x="0" y="454"/>
                    <a:pt x="0" y="454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59" y="162"/>
                    <a:pt x="303" y="99"/>
                    <a:pt x="415" y="0"/>
                  </a:cubicBezTo>
                  <a:cubicBezTo>
                    <a:pt x="994" y="571"/>
                    <a:pt x="994" y="571"/>
                    <a:pt x="994" y="571"/>
                  </a:cubicBezTo>
                  <a:cubicBezTo>
                    <a:pt x="994" y="788"/>
                    <a:pt x="994" y="788"/>
                    <a:pt x="994" y="788"/>
                  </a:cubicBezTo>
                </a:path>
              </a:pathLst>
            </a:custGeom>
            <a:noFill/>
            <a:ln w="25400" cap="rnd">
              <a:solidFill>
                <a:srgbClr val="2B6E7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465" name="Freeform 102">
              <a:extLst>
                <a:ext uri="{FF2B5EF4-FFF2-40B4-BE49-F238E27FC236}">
                  <a16:creationId xmlns:a16="http://schemas.microsoft.com/office/drawing/2014/main" id="{E870A23F-53D1-40D5-8775-D0D3A5339D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9904" y="4681086"/>
              <a:ext cx="1767414" cy="594442"/>
            </a:xfrm>
            <a:custGeom>
              <a:avLst/>
              <a:gdLst>
                <a:gd name="T0" fmla="*/ 941 w 941"/>
                <a:gd name="T1" fmla="*/ 172 h 325"/>
                <a:gd name="T2" fmla="*/ 525 w 941"/>
                <a:gd name="T3" fmla="*/ 0 h 325"/>
                <a:gd name="T4" fmla="*/ 188 w 941"/>
                <a:gd name="T5" fmla="*/ 325 h 325"/>
                <a:gd name="T6" fmla="*/ 0 w 941"/>
                <a:gd name="T7" fmla="*/ 325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1" h="325">
                  <a:moveTo>
                    <a:pt x="941" y="172"/>
                  </a:moveTo>
                  <a:cubicBezTo>
                    <a:pt x="782" y="162"/>
                    <a:pt x="637" y="99"/>
                    <a:pt x="525" y="0"/>
                  </a:cubicBezTo>
                  <a:cubicBezTo>
                    <a:pt x="188" y="325"/>
                    <a:pt x="188" y="325"/>
                    <a:pt x="188" y="325"/>
                  </a:cubicBezTo>
                  <a:cubicBezTo>
                    <a:pt x="0" y="325"/>
                    <a:pt x="0" y="325"/>
                    <a:pt x="0" y="325"/>
                  </a:cubicBezTo>
                </a:path>
              </a:pathLst>
            </a:custGeom>
            <a:noFill/>
            <a:ln w="25400" cap="rnd">
              <a:solidFill>
                <a:srgbClr val="3B414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endParaRPr>
            </a:p>
          </p:txBody>
        </p:sp>
        <p:grpSp>
          <p:nvGrpSpPr>
            <p:cNvPr id="408" name="Group 407">
              <a:extLst>
                <a:ext uri="{FF2B5EF4-FFF2-40B4-BE49-F238E27FC236}">
                  <a16:creationId xmlns:a16="http://schemas.microsoft.com/office/drawing/2014/main" id="{325F5281-A240-4B0C-BABC-D32ECEEBEA8E}"/>
                </a:ext>
              </a:extLst>
            </p:cNvPr>
            <p:cNvGrpSpPr/>
            <p:nvPr/>
          </p:nvGrpSpPr>
          <p:grpSpPr>
            <a:xfrm>
              <a:off x="1742524" y="1703411"/>
              <a:ext cx="2892925" cy="549132"/>
              <a:chOff x="2319607" y="2082977"/>
              <a:chExt cx="2784151" cy="542224"/>
            </a:xfrm>
          </p:grpSpPr>
          <p:sp>
            <p:nvSpPr>
              <p:cNvPr id="449" name="Freeform 6">
                <a:extLst>
                  <a:ext uri="{FF2B5EF4-FFF2-40B4-BE49-F238E27FC236}">
                    <a16:creationId xmlns:a16="http://schemas.microsoft.com/office/drawing/2014/main" id="{2BEF7998-DE93-4ED5-9B3A-5B9FA8BD7B9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H="1">
                <a:off x="2319607" y="2082977"/>
                <a:ext cx="200410" cy="465165"/>
              </a:xfrm>
              <a:custGeom>
                <a:avLst/>
                <a:gdLst>
                  <a:gd name="T0" fmla="*/ 1299 w 1418"/>
                  <a:gd name="T1" fmla="*/ 2411 h 3261"/>
                  <a:gd name="T2" fmla="*/ 999 w 1418"/>
                  <a:gd name="T3" fmla="*/ 3245 h 3261"/>
                  <a:gd name="T4" fmla="*/ 1119 w 1418"/>
                  <a:gd name="T5" fmla="*/ 2270 h 3261"/>
                  <a:gd name="T6" fmla="*/ 496 w 1418"/>
                  <a:gd name="T7" fmla="*/ 901 h 3261"/>
                  <a:gd name="T8" fmla="*/ 662 w 1418"/>
                  <a:gd name="T9" fmla="*/ 1457 h 3261"/>
                  <a:gd name="T10" fmla="*/ 921 w 1418"/>
                  <a:gd name="T11" fmla="*/ 831 h 3261"/>
                  <a:gd name="T12" fmla="*/ 999 w 1418"/>
                  <a:gd name="T13" fmla="*/ 854 h 3261"/>
                  <a:gd name="T14" fmla="*/ 1050 w 1418"/>
                  <a:gd name="T15" fmla="*/ 918 h 3261"/>
                  <a:gd name="T16" fmla="*/ 1062 w 1418"/>
                  <a:gd name="T17" fmla="*/ 1924 h 3261"/>
                  <a:gd name="T18" fmla="*/ 1037 w 1418"/>
                  <a:gd name="T19" fmla="*/ 2003 h 3261"/>
                  <a:gd name="T20" fmla="*/ 976 w 1418"/>
                  <a:gd name="T21" fmla="*/ 2054 h 3261"/>
                  <a:gd name="T22" fmla="*/ 897 w 1418"/>
                  <a:gd name="T23" fmla="*/ 2063 h 3261"/>
                  <a:gd name="T24" fmla="*/ 871 w 1418"/>
                  <a:gd name="T25" fmla="*/ 3106 h 3261"/>
                  <a:gd name="T26" fmla="*/ 830 w 1418"/>
                  <a:gd name="T27" fmla="*/ 3194 h 3261"/>
                  <a:gd name="T28" fmla="*/ 753 w 1418"/>
                  <a:gd name="T29" fmla="*/ 3248 h 3261"/>
                  <a:gd name="T30" fmla="*/ 655 w 1418"/>
                  <a:gd name="T31" fmla="*/ 3258 h 3261"/>
                  <a:gd name="T32" fmla="*/ 572 w 1418"/>
                  <a:gd name="T33" fmla="*/ 3220 h 3261"/>
                  <a:gd name="T34" fmla="*/ 512 w 1418"/>
                  <a:gd name="T35" fmla="*/ 3200 h 3261"/>
                  <a:gd name="T36" fmla="*/ 436 w 1418"/>
                  <a:gd name="T37" fmla="*/ 3249 h 3261"/>
                  <a:gd name="T38" fmla="*/ 341 w 1418"/>
                  <a:gd name="T39" fmla="*/ 3258 h 3261"/>
                  <a:gd name="T40" fmla="*/ 254 w 1418"/>
                  <a:gd name="T41" fmla="*/ 3216 h 3261"/>
                  <a:gd name="T42" fmla="*/ 199 w 1418"/>
                  <a:gd name="T43" fmla="*/ 3138 h 3261"/>
                  <a:gd name="T44" fmla="*/ 187 w 1418"/>
                  <a:gd name="T45" fmla="*/ 2024 h 3261"/>
                  <a:gd name="T46" fmla="*/ 112 w 1418"/>
                  <a:gd name="T47" fmla="*/ 2031 h 3261"/>
                  <a:gd name="T48" fmla="*/ 41 w 1418"/>
                  <a:gd name="T49" fmla="*/ 1992 h 3261"/>
                  <a:gd name="T50" fmla="*/ 3 w 1418"/>
                  <a:gd name="T51" fmla="*/ 1921 h 3261"/>
                  <a:gd name="T52" fmla="*/ 3 w 1418"/>
                  <a:gd name="T53" fmla="*/ 943 h 3261"/>
                  <a:gd name="T54" fmla="*/ 41 w 1418"/>
                  <a:gd name="T55" fmla="*/ 872 h 3261"/>
                  <a:gd name="T56" fmla="*/ 112 w 1418"/>
                  <a:gd name="T57" fmla="*/ 834 h 3261"/>
                  <a:gd name="T58" fmla="*/ 568 w 1418"/>
                  <a:gd name="T59" fmla="*/ 1 h 3261"/>
                  <a:gd name="T60" fmla="*/ 671 w 1418"/>
                  <a:gd name="T61" fmla="*/ 26 h 3261"/>
                  <a:gd name="T62" fmla="*/ 757 w 1418"/>
                  <a:gd name="T63" fmla="*/ 78 h 3261"/>
                  <a:gd name="T64" fmla="*/ 817 w 1418"/>
                  <a:gd name="T65" fmla="*/ 159 h 3261"/>
                  <a:gd name="T66" fmla="*/ 848 w 1418"/>
                  <a:gd name="T67" fmla="*/ 268 h 3261"/>
                  <a:gd name="T68" fmla="*/ 842 w 1418"/>
                  <a:gd name="T69" fmla="*/ 397 h 3261"/>
                  <a:gd name="T70" fmla="*/ 800 w 1418"/>
                  <a:gd name="T71" fmla="*/ 523 h 3261"/>
                  <a:gd name="T72" fmla="*/ 730 w 1418"/>
                  <a:gd name="T73" fmla="*/ 631 h 3261"/>
                  <a:gd name="T74" fmla="*/ 639 w 1418"/>
                  <a:gd name="T75" fmla="*/ 706 h 3261"/>
                  <a:gd name="T76" fmla="*/ 531 w 1418"/>
                  <a:gd name="T77" fmla="*/ 734 h 3261"/>
                  <a:gd name="T78" fmla="*/ 423 w 1418"/>
                  <a:gd name="T79" fmla="*/ 706 h 3261"/>
                  <a:gd name="T80" fmla="*/ 331 w 1418"/>
                  <a:gd name="T81" fmla="*/ 631 h 3261"/>
                  <a:gd name="T82" fmla="*/ 261 w 1418"/>
                  <a:gd name="T83" fmla="*/ 523 h 3261"/>
                  <a:gd name="T84" fmla="*/ 220 w 1418"/>
                  <a:gd name="T85" fmla="*/ 397 h 3261"/>
                  <a:gd name="T86" fmla="*/ 213 w 1418"/>
                  <a:gd name="T87" fmla="*/ 268 h 3261"/>
                  <a:gd name="T88" fmla="*/ 243 w 1418"/>
                  <a:gd name="T89" fmla="*/ 159 h 3261"/>
                  <a:gd name="T90" fmla="*/ 305 w 1418"/>
                  <a:gd name="T91" fmla="*/ 78 h 3261"/>
                  <a:gd name="T92" fmla="*/ 390 w 1418"/>
                  <a:gd name="T93" fmla="*/ 26 h 3261"/>
                  <a:gd name="T94" fmla="*/ 493 w 1418"/>
                  <a:gd name="T95" fmla="*/ 1 h 3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18" h="3261">
                    <a:moveTo>
                      <a:pt x="1119" y="2270"/>
                    </a:moveTo>
                    <a:lnTo>
                      <a:pt x="1299" y="2270"/>
                    </a:lnTo>
                    <a:lnTo>
                      <a:pt x="1299" y="2411"/>
                    </a:lnTo>
                    <a:lnTo>
                      <a:pt x="1418" y="2411"/>
                    </a:lnTo>
                    <a:lnTo>
                      <a:pt x="1418" y="3245"/>
                    </a:lnTo>
                    <a:lnTo>
                      <a:pt x="999" y="3245"/>
                    </a:lnTo>
                    <a:lnTo>
                      <a:pt x="999" y="2411"/>
                    </a:lnTo>
                    <a:lnTo>
                      <a:pt x="1119" y="2411"/>
                    </a:lnTo>
                    <a:lnTo>
                      <a:pt x="1119" y="2270"/>
                    </a:lnTo>
                    <a:close/>
                    <a:moveTo>
                      <a:pt x="141" y="831"/>
                    </a:moveTo>
                    <a:lnTo>
                      <a:pt x="443" y="831"/>
                    </a:lnTo>
                    <a:lnTo>
                      <a:pt x="496" y="901"/>
                    </a:lnTo>
                    <a:lnTo>
                      <a:pt x="399" y="1457"/>
                    </a:lnTo>
                    <a:lnTo>
                      <a:pt x="531" y="1582"/>
                    </a:lnTo>
                    <a:lnTo>
                      <a:pt x="662" y="1457"/>
                    </a:lnTo>
                    <a:lnTo>
                      <a:pt x="565" y="901"/>
                    </a:lnTo>
                    <a:lnTo>
                      <a:pt x="618" y="831"/>
                    </a:lnTo>
                    <a:lnTo>
                      <a:pt x="921" y="831"/>
                    </a:lnTo>
                    <a:lnTo>
                      <a:pt x="949" y="834"/>
                    </a:lnTo>
                    <a:lnTo>
                      <a:pt x="975" y="841"/>
                    </a:lnTo>
                    <a:lnTo>
                      <a:pt x="999" y="854"/>
                    </a:lnTo>
                    <a:lnTo>
                      <a:pt x="1021" y="872"/>
                    </a:lnTo>
                    <a:lnTo>
                      <a:pt x="1038" y="894"/>
                    </a:lnTo>
                    <a:lnTo>
                      <a:pt x="1050" y="918"/>
                    </a:lnTo>
                    <a:lnTo>
                      <a:pt x="1059" y="944"/>
                    </a:lnTo>
                    <a:lnTo>
                      <a:pt x="1062" y="972"/>
                    </a:lnTo>
                    <a:lnTo>
                      <a:pt x="1062" y="1924"/>
                    </a:lnTo>
                    <a:lnTo>
                      <a:pt x="1059" y="1952"/>
                    </a:lnTo>
                    <a:lnTo>
                      <a:pt x="1050" y="1979"/>
                    </a:lnTo>
                    <a:lnTo>
                      <a:pt x="1037" y="2003"/>
                    </a:lnTo>
                    <a:lnTo>
                      <a:pt x="1021" y="2023"/>
                    </a:lnTo>
                    <a:lnTo>
                      <a:pt x="999" y="2041"/>
                    </a:lnTo>
                    <a:lnTo>
                      <a:pt x="976" y="2054"/>
                    </a:lnTo>
                    <a:lnTo>
                      <a:pt x="949" y="2062"/>
                    </a:lnTo>
                    <a:lnTo>
                      <a:pt x="921" y="2065"/>
                    </a:lnTo>
                    <a:lnTo>
                      <a:pt x="897" y="2063"/>
                    </a:lnTo>
                    <a:lnTo>
                      <a:pt x="874" y="2057"/>
                    </a:lnTo>
                    <a:lnTo>
                      <a:pt x="874" y="3071"/>
                    </a:lnTo>
                    <a:lnTo>
                      <a:pt x="871" y="3106"/>
                    </a:lnTo>
                    <a:lnTo>
                      <a:pt x="863" y="3138"/>
                    </a:lnTo>
                    <a:lnTo>
                      <a:pt x="848" y="3167"/>
                    </a:lnTo>
                    <a:lnTo>
                      <a:pt x="830" y="3194"/>
                    </a:lnTo>
                    <a:lnTo>
                      <a:pt x="807" y="3216"/>
                    </a:lnTo>
                    <a:lnTo>
                      <a:pt x="781" y="3235"/>
                    </a:lnTo>
                    <a:lnTo>
                      <a:pt x="753" y="3248"/>
                    </a:lnTo>
                    <a:lnTo>
                      <a:pt x="721" y="3258"/>
                    </a:lnTo>
                    <a:lnTo>
                      <a:pt x="687" y="3261"/>
                    </a:lnTo>
                    <a:lnTo>
                      <a:pt x="655" y="3258"/>
                    </a:lnTo>
                    <a:lnTo>
                      <a:pt x="625" y="3249"/>
                    </a:lnTo>
                    <a:lnTo>
                      <a:pt x="597" y="3237"/>
                    </a:lnTo>
                    <a:lnTo>
                      <a:pt x="572" y="3220"/>
                    </a:lnTo>
                    <a:lnTo>
                      <a:pt x="549" y="3200"/>
                    </a:lnTo>
                    <a:lnTo>
                      <a:pt x="531" y="3176"/>
                    </a:lnTo>
                    <a:lnTo>
                      <a:pt x="512" y="3200"/>
                    </a:lnTo>
                    <a:lnTo>
                      <a:pt x="490" y="3220"/>
                    </a:lnTo>
                    <a:lnTo>
                      <a:pt x="464" y="3237"/>
                    </a:lnTo>
                    <a:lnTo>
                      <a:pt x="436" y="3249"/>
                    </a:lnTo>
                    <a:lnTo>
                      <a:pt x="407" y="3258"/>
                    </a:lnTo>
                    <a:lnTo>
                      <a:pt x="375" y="3261"/>
                    </a:lnTo>
                    <a:lnTo>
                      <a:pt x="341" y="3258"/>
                    </a:lnTo>
                    <a:lnTo>
                      <a:pt x="309" y="3248"/>
                    </a:lnTo>
                    <a:lnTo>
                      <a:pt x="280" y="3235"/>
                    </a:lnTo>
                    <a:lnTo>
                      <a:pt x="254" y="3216"/>
                    </a:lnTo>
                    <a:lnTo>
                      <a:pt x="231" y="3194"/>
                    </a:lnTo>
                    <a:lnTo>
                      <a:pt x="213" y="3167"/>
                    </a:lnTo>
                    <a:lnTo>
                      <a:pt x="199" y="3138"/>
                    </a:lnTo>
                    <a:lnTo>
                      <a:pt x="190" y="3106"/>
                    </a:lnTo>
                    <a:lnTo>
                      <a:pt x="187" y="3071"/>
                    </a:lnTo>
                    <a:lnTo>
                      <a:pt x="187" y="2024"/>
                    </a:lnTo>
                    <a:lnTo>
                      <a:pt x="164" y="2032"/>
                    </a:lnTo>
                    <a:lnTo>
                      <a:pt x="141" y="2034"/>
                    </a:lnTo>
                    <a:lnTo>
                      <a:pt x="112" y="2031"/>
                    </a:lnTo>
                    <a:lnTo>
                      <a:pt x="85" y="2022"/>
                    </a:lnTo>
                    <a:lnTo>
                      <a:pt x="62" y="2010"/>
                    </a:lnTo>
                    <a:lnTo>
                      <a:pt x="41" y="1992"/>
                    </a:lnTo>
                    <a:lnTo>
                      <a:pt x="24" y="1972"/>
                    </a:lnTo>
                    <a:lnTo>
                      <a:pt x="11" y="1947"/>
                    </a:lnTo>
                    <a:lnTo>
                      <a:pt x="3" y="1921"/>
                    </a:lnTo>
                    <a:lnTo>
                      <a:pt x="0" y="1892"/>
                    </a:lnTo>
                    <a:lnTo>
                      <a:pt x="0" y="972"/>
                    </a:lnTo>
                    <a:lnTo>
                      <a:pt x="3" y="943"/>
                    </a:lnTo>
                    <a:lnTo>
                      <a:pt x="11" y="916"/>
                    </a:lnTo>
                    <a:lnTo>
                      <a:pt x="24" y="893"/>
                    </a:lnTo>
                    <a:lnTo>
                      <a:pt x="41" y="872"/>
                    </a:lnTo>
                    <a:lnTo>
                      <a:pt x="62" y="854"/>
                    </a:lnTo>
                    <a:lnTo>
                      <a:pt x="86" y="842"/>
                    </a:lnTo>
                    <a:lnTo>
                      <a:pt x="112" y="834"/>
                    </a:lnTo>
                    <a:lnTo>
                      <a:pt x="141" y="831"/>
                    </a:lnTo>
                    <a:close/>
                    <a:moveTo>
                      <a:pt x="531" y="0"/>
                    </a:moveTo>
                    <a:lnTo>
                      <a:pt x="568" y="1"/>
                    </a:lnTo>
                    <a:lnTo>
                      <a:pt x="604" y="6"/>
                    </a:lnTo>
                    <a:lnTo>
                      <a:pt x="639" y="14"/>
                    </a:lnTo>
                    <a:lnTo>
                      <a:pt x="671" y="26"/>
                    </a:lnTo>
                    <a:lnTo>
                      <a:pt x="701" y="40"/>
                    </a:lnTo>
                    <a:lnTo>
                      <a:pt x="730" y="58"/>
                    </a:lnTo>
                    <a:lnTo>
                      <a:pt x="757" y="78"/>
                    </a:lnTo>
                    <a:lnTo>
                      <a:pt x="779" y="102"/>
                    </a:lnTo>
                    <a:lnTo>
                      <a:pt x="800" y="129"/>
                    </a:lnTo>
                    <a:lnTo>
                      <a:pt x="817" y="159"/>
                    </a:lnTo>
                    <a:lnTo>
                      <a:pt x="832" y="192"/>
                    </a:lnTo>
                    <a:lnTo>
                      <a:pt x="842" y="229"/>
                    </a:lnTo>
                    <a:lnTo>
                      <a:pt x="848" y="268"/>
                    </a:lnTo>
                    <a:lnTo>
                      <a:pt x="850" y="310"/>
                    </a:lnTo>
                    <a:lnTo>
                      <a:pt x="848" y="354"/>
                    </a:lnTo>
                    <a:lnTo>
                      <a:pt x="842" y="397"/>
                    </a:lnTo>
                    <a:lnTo>
                      <a:pt x="832" y="441"/>
                    </a:lnTo>
                    <a:lnTo>
                      <a:pt x="817" y="483"/>
                    </a:lnTo>
                    <a:lnTo>
                      <a:pt x="800" y="523"/>
                    </a:lnTo>
                    <a:lnTo>
                      <a:pt x="779" y="563"/>
                    </a:lnTo>
                    <a:lnTo>
                      <a:pt x="757" y="598"/>
                    </a:lnTo>
                    <a:lnTo>
                      <a:pt x="730" y="631"/>
                    </a:lnTo>
                    <a:lnTo>
                      <a:pt x="701" y="660"/>
                    </a:lnTo>
                    <a:lnTo>
                      <a:pt x="671" y="686"/>
                    </a:lnTo>
                    <a:lnTo>
                      <a:pt x="639" y="706"/>
                    </a:lnTo>
                    <a:lnTo>
                      <a:pt x="604" y="721"/>
                    </a:lnTo>
                    <a:lnTo>
                      <a:pt x="568" y="731"/>
                    </a:lnTo>
                    <a:lnTo>
                      <a:pt x="531" y="734"/>
                    </a:lnTo>
                    <a:lnTo>
                      <a:pt x="493" y="731"/>
                    </a:lnTo>
                    <a:lnTo>
                      <a:pt x="457" y="721"/>
                    </a:lnTo>
                    <a:lnTo>
                      <a:pt x="423" y="706"/>
                    </a:lnTo>
                    <a:lnTo>
                      <a:pt x="390" y="686"/>
                    </a:lnTo>
                    <a:lnTo>
                      <a:pt x="359" y="660"/>
                    </a:lnTo>
                    <a:lnTo>
                      <a:pt x="331" y="631"/>
                    </a:lnTo>
                    <a:lnTo>
                      <a:pt x="305" y="598"/>
                    </a:lnTo>
                    <a:lnTo>
                      <a:pt x="281" y="563"/>
                    </a:lnTo>
                    <a:lnTo>
                      <a:pt x="261" y="523"/>
                    </a:lnTo>
                    <a:lnTo>
                      <a:pt x="243" y="483"/>
                    </a:lnTo>
                    <a:lnTo>
                      <a:pt x="230" y="441"/>
                    </a:lnTo>
                    <a:lnTo>
                      <a:pt x="220" y="397"/>
                    </a:lnTo>
                    <a:lnTo>
                      <a:pt x="213" y="354"/>
                    </a:lnTo>
                    <a:lnTo>
                      <a:pt x="211" y="310"/>
                    </a:lnTo>
                    <a:lnTo>
                      <a:pt x="213" y="268"/>
                    </a:lnTo>
                    <a:lnTo>
                      <a:pt x="220" y="229"/>
                    </a:lnTo>
                    <a:lnTo>
                      <a:pt x="230" y="192"/>
                    </a:lnTo>
                    <a:lnTo>
                      <a:pt x="243" y="159"/>
                    </a:lnTo>
                    <a:lnTo>
                      <a:pt x="261" y="129"/>
                    </a:lnTo>
                    <a:lnTo>
                      <a:pt x="281" y="102"/>
                    </a:lnTo>
                    <a:lnTo>
                      <a:pt x="305" y="78"/>
                    </a:lnTo>
                    <a:lnTo>
                      <a:pt x="331" y="58"/>
                    </a:lnTo>
                    <a:lnTo>
                      <a:pt x="359" y="40"/>
                    </a:lnTo>
                    <a:lnTo>
                      <a:pt x="390" y="26"/>
                    </a:lnTo>
                    <a:lnTo>
                      <a:pt x="423" y="14"/>
                    </a:lnTo>
                    <a:lnTo>
                      <a:pt x="457" y="6"/>
                    </a:lnTo>
                    <a:lnTo>
                      <a:pt x="493" y="1"/>
                    </a:lnTo>
                    <a:lnTo>
                      <a:pt x="531" y="0"/>
                    </a:lnTo>
                    <a:close/>
                  </a:path>
                </a:pathLst>
              </a:custGeom>
              <a:solidFill>
                <a:srgbClr val="3B414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8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0" name="TextBox 449">
                <a:extLst>
                  <a:ext uri="{FF2B5EF4-FFF2-40B4-BE49-F238E27FC236}">
                    <a16:creationId xmlns:a16="http://schemas.microsoft.com/office/drawing/2014/main" id="{41106270-3F66-450A-AE4A-F76947E36186}"/>
                  </a:ext>
                </a:extLst>
              </p:cNvPr>
              <p:cNvSpPr txBox="1"/>
              <p:nvPr/>
            </p:nvSpPr>
            <p:spPr>
              <a:xfrm flipH="1">
                <a:off x="2438011" y="2286647"/>
                <a:ext cx="2665747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6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Century Gothic" panose="020B0502020202020204" pitchFamily="34" charset="0"/>
                  </a:rPr>
                  <a:t>WORK EXPERIENCE</a:t>
                </a:r>
              </a:p>
            </p:txBody>
          </p:sp>
        </p:grpSp>
        <p:sp>
          <p:nvSpPr>
            <p:cNvPr id="444" name="TextBox 443">
              <a:extLst>
                <a:ext uri="{FF2B5EF4-FFF2-40B4-BE49-F238E27FC236}">
                  <a16:creationId xmlns:a16="http://schemas.microsoft.com/office/drawing/2014/main" id="{894AAA4E-EF2A-4D01-BDC0-A41A6BCB41EB}"/>
                </a:ext>
              </a:extLst>
            </p:cNvPr>
            <p:cNvSpPr txBox="1"/>
            <p:nvPr/>
          </p:nvSpPr>
          <p:spPr>
            <a:xfrm flipH="1">
              <a:off x="6467711" y="919798"/>
              <a:ext cx="2684176" cy="34286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2B6E74"/>
                  </a:solidFill>
                  <a:effectLst/>
                  <a:uLnTx/>
                  <a:uFillTx/>
                  <a:latin typeface="Century Gothic" panose="020B0502020202020204" pitchFamily="34" charset="0"/>
                </a:rPr>
                <a:t>PERSONAL PROFILE</a:t>
              </a:r>
            </a:p>
          </p:txBody>
        </p:sp>
        <p:grpSp>
          <p:nvGrpSpPr>
            <p:cNvPr id="445" name="Group 444">
              <a:extLst>
                <a:ext uri="{FF2B5EF4-FFF2-40B4-BE49-F238E27FC236}">
                  <a16:creationId xmlns:a16="http://schemas.microsoft.com/office/drawing/2014/main" id="{BCCDF7C6-D008-41D4-945D-826ACFAEEE4D}"/>
                </a:ext>
              </a:extLst>
            </p:cNvPr>
            <p:cNvGrpSpPr/>
            <p:nvPr/>
          </p:nvGrpSpPr>
          <p:grpSpPr>
            <a:xfrm>
              <a:off x="6186661" y="882028"/>
              <a:ext cx="327901" cy="418408"/>
              <a:chOff x="7506538" y="1277289"/>
              <a:chExt cx="317791" cy="413433"/>
            </a:xfrm>
            <a:solidFill>
              <a:srgbClr val="2B6E74"/>
            </a:solidFill>
          </p:grpSpPr>
          <p:sp>
            <p:nvSpPr>
              <p:cNvPr id="446" name="Freeform 26">
                <a:extLst>
                  <a:ext uri="{FF2B5EF4-FFF2-40B4-BE49-F238E27FC236}">
                    <a16:creationId xmlns:a16="http://schemas.microsoft.com/office/drawing/2014/main" id="{F7AE19EC-78A9-4303-A302-DF46BB5B38C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7583921" y="1277289"/>
                <a:ext cx="163025" cy="163026"/>
              </a:xfrm>
              <a:custGeom>
                <a:avLst/>
                <a:gdLst>
                  <a:gd name="T0" fmla="*/ 822 w 1500"/>
                  <a:gd name="T1" fmla="*/ 2 h 1501"/>
                  <a:gd name="T2" fmla="*/ 961 w 1500"/>
                  <a:gd name="T3" fmla="*/ 29 h 1501"/>
                  <a:gd name="T4" fmla="*/ 1088 w 1500"/>
                  <a:gd name="T5" fmla="*/ 80 h 1501"/>
                  <a:gd name="T6" fmla="*/ 1203 w 1500"/>
                  <a:gd name="T7" fmla="*/ 153 h 1501"/>
                  <a:gd name="T8" fmla="*/ 1304 w 1500"/>
                  <a:gd name="T9" fmla="*/ 243 h 1501"/>
                  <a:gd name="T10" fmla="*/ 1386 w 1500"/>
                  <a:gd name="T11" fmla="*/ 352 h 1501"/>
                  <a:gd name="T12" fmla="*/ 1447 w 1500"/>
                  <a:gd name="T13" fmla="*/ 474 h 1501"/>
                  <a:gd name="T14" fmla="*/ 1487 w 1500"/>
                  <a:gd name="T15" fmla="*/ 608 h 1501"/>
                  <a:gd name="T16" fmla="*/ 1500 w 1500"/>
                  <a:gd name="T17" fmla="*/ 750 h 1501"/>
                  <a:gd name="T18" fmla="*/ 1487 w 1500"/>
                  <a:gd name="T19" fmla="*/ 893 h 1501"/>
                  <a:gd name="T20" fmla="*/ 1447 w 1500"/>
                  <a:gd name="T21" fmla="*/ 1026 h 1501"/>
                  <a:gd name="T22" fmla="*/ 1386 w 1500"/>
                  <a:gd name="T23" fmla="*/ 1148 h 1501"/>
                  <a:gd name="T24" fmla="*/ 1304 w 1500"/>
                  <a:gd name="T25" fmla="*/ 1256 h 1501"/>
                  <a:gd name="T26" fmla="*/ 1203 w 1500"/>
                  <a:gd name="T27" fmla="*/ 1348 h 1501"/>
                  <a:gd name="T28" fmla="*/ 1088 w 1500"/>
                  <a:gd name="T29" fmla="*/ 1421 h 1501"/>
                  <a:gd name="T30" fmla="*/ 961 w 1500"/>
                  <a:gd name="T31" fmla="*/ 1471 h 1501"/>
                  <a:gd name="T32" fmla="*/ 822 w 1500"/>
                  <a:gd name="T33" fmla="*/ 1497 h 1501"/>
                  <a:gd name="T34" fmla="*/ 678 w 1500"/>
                  <a:gd name="T35" fmla="*/ 1497 h 1501"/>
                  <a:gd name="T36" fmla="*/ 539 w 1500"/>
                  <a:gd name="T37" fmla="*/ 1471 h 1501"/>
                  <a:gd name="T38" fmla="*/ 411 w 1500"/>
                  <a:gd name="T39" fmla="*/ 1421 h 1501"/>
                  <a:gd name="T40" fmla="*/ 295 w 1500"/>
                  <a:gd name="T41" fmla="*/ 1348 h 1501"/>
                  <a:gd name="T42" fmla="*/ 196 w 1500"/>
                  <a:gd name="T43" fmla="*/ 1256 h 1501"/>
                  <a:gd name="T44" fmla="*/ 113 w 1500"/>
                  <a:gd name="T45" fmla="*/ 1148 h 1501"/>
                  <a:gd name="T46" fmla="*/ 52 w 1500"/>
                  <a:gd name="T47" fmla="*/ 1026 h 1501"/>
                  <a:gd name="T48" fmla="*/ 12 w 1500"/>
                  <a:gd name="T49" fmla="*/ 893 h 1501"/>
                  <a:gd name="T50" fmla="*/ 0 w 1500"/>
                  <a:gd name="T51" fmla="*/ 750 h 1501"/>
                  <a:gd name="T52" fmla="*/ 12 w 1500"/>
                  <a:gd name="T53" fmla="*/ 608 h 1501"/>
                  <a:gd name="T54" fmla="*/ 52 w 1500"/>
                  <a:gd name="T55" fmla="*/ 474 h 1501"/>
                  <a:gd name="T56" fmla="*/ 113 w 1500"/>
                  <a:gd name="T57" fmla="*/ 352 h 1501"/>
                  <a:gd name="T58" fmla="*/ 196 w 1500"/>
                  <a:gd name="T59" fmla="*/ 243 h 1501"/>
                  <a:gd name="T60" fmla="*/ 295 w 1500"/>
                  <a:gd name="T61" fmla="*/ 153 h 1501"/>
                  <a:gd name="T62" fmla="*/ 411 w 1500"/>
                  <a:gd name="T63" fmla="*/ 80 h 1501"/>
                  <a:gd name="T64" fmla="*/ 539 w 1500"/>
                  <a:gd name="T65" fmla="*/ 29 h 1501"/>
                  <a:gd name="T66" fmla="*/ 678 w 1500"/>
                  <a:gd name="T67" fmla="*/ 2 h 1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00" h="1501">
                    <a:moveTo>
                      <a:pt x="750" y="0"/>
                    </a:moveTo>
                    <a:lnTo>
                      <a:pt x="822" y="2"/>
                    </a:lnTo>
                    <a:lnTo>
                      <a:pt x="892" y="13"/>
                    </a:lnTo>
                    <a:lnTo>
                      <a:pt x="961" y="29"/>
                    </a:lnTo>
                    <a:lnTo>
                      <a:pt x="1026" y="52"/>
                    </a:lnTo>
                    <a:lnTo>
                      <a:pt x="1088" y="80"/>
                    </a:lnTo>
                    <a:lnTo>
                      <a:pt x="1147" y="113"/>
                    </a:lnTo>
                    <a:lnTo>
                      <a:pt x="1203" y="153"/>
                    </a:lnTo>
                    <a:lnTo>
                      <a:pt x="1255" y="196"/>
                    </a:lnTo>
                    <a:lnTo>
                      <a:pt x="1304" y="243"/>
                    </a:lnTo>
                    <a:lnTo>
                      <a:pt x="1347" y="296"/>
                    </a:lnTo>
                    <a:lnTo>
                      <a:pt x="1386" y="352"/>
                    </a:lnTo>
                    <a:lnTo>
                      <a:pt x="1420" y="412"/>
                    </a:lnTo>
                    <a:lnTo>
                      <a:pt x="1447" y="474"/>
                    </a:lnTo>
                    <a:lnTo>
                      <a:pt x="1470" y="539"/>
                    </a:lnTo>
                    <a:lnTo>
                      <a:pt x="1487" y="608"/>
                    </a:lnTo>
                    <a:lnTo>
                      <a:pt x="1496" y="678"/>
                    </a:lnTo>
                    <a:lnTo>
                      <a:pt x="1500" y="750"/>
                    </a:lnTo>
                    <a:lnTo>
                      <a:pt x="1496" y="822"/>
                    </a:lnTo>
                    <a:lnTo>
                      <a:pt x="1487" y="893"/>
                    </a:lnTo>
                    <a:lnTo>
                      <a:pt x="1470" y="960"/>
                    </a:lnTo>
                    <a:lnTo>
                      <a:pt x="1447" y="1026"/>
                    </a:lnTo>
                    <a:lnTo>
                      <a:pt x="1420" y="1089"/>
                    </a:lnTo>
                    <a:lnTo>
                      <a:pt x="1386" y="1148"/>
                    </a:lnTo>
                    <a:lnTo>
                      <a:pt x="1347" y="1204"/>
                    </a:lnTo>
                    <a:lnTo>
                      <a:pt x="1304" y="1256"/>
                    </a:lnTo>
                    <a:lnTo>
                      <a:pt x="1255" y="1305"/>
                    </a:lnTo>
                    <a:lnTo>
                      <a:pt x="1203" y="1348"/>
                    </a:lnTo>
                    <a:lnTo>
                      <a:pt x="1147" y="1387"/>
                    </a:lnTo>
                    <a:lnTo>
                      <a:pt x="1088" y="1421"/>
                    </a:lnTo>
                    <a:lnTo>
                      <a:pt x="1026" y="1449"/>
                    </a:lnTo>
                    <a:lnTo>
                      <a:pt x="961" y="1471"/>
                    </a:lnTo>
                    <a:lnTo>
                      <a:pt x="892" y="1488"/>
                    </a:lnTo>
                    <a:lnTo>
                      <a:pt x="822" y="1497"/>
                    </a:lnTo>
                    <a:lnTo>
                      <a:pt x="750" y="1501"/>
                    </a:lnTo>
                    <a:lnTo>
                      <a:pt x="678" y="1497"/>
                    </a:lnTo>
                    <a:lnTo>
                      <a:pt x="607" y="1488"/>
                    </a:lnTo>
                    <a:lnTo>
                      <a:pt x="539" y="1471"/>
                    </a:lnTo>
                    <a:lnTo>
                      <a:pt x="474" y="1449"/>
                    </a:lnTo>
                    <a:lnTo>
                      <a:pt x="411" y="1421"/>
                    </a:lnTo>
                    <a:lnTo>
                      <a:pt x="352" y="1387"/>
                    </a:lnTo>
                    <a:lnTo>
                      <a:pt x="295" y="1348"/>
                    </a:lnTo>
                    <a:lnTo>
                      <a:pt x="244" y="1305"/>
                    </a:lnTo>
                    <a:lnTo>
                      <a:pt x="196" y="1256"/>
                    </a:lnTo>
                    <a:lnTo>
                      <a:pt x="153" y="1204"/>
                    </a:lnTo>
                    <a:lnTo>
                      <a:pt x="113" y="1148"/>
                    </a:lnTo>
                    <a:lnTo>
                      <a:pt x="80" y="1089"/>
                    </a:lnTo>
                    <a:lnTo>
                      <a:pt x="52" y="1026"/>
                    </a:lnTo>
                    <a:lnTo>
                      <a:pt x="29" y="960"/>
                    </a:lnTo>
                    <a:lnTo>
                      <a:pt x="12" y="893"/>
                    </a:lnTo>
                    <a:lnTo>
                      <a:pt x="3" y="822"/>
                    </a:lnTo>
                    <a:lnTo>
                      <a:pt x="0" y="750"/>
                    </a:lnTo>
                    <a:lnTo>
                      <a:pt x="3" y="678"/>
                    </a:lnTo>
                    <a:lnTo>
                      <a:pt x="12" y="608"/>
                    </a:lnTo>
                    <a:lnTo>
                      <a:pt x="29" y="539"/>
                    </a:lnTo>
                    <a:lnTo>
                      <a:pt x="52" y="474"/>
                    </a:lnTo>
                    <a:lnTo>
                      <a:pt x="80" y="412"/>
                    </a:lnTo>
                    <a:lnTo>
                      <a:pt x="113" y="352"/>
                    </a:lnTo>
                    <a:lnTo>
                      <a:pt x="153" y="296"/>
                    </a:lnTo>
                    <a:lnTo>
                      <a:pt x="196" y="243"/>
                    </a:lnTo>
                    <a:lnTo>
                      <a:pt x="244" y="196"/>
                    </a:lnTo>
                    <a:lnTo>
                      <a:pt x="295" y="153"/>
                    </a:lnTo>
                    <a:lnTo>
                      <a:pt x="352" y="113"/>
                    </a:lnTo>
                    <a:lnTo>
                      <a:pt x="411" y="80"/>
                    </a:lnTo>
                    <a:lnTo>
                      <a:pt x="474" y="52"/>
                    </a:lnTo>
                    <a:lnTo>
                      <a:pt x="539" y="29"/>
                    </a:lnTo>
                    <a:lnTo>
                      <a:pt x="607" y="13"/>
                    </a:lnTo>
                    <a:lnTo>
                      <a:pt x="678" y="2"/>
                    </a:lnTo>
                    <a:lnTo>
                      <a:pt x="7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7" name="Freeform 27">
                <a:extLst>
                  <a:ext uri="{FF2B5EF4-FFF2-40B4-BE49-F238E27FC236}">
                    <a16:creationId xmlns:a16="http://schemas.microsoft.com/office/drawing/2014/main" id="{8972BDFD-0AA5-426A-A40D-1D5852CBC5F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7506538" y="1472485"/>
                <a:ext cx="317791" cy="218237"/>
              </a:xfrm>
              <a:custGeom>
                <a:avLst/>
                <a:gdLst>
                  <a:gd name="T0" fmla="*/ 888 w 2923"/>
                  <a:gd name="T1" fmla="*/ 3 h 2010"/>
                  <a:gd name="T2" fmla="*/ 917 w 2923"/>
                  <a:gd name="T3" fmla="*/ 18 h 2010"/>
                  <a:gd name="T4" fmla="*/ 935 w 2923"/>
                  <a:gd name="T5" fmla="*/ 45 h 2010"/>
                  <a:gd name="T6" fmla="*/ 1396 w 2923"/>
                  <a:gd name="T7" fmla="*/ 1301 h 2010"/>
                  <a:gd name="T8" fmla="*/ 1425 w 2923"/>
                  <a:gd name="T9" fmla="*/ 1326 h 2010"/>
                  <a:gd name="T10" fmla="*/ 1462 w 2923"/>
                  <a:gd name="T11" fmla="*/ 1334 h 2010"/>
                  <a:gd name="T12" fmla="*/ 1499 w 2923"/>
                  <a:gd name="T13" fmla="*/ 1326 h 2010"/>
                  <a:gd name="T14" fmla="*/ 1528 w 2923"/>
                  <a:gd name="T15" fmla="*/ 1301 h 2010"/>
                  <a:gd name="T16" fmla="*/ 1988 w 2923"/>
                  <a:gd name="T17" fmla="*/ 45 h 2010"/>
                  <a:gd name="T18" fmla="*/ 2008 w 2923"/>
                  <a:gd name="T19" fmla="*/ 17 h 2010"/>
                  <a:gd name="T20" fmla="*/ 2037 w 2923"/>
                  <a:gd name="T21" fmla="*/ 3 h 2010"/>
                  <a:gd name="T22" fmla="*/ 2070 w 2923"/>
                  <a:gd name="T23" fmla="*/ 4 h 2010"/>
                  <a:gd name="T24" fmla="*/ 2085 w 2923"/>
                  <a:gd name="T25" fmla="*/ 6 h 2010"/>
                  <a:gd name="T26" fmla="*/ 2125 w 2923"/>
                  <a:gd name="T27" fmla="*/ 12 h 2010"/>
                  <a:gd name="T28" fmla="*/ 2182 w 2923"/>
                  <a:gd name="T29" fmla="*/ 20 h 2010"/>
                  <a:gd name="T30" fmla="*/ 2250 w 2923"/>
                  <a:gd name="T31" fmla="*/ 31 h 2010"/>
                  <a:gd name="T32" fmla="*/ 2321 w 2923"/>
                  <a:gd name="T33" fmla="*/ 42 h 2010"/>
                  <a:gd name="T34" fmla="*/ 2389 w 2923"/>
                  <a:gd name="T35" fmla="*/ 54 h 2010"/>
                  <a:gd name="T36" fmla="*/ 2446 w 2923"/>
                  <a:gd name="T37" fmla="*/ 64 h 2010"/>
                  <a:gd name="T38" fmla="*/ 2468 w 2923"/>
                  <a:gd name="T39" fmla="*/ 70 h 2010"/>
                  <a:gd name="T40" fmla="*/ 2529 w 2923"/>
                  <a:gd name="T41" fmla="*/ 93 h 2010"/>
                  <a:gd name="T42" fmla="*/ 2642 w 2923"/>
                  <a:gd name="T43" fmla="*/ 156 h 2010"/>
                  <a:gd name="T44" fmla="*/ 2737 w 2923"/>
                  <a:gd name="T45" fmla="*/ 238 h 2010"/>
                  <a:gd name="T46" fmla="*/ 2816 w 2923"/>
                  <a:gd name="T47" fmla="*/ 336 h 2010"/>
                  <a:gd name="T48" fmla="*/ 2875 w 2923"/>
                  <a:gd name="T49" fmla="*/ 447 h 2010"/>
                  <a:gd name="T50" fmla="*/ 2911 w 2923"/>
                  <a:gd name="T51" fmla="*/ 569 h 2010"/>
                  <a:gd name="T52" fmla="*/ 2923 w 2923"/>
                  <a:gd name="T53" fmla="*/ 699 h 2010"/>
                  <a:gd name="T54" fmla="*/ 2920 w 2923"/>
                  <a:gd name="T55" fmla="*/ 1776 h 2010"/>
                  <a:gd name="T56" fmla="*/ 2892 w 2923"/>
                  <a:gd name="T57" fmla="*/ 1859 h 2010"/>
                  <a:gd name="T58" fmla="*/ 2842 w 2923"/>
                  <a:gd name="T59" fmla="*/ 1928 h 2010"/>
                  <a:gd name="T60" fmla="*/ 2773 w 2923"/>
                  <a:gd name="T61" fmla="*/ 1978 h 2010"/>
                  <a:gd name="T62" fmla="*/ 2689 w 2923"/>
                  <a:gd name="T63" fmla="*/ 2006 h 2010"/>
                  <a:gd name="T64" fmla="*/ 278 w 2923"/>
                  <a:gd name="T65" fmla="*/ 2010 h 2010"/>
                  <a:gd name="T66" fmla="*/ 190 w 2923"/>
                  <a:gd name="T67" fmla="*/ 1996 h 2010"/>
                  <a:gd name="T68" fmla="*/ 114 w 2923"/>
                  <a:gd name="T69" fmla="*/ 1956 h 2010"/>
                  <a:gd name="T70" fmla="*/ 53 w 2923"/>
                  <a:gd name="T71" fmla="*/ 1896 h 2010"/>
                  <a:gd name="T72" fmla="*/ 14 w 2923"/>
                  <a:gd name="T73" fmla="*/ 1819 h 2010"/>
                  <a:gd name="T74" fmla="*/ 0 w 2923"/>
                  <a:gd name="T75" fmla="*/ 1730 h 2010"/>
                  <a:gd name="T76" fmla="*/ 2 w 2923"/>
                  <a:gd name="T77" fmla="*/ 644 h 2010"/>
                  <a:gd name="T78" fmla="*/ 20 w 2923"/>
                  <a:gd name="T79" fmla="*/ 533 h 2010"/>
                  <a:gd name="T80" fmla="*/ 56 w 2923"/>
                  <a:gd name="T81" fmla="*/ 426 h 2010"/>
                  <a:gd name="T82" fmla="*/ 108 w 2923"/>
                  <a:gd name="T83" fmla="*/ 328 h 2010"/>
                  <a:gd name="T84" fmla="*/ 174 w 2923"/>
                  <a:gd name="T85" fmla="*/ 239 h 2010"/>
                  <a:gd name="T86" fmla="*/ 255 w 2923"/>
                  <a:gd name="T87" fmla="*/ 165 h 2010"/>
                  <a:gd name="T88" fmla="*/ 350 w 2923"/>
                  <a:gd name="T89" fmla="*/ 108 h 2010"/>
                  <a:gd name="T90" fmla="*/ 456 w 2923"/>
                  <a:gd name="T91" fmla="*/ 70 h 2010"/>
                  <a:gd name="T92" fmla="*/ 507 w 2923"/>
                  <a:gd name="T93" fmla="*/ 58 h 2010"/>
                  <a:gd name="T94" fmla="*/ 573 w 2923"/>
                  <a:gd name="T95" fmla="*/ 47 h 2010"/>
                  <a:gd name="T96" fmla="*/ 644 w 2923"/>
                  <a:gd name="T97" fmla="*/ 34 h 2010"/>
                  <a:gd name="T98" fmla="*/ 719 w 2923"/>
                  <a:gd name="T99" fmla="*/ 23 h 2010"/>
                  <a:gd name="T100" fmla="*/ 785 w 2923"/>
                  <a:gd name="T101" fmla="*/ 13 h 2010"/>
                  <a:gd name="T102" fmla="*/ 837 w 2923"/>
                  <a:gd name="T103" fmla="*/ 5 h 2010"/>
                  <a:gd name="T104" fmla="*/ 867 w 2923"/>
                  <a:gd name="T105" fmla="*/ 2 h 2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923" h="2010">
                    <a:moveTo>
                      <a:pt x="873" y="0"/>
                    </a:moveTo>
                    <a:lnTo>
                      <a:pt x="888" y="3"/>
                    </a:lnTo>
                    <a:lnTo>
                      <a:pt x="903" y="9"/>
                    </a:lnTo>
                    <a:lnTo>
                      <a:pt x="917" y="18"/>
                    </a:lnTo>
                    <a:lnTo>
                      <a:pt x="927" y="29"/>
                    </a:lnTo>
                    <a:lnTo>
                      <a:pt x="935" y="45"/>
                    </a:lnTo>
                    <a:lnTo>
                      <a:pt x="1385" y="1281"/>
                    </a:lnTo>
                    <a:lnTo>
                      <a:pt x="1396" y="1301"/>
                    </a:lnTo>
                    <a:lnTo>
                      <a:pt x="1408" y="1316"/>
                    </a:lnTo>
                    <a:lnTo>
                      <a:pt x="1425" y="1326"/>
                    </a:lnTo>
                    <a:lnTo>
                      <a:pt x="1443" y="1333"/>
                    </a:lnTo>
                    <a:lnTo>
                      <a:pt x="1462" y="1334"/>
                    </a:lnTo>
                    <a:lnTo>
                      <a:pt x="1480" y="1333"/>
                    </a:lnTo>
                    <a:lnTo>
                      <a:pt x="1499" y="1326"/>
                    </a:lnTo>
                    <a:lnTo>
                      <a:pt x="1515" y="1316"/>
                    </a:lnTo>
                    <a:lnTo>
                      <a:pt x="1528" y="1301"/>
                    </a:lnTo>
                    <a:lnTo>
                      <a:pt x="1538" y="1281"/>
                    </a:lnTo>
                    <a:lnTo>
                      <a:pt x="1988" y="45"/>
                    </a:lnTo>
                    <a:lnTo>
                      <a:pt x="1996" y="29"/>
                    </a:lnTo>
                    <a:lnTo>
                      <a:pt x="2008" y="17"/>
                    </a:lnTo>
                    <a:lnTo>
                      <a:pt x="2022" y="7"/>
                    </a:lnTo>
                    <a:lnTo>
                      <a:pt x="2037" y="3"/>
                    </a:lnTo>
                    <a:lnTo>
                      <a:pt x="2054" y="0"/>
                    </a:lnTo>
                    <a:lnTo>
                      <a:pt x="2070" y="4"/>
                    </a:lnTo>
                    <a:lnTo>
                      <a:pt x="2074" y="4"/>
                    </a:lnTo>
                    <a:lnTo>
                      <a:pt x="2085" y="6"/>
                    </a:lnTo>
                    <a:lnTo>
                      <a:pt x="2103" y="9"/>
                    </a:lnTo>
                    <a:lnTo>
                      <a:pt x="2125" y="12"/>
                    </a:lnTo>
                    <a:lnTo>
                      <a:pt x="2151" y="16"/>
                    </a:lnTo>
                    <a:lnTo>
                      <a:pt x="2182" y="20"/>
                    </a:lnTo>
                    <a:lnTo>
                      <a:pt x="2215" y="25"/>
                    </a:lnTo>
                    <a:lnTo>
                      <a:pt x="2250" y="31"/>
                    </a:lnTo>
                    <a:lnTo>
                      <a:pt x="2286" y="36"/>
                    </a:lnTo>
                    <a:lnTo>
                      <a:pt x="2321" y="42"/>
                    </a:lnTo>
                    <a:lnTo>
                      <a:pt x="2355" y="48"/>
                    </a:lnTo>
                    <a:lnTo>
                      <a:pt x="2389" y="54"/>
                    </a:lnTo>
                    <a:lnTo>
                      <a:pt x="2419" y="60"/>
                    </a:lnTo>
                    <a:lnTo>
                      <a:pt x="2446" y="64"/>
                    </a:lnTo>
                    <a:lnTo>
                      <a:pt x="2468" y="70"/>
                    </a:lnTo>
                    <a:lnTo>
                      <a:pt x="2468" y="70"/>
                    </a:lnTo>
                    <a:lnTo>
                      <a:pt x="2469" y="70"/>
                    </a:lnTo>
                    <a:lnTo>
                      <a:pt x="2529" y="93"/>
                    </a:lnTo>
                    <a:lnTo>
                      <a:pt x="2587" y="122"/>
                    </a:lnTo>
                    <a:lnTo>
                      <a:pt x="2642" y="156"/>
                    </a:lnTo>
                    <a:lnTo>
                      <a:pt x="2692" y="195"/>
                    </a:lnTo>
                    <a:lnTo>
                      <a:pt x="2737" y="238"/>
                    </a:lnTo>
                    <a:lnTo>
                      <a:pt x="2778" y="286"/>
                    </a:lnTo>
                    <a:lnTo>
                      <a:pt x="2816" y="336"/>
                    </a:lnTo>
                    <a:lnTo>
                      <a:pt x="2848" y="390"/>
                    </a:lnTo>
                    <a:lnTo>
                      <a:pt x="2875" y="447"/>
                    </a:lnTo>
                    <a:lnTo>
                      <a:pt x="2896" y="507"/>
                    </a:lnTo>
                    <a:lnTo>
                      <a:pt x="2911" y="569"/>
                    </a:lnTo>
                    <a:lnTo>
                      <a:pt x="2920" y="633"/>
                    </a:lnTo>
                    <a:lnTo>
                      <a:pt x="2923" y="699"/>
                    </a:lnTo>
                    <a:lnTo>
                      <a:pt x="2923" y="1730"/>
                    </a:lnTo>
                    <a:lnTo>
                      <a:pt x="2920" y="1776"/>
                    </a:lnTo>
                    <a:lnTo>
                      <a:pt x="2909" y="1819"/>
                    </a:lnTo>
                    <a:lnTo>
                      <a:pt x="2892" y="1859"/>
                    </a:lnTo>
                    <a:lnTo>
                      <a:pt x="2870" y="1896"/>
                    </a:lnTo>
                    <a:lnTo>
                      <a:pt x="2842" y="1928"/>
                    </a:lnTo>
                    <a:lnTo>
                      <a:pt x="2810" y="1956"/>
                    </a:lnTo>
                    <a:lnTo>
                      <a:pt x="2773" y="1978"/>
                    </a:lnTo>
                    <a:lnTo>
                      <a:pt x="2733" y="1996"/>
                    </a:lnTo>
                    <a:lnTo>
                      <a:pt x="2689" y="2006"/>
                    </a:lnTo>
                    <a:lnTo>
                      <a:pt x="2644" y="2010"/>
                    </a:lnTo>
                    <a:lnTo>
                      <a:pt x="278" y="2010"/>
                    </a:lnTo>
                    <a:lnTo>
                      <a:pt x="233" y="2006"/>
                    </a:lnTo>
                    <a:lnTo>
                      <a:pt x="190" y="1996"/>
                    </a:lnTo>
                    <a:lnTo>
                      <a:pt x="151" y="1978"/>
                    </a:lnTo>
                    <a:lnTo>
                      <a:pt x="114" y="1956"/>
                    </a:lnTo>
                    <a:lnTo>
                      <a:pt x="81" y="1928"/>
                    </a:lnTo>
                    <a:lnTo>
                      <a:pt x="53" y="1896"/>
                    </a:lnTo>
                    <a:lnTo>
                      <a:pt x="30" y="1859"/>
                    </a:lnTo>
                    <a:lnTo>
                      <a:pt x="14" y="1819"/>
                    </a:lnTo>
                    <a:lnTo>
                      <a:pt x="3" y="1776"/>
                    </a:lnTo>
                    <a:lnTo>
                      <a:pt x="0" y="1730"/>
                    </a:lnTo>
                    <a:lnTo>
                      <a:pt x="0" y="701"/>
                    </a:lnTo>
                    <a:lnTo>
                      <a:pt x="2" y="644"/>
                    </a:lnTo>
                    <a:lnTo>
                      <a:pt x="9" y="587"/>
                    </a:lnTo>
                    <a:lnTo>
                      <a:pt x="20" y="533"/>
                    </a:lnTo>
                    <a:lnTo>
                      <a:pt x="36" y="478"/>
                    </a:lnTo>
                    <a:lnTo>
                      <a:pt x="56" y="426"/>
                    </a:lnTo>
                    <a:lnTo>
                      <a:pt x="80" y="375"/>
                    </a:lnTo>
                    <a:lnTo>
                      <a:pt x="108" y="328"/>
                    </a:lnTo>
                    <a:lnTo>
                      <a:pt x="139" y="282"/>
                    </a:lnTo>
                    <a:lnTo>
                      <a:pt x="174" y="239"/>
                    </a:lnTo>
                    <a:lnTo>
                      <a:pt x="213" y="201"/>
                    </a:lnTo>
                    <a:lnTo>
                      <a:pt x="255" y="165"/>
                    </a:lnTo>
                    <a:lnTo>
                      <a:pt x="301" y="135"/>
                    </a:lnTo>
                    <a:lnTo>
                      <a:pt x="350" y="108"/>
                    </a:lnTo>
                    <a:lnTo>
                      <a:pt x="401" y="86"/>
                    </a:lnTo>
                    <a:lnTo>
                      <a:pt x="456" y="70"/>
                    </a:lnTo>
                    <a:lnTo>
                      <a:pt x="479" y="64"/>
                    </a:lnTo>
                    <a:lnTo>
                      <a:pt x="507" y="58"/>
                    </a:lnTo>
                    <a:lnTo>
                      <a:pt x="538" y="53"/>
                    </a:lnTo>
                    <a:lnTo>
                      <a:pt x="573" y="47"/>
                    </a:lnTo>
                    <a:lnTo>
                      <a:pt x="609" y="40"/>
                    </a:lnTo>
                    <a:lnTo>
                      <a:pt x="644" y="34"/>
                    </a:lnTo>
                    <a:lnTo>
                      <a:pt x="682" y="28"/>
                    </a:lnTo>
                    <a:lnTo>
                      <a:pt x="719" y="23"/>
                    </a:lnTo>
                    <a:lnTo>
                      <a:pt x="752" y="18"/>
                    </a:lnTo>
                    <a:lnTo>
                      <a:pt x="785" y="13"/>
                    </a:lnTo>
                    <a:lnTo>
                      <a:pt x="813" y="9"/>
                    </a:lnTo>
                    <a:lnTo>
                      <a:pt x="837" y="5"/>
                    </a:lnTo>
                    <a:lnTo>
                      <a:pt x="855" y="3"/>
                    </a:lnTo>
                    <a:lnTo>
                      <a:pt x="867" y="2"/>
                    </a:lnTo>
                    <a:lnTo>
                      <a:pt x="87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8" name="Freeform 28">
                <a:extLst>
                  <a:ext uri="{FF2B5EF4-FFF2-40B4-BE49-F238E27FC236}">
                    <a16:creationId xmlns:a16="http://schemas.microsoft.com/office/drawing/2014/main" id="{89B6C159-AE79-4162-B33F-26EB98FA65F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7644349" y="1467051"/>
                <a:ext cx="42387" cy="108249"/>
              </a:xfrm>
              <a:custGeom>
                <a:avLst/>
                <a:gdLst>
                  <a:gd name="T0" fmla="*/ 95 w 389"/>
                  <a:gd name="T1" fmla="*/ 0 h 996"/>
                  <a:gd name="T2" fmla="*/ 293 w 389"/>
                  <a:gd name="T3" fmla="*/ 0 h 996"/>
                  <a:gd name="T4" fmla="*/ 313 w 389"/>
                  <a:gd name="T5" fmla="*/ 2 h 996"/>
                  <a:gd name="T6" fmla="*/ 333 w 389"/>
                  <a:gd name="T7" fmla="*/ 8 h 996"/>
                  <a:gd name="T8" fmla="*/ 350 w 389"/>
                  <a:gd name="T9" fmla="*/ 17 h 996"/>
                  <a:gd name="T10" fmla="*/ 364 w 389"/>
                  <a:gd name="T11" fmla="*/ 30 h 996"/>
                  <a:gd name="T12" fmla="*/ 378 w 389"/>
                  <a:gd name="T13" fmla="*/ 49 h 996"/>
                  <a:gd name="T14" fmla="*/ 386 w 389"/>
                  <a:gd name="T15" fmla="*/ 70 h 996"/>
                  <a:gd name="T16" fmla="*/ 389 w 389"/>
                  <a:gd name="T17" fmla="*/ 94 h 996"/>
                  <a:gd name="T18" fmla="*/ 386 w 389"/>
                  <a:gd name="T19" fmla="*/ 117 h 996"/>
                  <a:gd name="T20" fmla="*/ 377 w 389"/>
                  <a:gd name="T21" fmla="*/ 138 h 996"/>
                  <a:gd name="T22" fmla="*/ 271 w 389"/>
                  <a:gd name="T23" fmla="*/ 298 h 996"/>
                  <a:gd name="T24" fmla="*/ 320 w 389"/>
                  <a:gd name="T25" fmla="*/ 716 h 996"/>
                  <a:gd name="T26" fmla="*/ 223 w 389"/>
                  <a:gd name="T27" fmla="*/ 976 h 996"/>
                  <a:gd name="T28" fmla="*/ 216 w 389"/>
                  <a:gd name="T29" fmla="*/ 988 h 996"/>
                  <a:gd name="T30" fmla="*/ 206 w 389"/>
                  <a:gd name="T31" fmla="*/ 994 h 996"/>
                  <a:gd name="T32" fmla="*/ 195 w 389"/>
                  <a:gd name="T33" fmla="*/ 996 h 996"/>
                  <a:gd name="T34" fmla="*/ 183 w 389"/>
                  <a:gd name="T35" fmla="*/ 994 h 996"/>
                  <a:gd name="T36" fmla="*/ 174 w 389"/>
                  <a:gd name="T37" fmla="*/ 988 h 996"/>
                  <a:gd name="T38" fmla="*/ 167 w 389"/>
                  <a:gd name="T39" fmla="*/ 976 h 996"/>
                  <a:gd name="T40" fmla="*/ 68 w 389"/>
                  <a:gd name="T41" fmla="*/ 716 h 996"/>
                  <a:gd name="T42" fmla="*/ 118 w 389"/>
                  <a:gd name="T43" fmla="*/ 298 h 996"/>
                  <a:gd name="T44" fmla="*/ 13 w 389"/>
                  <a:gd name="T45" fmla="*/ 138 h 996"/>
                  <a:gd name="T46" fmla="*/ 3 w 389"/>
                  <a:gd name="T47" fmla="*/ 117 h 996"/>
                  <a:gd name="T48" fmla="*/ 0 w 389"/>
                  <a:gd name="T49" fmla="*/ 94 h 996"/>
                  <a:gd name="T50" fmla="*/ 2 w 389"/>
                  <a:gd name="T51" fmla="*/ 70 h 996"/>
                  <a:gd name="T52" fmla="*/ 10 w 389"/>
                  <a:gd name="T53" fmla="*/ 49 h 996"/>
                  <a:gd name="T54" fmla="*/ 24 w 389"/>
                  <a:gd name="T55" fmla="*/ 30 h 996"/>
                  <a:gd name="T56" fmla="*/ 39 w 389"/>
                  <a:gd name="T57" fmla="*/ 17 h 996"/>
                  <a:gd name="T58" fmla="*/ 57 w 389"/>
                  <a:gd name="T59" fmla="*/ 8 h 996"/>
                  <a:gd name="T60" fmla="*/ 75 w 389"/>
                  <a:gd name="T61" fmla="*/ 2 h 996"/>
                  <a:gd name="T62" fmla="*/ 95 w 389"/>
                  <a:gd name="T63" fmla="*/ 0 h 9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89" h="996">
                    <a:moveTo>
                      <a:pt x="95" y="0"/>
                    </a:moveTo>
                    <a:lnTo>
                      <a:pt x="293" y="0"/>
                    </a:lnTo>
                    <a:lnTo>
                      <a:pt x="313" y="2"/>
                    </a:lnTo>
                    <a:lnTo>
                      <a:pt x="333" y="8"/>
                    </a:lnTo>
                    <a:lnTo>
                      <a:pt x="350" y="17"/>
                    </a:lnTo>
                    <a:lnTo>
                      <a:pt x="364" y="30"/>
                    </a:lnTo>
                    <a:lnTo>
                      <a:pt x="378" y="49"/>
                    </a:lnTo>
                    <a:lnTo>
                      <a:pt x="386" y="70"/>
                    </a:lnTo>
                    <a:lnTo>
                      <a:pt x="389" y="94"/>
                    </a:lnTo>
                    <a:lnTo>
                      <a:pt x="386" y="117"/>
                    </a:lnTo>
                    <a:lnTo>
                      <a:pt x="377" y="138"/>
                    </a:lnTo>
                    <a:lnTo>
                      <a:pt x="271" y="298"/>
                    </a:lnTo>
                    <a:lnTo>
                      <a:pt x="320" y="716"/>
                    </a:lnTo>
                    <a:lnTo>
                      <a:pt x="223" y="976"/>
                    </a:lnTo>
                    <a:lnTo>
                      <a:pt x="216" y="988"/>
                    </a:lnTo>
                    <a:lnTo>
                      <a:pt x="206" y="994"/>
                    </a:lnTo>
                    <a:lnTo>
                      <a:pt x="195" y="996"/>
                    </a:lnTo>
                    <a:lnTo>
                      <a:pt x="183" y="994"/>
                    </a:lnTo>
                    <a:lnTo>
                      <a:pt x="174" y="988"/>
                    </a:lnTo>
                    <a:lnTo>
                      <a:pt x="167" y="976"/>
                    </a:lnTo>
                    <a:lnTo>
                      <a:pt x="68" y="716"/>
                    </a:lnTo>
                    <a:lnTo>
                      <a:pt x="118" y="298"/>
                    </a:lnTo>
                    <a:lnTo>
                      <a:pt x="13" y="138"/>
                    </a:lnTo>
                    <a:lnTo>
                      <a:pt x="3" y="117"/>
                    </a:lnTo>
                    <a:lnTo>
                      <a:pt x="0" y="94"/>
                    </a:lnTo>
                    <a:lnTo>
                      <a:pt x="2" y="70"/>
                    </a:lnTo>
                    <a:lnTo>
                      <a:pt x="10" y="49"/>
                    </a:lnTo>
                    <a:lnTo>
                      <a:pt x="24" y="30"/>
                    </a:lnTo>
                    <a:lnTo>
                      <a:pt x="39" y="17"/>
                    </a:lnTo>
                    <a:lnTo>
                      <a:pt x="57" y="8"/>
                    </a:lnTo>
                    <a:lnTo>
                      <a:pt x="75" y="2"/>
                    </a:lnTo>
                    <a:lnTo>
                      <a:pt x="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8B3DE9C0-7864-4044-BD35-D00B37F085E9}"/>
                </a:ext>
              </a:extLst>
            </p:cNvPr>
            <p:cNvSpPr txBox="1"/>
            <p:nvPr/>
          </p:nvSpPr>
          <p:spPr>
            <a:xfrm>
              <a:off x="8402794" y="1763261"/>
              <a:ext cx="1757574" cy="34286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rPr>
                <a:t>ACHIEVEMENTS</a:t>
              </a:r>
            </a:p>
          </p:txBody>
        </p:sp>
        <p:grpSp>
          <p:nvGrpSpPr>
            <p:cNvPr id="439" name="Group 438">
              <a:extLst>
                <a:ext uri="{FF2B5EF4-FFF2-40B4-BE49-F238E27FC236}">
                  <a16:creationId xmlns:a16="http://schemas.microsoft.com/office/drawing/2014/main" id="{8B6B0F55-AA38-4403-88D2-55084F7234AF}"/>
                </a:ext>
              </a:extLst>
            </p:cNvPr>
            <p:cNvGrpSpPr/>
            <p:nvPr/>
          </p:nvGrpSpPr>
          <p:grpSpPr>
            <a:xfrm>
              <a:off x="8109006" y="1661795"/>
              <a:ext cx="382446" cy="480865"/>
              <a:chOff x="7472661" y="2201351"/>
              <a:chExt cx="386949" cy="493568"/>
            </a:xfrm>
            <a:solidFill>
              <a:srgbClr val="3B414D"/>
            </a:solidFill>
          </p:grpSpPr>
          <p:sp>
            <p:nvSpPr>
              <p:cNvPr id="440" name="Freeform 18">
                <a:extLst>
                  <a:ext uri="{FF2B5EF4-FFF2-40B4-BE49-F238E27FC236}">
                    <a16:creationId xmlns:a16="http://schemas.microsoft.com/office/drawing/2014/main" id="{2833D134-137B-4F6B-9540-D2D6E66DE7A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503124" y="2201351"/>
                <a:ext cx="326024" cy="335089"/>
              </a:xfrm>
              <a:custGeom>
                <a:avLst/>
                <a:gdLst>
                  <a:gd name="T0" fmla="*/ 1040 w 2696"/>
                  <a:gd name="T1" fmla="*/ 634 h 2774"/>
                  <a:gd name="T2" fmla="*/ 736 w 2696"/>
                  <a:gd name="T3" fmla="*/ 867 h 2774"/>
                  <a:gd name="T4" fmla="*/ 571 w 2696"/>
                  <a:gd name="T5" fmla="*/ 1222 h 2774"/>
                  <a:gd name="T6" fmla="*/ 587 w 2696"/>
                  <a:gd name="T7" fmla="*/ 1616 h 2774"/>
                  <a:gd name="T8" fmla="*/ 763 w 2696"/>
                  <a:gd name="T9" fmla="*/ 1938 h 2774"/>
                  <a:gd name="T10" fmla="*/ 1056 w 2696"/>
                  <a:gd name="T11" fmla="*/ 2145 h 2774"/>
                  <a:gd name="T12" fmla="*/ 1429 w 2696"/>
                  <a:gd name="T13" fmla="*/ 2198 h 2774"/>
                  <a:gd name="T14" fmla="*/ 1792 w 2696"/>
                  <a:gd name="T15" fmla="*/ 2063 h 2774"/>
                  <a:gd name="T16" fmla="*/ 2045 w 2696"/>
                  <a:gd name="T17" fmla="*/ 1776 h 2774"/>
                  <a:gd name="T18" fmla="*/ 2142 w 2696"/>
                  <a:gd name="T19" fmla="*/ 1387 h 2774"/>
                  <a:gd name="T20" fmla="*/ 2056 w 2696"/>
                  <a:gd name="T21" fmla="*/ 1018 h 2774"/>
                  <a:gd name="T22" fmla="*/ 1828 w 2696"/>
                  <a:gd name="T23" fmla="*/ 737 h 2774"/>
                  <a:gd name="T24" fmla="*/ 1499 w 2696"/>
                  <a:gd name="T25" fmla="*/ 585 h 2774"/>
                  <a:gd name="T26" fmla="*/ 1117 w 2696"/>
                  <a:gd name="T27" fmla="*/ 18 h 2774"/>
                  <a:gd name="T28" fmla="*/ 1375 w 2696"/>
                  <a:gd name="T29" fmla="*/ 93 h 2774"/>
                  <a:gd name="T30" fmla="*/ 1618 w 2696"/>
                  <a:gd name="T31" fmla="*/ 5 h 2774"/>
                  <a:gd name="T32" fmla="*/ 1786 w 2696"/>
                  <a:gd name="T33" fmla="*/ 51 h 2774"/>
                  <a:gd name="T34" fmla="*/ 1937 w 2696"/>
                  <a:gd name="T35" fmla="*/ 239 h 2774"/>
                  <a:gd name="T36" fmla="*/ 2168 w 2696"/>
                  <a:gd name="T37" fmla="*/ 318 h 2774"/>
                  <a:gd name="T38" fmla="*/ 2331 w 2696"/>
                  <a:gd name="T39" fmla="*/ 376 h 2774"/>
                  <a:gd name="T40" fmla="*/ 2388 w 2696"/>
                  <a:gd name="T41" fmla="*/ 544 h 2774"/>
                  <a:gd name="T42" fmla="*/ 2462 w 2696"/>
                  <a:gd name="T43" fmla="*/ 781 h 2774"/>
                  <a:gd name="T44" fmla="*/ 2646 w 2696"/>
                  <a:gd name="T45" fmla="*/ 937 h 2774"/>
                  <a:gd name="T46" fmla="*/ 2691 w 2696"/>
                  <a:gd name="T47" fmla="*/ 1109 h 2774"/>
                  <a:gd name="T48" fmla="*/ 2606 w 2696"/>
                  <a:gd name="T49" fmla="*/ 1359 h 2774"/>
                  <a:gd name="T50" fmla="*/ 2678 w 2696"/>
                  <a:gd name="T51" fmla="*/ 1624 h 2774"/>
                  <a:gd name="T52" fmla="*/ 2669 w 2696"/>
                  <a:gd name="T53" fmla="*/ 1807 h 2774"/>
                  <a:gd name="T54" fmla="*/ 2496 w 2696"/>
                  <a:gd name="T55" fmla="*/ 1956 h 2774"/>
                  <a:gd name="T56" fmla="*/ 2391 w 2696"/>
                  <a:gd name="T57" fmla="*/ 2175 h 2774"/>
                  <a:gd name="T58" fmla="*/ 2352 w 2696"/>
                  <a:gd name="T59" fmla="*/ 2373 h 2774"/>
                  <a:gd name="T60" fmla="*/ 2209 w 2696"/>
                  <a:gd name="T61" fmla="*/ 2454 h 2774"/>
                  <a:gd name="T62" fmla="*/ 1976 w 2696"/>
                  <a:gd name="T63" fmla="*/ 2507 h 2774"/>
                  <a:gd name="T64" fmla="*/ 1813 w 2696"/>
                  <a:gd name="T65" fmla="*/ 2691 h 2774"/>
                  <a:gd name="T66" fmla="*/ 1656 w 2696"/>
                  <a:gd name="T67" fmla="*/ 2774 h 2774"/>
                  <a:gd name="T68" fmla="*/ 1429 w 2696"/>
                  <a:gd name="T69" fmla="*/ 2691 h 2774"/>
                  <a:gd name="T70" fmla="*/ 1158 w 2696"/>
                  <a:gd name="T71" fmla="*/ 2734 h 2774"/>
                  <a:gd name="T72" fmla="*/ 973 w 2696"/>
                  <a:gd name="T73" fmla="*/ 2764 h 2774"/>
                  <a:gd name="T74" fmla="*/ 829 w 2696"/>
                  <a:gd name="T75" fmla="*/ 2606 h 2774"/>
                  <a:gd name="T76" fmla="*/ 632 w 2696"/>
                  <a:gd name="T77" fmla="*/ 2470 h 2774"/>
                  <a:gd name="T78" fmla="*/ 418 w 2696"/>
                  <a:gd name="T79" fmla="*/ 2434 h 2774"/>
                  <a:gd name="T80" fmla="*/ 319 w 2696"/>
                  <a:gd name="T81" fmla="*/ 2310 h 2774"/>
                  <a:gd name="T82" fmla="*/ 281 w 2696"/>
                  <a:gd name="T83" fmla="*/ 2077 h 2774"/>
                  <a:gd name="T84" fmla="*/ 120 w 2696"/>
                  <a:gd name="T85" fmla="*/ 1891 h 2774"/>
                  <a:gd name="T86" fmla="*/ 1 w 2696"/>
                  <a:gd name="T87" fmla="*/ 1739 h 2774"/>
                  <a:gd name="T88" fmla="*/ 64 w 2696"/>
                  <a:gd name="T89" fmla="*/ 1526 h 2774"/>
                  <a:gd name="T90" fmla="*/ 64 w 2696"/>
                  <a:gd name="T91" fmla="*/ 1248 h 2774"/>
                  <a:gd name="T92" fmla="*/ 1 w 2696"/>
                  <a:gd name="T93" fmla="*/ 1035 h 2774"/>
                  <a:gd name="T94" fmla="*/ 120 w 2696"/>
                  <a:gd name="T95" fmla="*/ 883 h 2774"/>
                  <a:gd name="T96" fmla="*/ 281 w 2696"/>
                  <a:gd name="T97" fmla="*/ 696 h 2774"/>
                  <a:gd name="T98" fmla="*/ 319 w 2696"/>
                  <a:gd name="T99" fmla="*/ 463 h 2774"/>
                  <a:gd name="T100" fmla="*/ 418 w 2696"/>
                  <a:gd name="T101" fmla="*/ 339 h 2774"/>
                  <a:gd name="T102" fmla="*/ 632 w 2696"/>
                  <a:gd name="T103" fmla="*/ 304 h 2774"/>
                  <a:gd name="T104" fmla="*/ 829 w 2696"/>
                  <a:gd name="T105" fmla="*/ 167 h 2774"/>
                  <a:gd name="T106" fmla="*/ 973 w 2696"/>
                  <a:gd name="T107" fmla="*/ 10 h 2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696" h="2774">
                    <a:moveTo>
                      <a:pt x="1348" y="570"/>
                    </a:moveTo>
                    <a:lnTo>
                      <a:pt x="1267" y="574"/>
                    </a:lnTo>
                    <a:lnTo>
                      <a:pt x="1189" y="586"/>
                    </a:lnTo>
                    <a:lnTo>
                      <a:pt x="1113" y="607"/>
                    </a:lnTo>
                    <a:lnTo>
                      <a:pt x="1040" y="634"/>
                    </a:lnTo>
                    <a:lnTo>
                      <a:pt x="970" y="668"/>
                    </a:lnTo>
                    <a:lnTo>
                      <a:pt x="904" y="709"/>
                    </a:lnTo>
                    <a:lnTo>
                      <a:pt x="844" y="757"/>
                    </a:lnTo>
                    <a:lnTo>
                      <a:pt x="787" y="810"/>
                    </a:lnTo>
                    <a:lnTo>
                      <a:pt x="736" y="867"/>
                    </a:lnTo>
                    <a:lnTo>
                      <a:pt x="691" y="930"/>
                    </a:lnTo>
                    <a:lnTo>
                      <a:pt x="651" y="998"/>
                    </a:lnTo>
                    <a:lnTo>
                      <a:pt x="618" y="1069"/>
                    </a:lnTo>
                    <a:lnTo>
                      <a:pt x="591" y="1143"/>
                    </a:lnTo>
                    <a:lnTo>
                      <a:pt x="571" y="1222"/>
                    </a:lnTo>
                    <a:lnTo>
                      <a:pt x="558" y="1304"/>
                    </a:lnTo>
                    <a:lnTo>
                      <a:pt x="555" y="1387"/>
                    </a:lnTo>
                    <a:lnTo>
                      <a:pt x="558" y="1465"/>
                    </a:lnTo>
                    <a:lnTo>
                      <a:pt x="569" y="1542"/>
                    </a:lnTo>
                    <a:lnTo>
                      <a:pt x="587" y="1616"/>
                    </a:lnTo>
                    <a:lnTo>
                      <a:pt x="610" y="1687"/>
                    </a:lnTo>
                    <a:lnTo>
                      <a:pt x="641" y="1755"/>
                    </a:lnTo>
                    <a:lnTo>
                      <a:pt x="675" y="1820"/>
                    </a:lnTo>
                    <a:lnTo>
                      <a:pt x="717" y="1881"/>
                    </a:lnTo>
                    <a:lnTo>
                      <a:pt x="763" y="1938"/>
                    </a:lnTo>
                    <a:lnTo>
                      <a:pt x="813" y="1989"/>
                    </a:lnTo>
                    <a:lnTo>
                      <a:pt x="868" y="2037"/>
                    </a:lnTo>
                    <a:lnTo>
                      <a:pt x="928" y="2079"/>
                    </a:lnTo>
                    <a:lnTo>
                      <a:pt x="991" y="2115"/>
                    </a:lnTo>
                    <a:lnTo>
                      <a:pt x="1056" y="2145"/>
                    </a:lnTo>
                    <a:lnTo>
                      <a:pt x="1126" y="2171"/>
                    </a:lnTo>
                    <a:lnTo>
                      <a:pt x="1198" y="2188"/>
                    </a:lnTo>
                    <a:lnTo>
                      <a:pt x="1272" y="2200"/>
                    </a:lnTo>
                    <a:lnTo>
                      <a:pt x="1348" y="2202"/>
                    </a:lnTo>
                    <a:lnTo>
                      <a:pt x="1429" y="2198"/>
                    </a:lnTo>
                    <a:lnTo>
                      <a:pt x="1508" y="2187"/>
                    </a:lnTo>
                    <a:lnTo>
                      <a:pt x="1584" y="2167"/>
                    </a:lnTo>
                    <a:lnTo>
                      <a:pt x="1657" y="2139"/>
                    </a:lnTo>
                    <a:lnTo>
                      <a:pt x="1726" y="2104"/>
                    </a:lnTo>
                    <a:lnTo>
                      <a:pt x="1792" y="2063"/>
                    </a:lnTo>
                    <a:lnTo>
                      <a:pt x="1852" y="2017"/>
                    </a:lnTo>
                    <a:lnTo>
                      <a:pt x="1909" y="1964"/>
                    </a:lnTo>
                    <a:lnTo>
                      <a:pt x="1961" y="1906"/>
                    </a:lnTo>
                    <a:lnTo>
                      <a:pt x="2006" y="1844"/>
                    </a:lnTo>
                    <a:lnTo>
                      <a:pt x="2045" y="1776"/>
                    </a:lnTo>
                    <a:lnTo>
                      <a:pt x="2079" y="1705"/>
                    </a:lnTo>
                    <a:lnTo>
                      <a:pt x="2106" y="1629"/>
                    </a:lnTo>
                    <a:lnTo>
                      <a:pt x="2125" y="1551"/>
                    </a:lnTo>
                    <a:lnTo>
                      <a:pt x="2138" y="1470"/>
                    </a:lnTo>
                    <a:lnTo>
                      <a:pt x="2142" y="1387"/>
                    </a:lnTo>
                    <a:lnTo>
                      <a:pt x="2138" y="1308"/>
                    </a:lnTo>
                    <a:lnTo>
                      <a:pt x="2128" y="1231"/>
                    </a:lnTo>
                    <a:lnTo>
                      <a:pt x="2110" y="1158"/>
                    </a:lnTo>
                    <a:lnTo>
                      <a:pt x="2087" y="1087"/>
                    </a:lnTo>
                    <a:lnTo>
                      <a:pt x="2056" y="1018"/>
                    </a:lnTo>
                    <a:lnTo>
                      <a:pt x="2021" y="953"/>
                    </a:lnTo>
                    <a:lnTo>
                      <a:pt x="1980" y="892"/>
                    </a:lnTo>
                    <a:lnTo>
                      <a:pt x="1934" y="836"/>
                    </a:lnTo>
                    <a:lnTo>
                      <a:pt x="1883" y="783"/>
                    </a:lnTo>
                    <a:lnTo>
                      <a:pt x="1828" y="737"/>
                    </a:lnTo>
                    <a:lnTo>
                      <a:pt x="1769" y="695"/>
                    </a:lnTo>
                    <a:lnTo>
                      <a:pt x="1706" y="658"/>
                    </a:lnTo>
                    <a:lnTo>
                      <a:pt x="1640" y="627"/>
                    </a:lnTo>
                    <a:lnTo>
                      <a:pt x="1571" y="602"/>
                    </a:lnTo>
                    <a:lnTo>
                      <a:pt x="1499" y="585"/>
                    </a:lnTo>
                    <a:lnTo>
                      <a:pt x="1424" y="574"/>
                    </a:lnTo>
                    <a:lnTo>
                      <a:pt x="1348" y="570"/>
                    </a:lnTo>
                    <a:close/>
                    <a:moveTo>
                      <a:pt x="1041" y="0"/>
                    </a:moveTo>
                    <a:lnTo>
                      <a:pt x="1078" y="5"/>
                    </a:lnTo>
                    <a:lnTo>
                      <a:pt x="1117" y="18"/>
                    </a:lnTo>
                    <a:lnTo>
                      <a:pt x="1158" y="40"/>
                    </a:lnTo>
                    <a:lnTo>
                      <a:pt x="1213" y="66"/>
                    </a:lnTo>
                    <a:lnTo>
                      <a:pt x="1267" y="83"/>
                    </a:lnTo>
                    <a:lnTo>
                      <a:pt x="1321" y="93"/>
                    </a:lnTo>
                    <a:lnTo>
                      <a:pt x="1375" y="93"/>
                    </a:lnTo>
                    <a:lnTo>
                      <a:pt x="1429" y="83"/>
                    </a:lnTo>
                    <a:lnTo>
                      <a:pt x="1483" y="66"/>
                    </a:lnTo>
                    <a:lnTo>
                      <a:pt x="1539" y="40"/>
                    </a:lnTo>
                    <a:lnTo>
                      <a:pt x="1578" y="18"/>
                    </a:lnTo>
                    <a:lnTo>
                      <a:pt x="1618" y="5"/>
                    </a:lnTo>
                    <a:lnTo>
                      <a:pt x="1656" y="0"/>
                    </a:lnTo>
                    <a:lnTo>
                      <a:pt x="1690" y="1"/>
                    </a:lnTo>
                    <a:lnTo>
                      <a:pt x="1724" y="10"/>
                    </a:lnTo>
                    <a:lnTo>
                      <a:pt x="1756" y="28"/>
                    </a:lnTo>
                    <a:lnTo>
                      <a:pt x="1786" y="51"/>
                    </a:lnTo>
                    <a:lnTo>
                      <a:pt x="1813" y="83"/>
                    </a:lnTo>
                    <a:lnTo>
                      <a:pt x="1838" y="122"/>
                    </a:lnTo>
                    <a:lnTo>
                      <a:pt x="1868" y="167"/>
                    </a:lnTo>
                    <a:lnTo>
                      <a:pt x="1900" y="206"/>
                    </a:lnTo>
                    <a:lnTo>
                      <a:pt x="1937" y="239"/>
                    </a:lnTo>
                    <a:lnTo>
                      <a:pt x="1976" y="267"/>
                    </a:lnTo>
                    <a:lnTo>
                      <a:pt x="2018" y="288"/>
                    </a:lnTo>
                    <a:lnTo>
                      <a:pt x="2065" y="304"/>
                    </a:lnTo>
                    <a:lnTo>
                      <a:pt x="2115" y="314"/>
                    </a:lnTo>
                    <a:lnTo>
                      <a:pt x="2168" y="318"/>
                    </a:lnTo>
                    <a:lnTo>
                      <a:pt x="2209" y="320"/>
                    </a:lnTo>
                    <a:lnTo>
                      <a:pt x="2246" y="327"/>
                    </a:lnTo>
                    <a:lnTo>
                      <a:pt x="2278" y="339"/>
                    </a:lnTo>
                    <a:lnTo>
                      <a:pt x="2307" y="355"/>
                    </a:lnTo>
                    <a:lnTo>
                      <a:pt x="2331" y="376"/>
                    </a:lnTo>
                    <a:lnTo>
                      <a:pt x="2352" y="401"/>
                    </a:lnTo>
                    <a:lnTo>
                      <a:pt x="2367" y="430"/>
                    </a:lnTo>
                    <a:lnTo>
                      <a:pt x="2377" y="463"/>
                    </a:lnTo>
                    <a:lnTo>
                      <a:pt x="2385" y="502"/>
                    </a:lnTo>
                    <a:lnTo>
                      <a:pt x="2388" y="544"/>
                    </a:lnTo>
                    <a:lnTo>
                      <a:pt x="2391" y="598"/>
                    </a:lnTo>
                    <a:lnTo>
                      <a:pt x="2400" y="648"/>
                    </a:lnTo>
                    <a:lnTo>
                      <a:pt x="2416" y="696"/>
                    </a:lnTo>
                    <a:lnTo>
                      <a:pt x="2437" y="740"/>
                    </a:lnTo>
                    <a:lnTo>
                      <a:pt x="2462" y="781"/>
                    </a:lnTo>
                    <a:lnTo>
                      <a:pt x="2496" y="818"/>
                    </a:lnTo>
                    <a:lnTo>
                      <a:pt x="2533" y="852"/>
                    </a:lnTo>
                    <a:lnTo>
                      <a:pt x="2577" y="883"/>
                    </a:lnTo>
                    <a:lnTo>
                      <a:pt x="2615" y="909"/>
                    </a:lnTo>
                    <a:lnTo>
                      <a:pt x="2646" y="937"/>
                    </a:lnTo>
                    <a:lnTo>
                      <a:pt x="2669" y="967"/>
                    </a:lnTo>
                    <a:lnTo>
                      <a:pt x="2686" y="1001"/>
                    </a:lnTo>
                    <a:lnTo>
                      <a:pt x="2695" y="1035"/>
                    </a:lnTo>
                    <a:lnTo>
                      <a:pt x="2696" y="1071"/>
                    </a:lnTo>
                    <a:lnTo>
                      <a:pt x="2691" y="1109"/>
                    </a:lnTo>
                    <a:lnTo>
                      <a:pt x="2678" y="1150"/>
                    </a:lnTo>
                    <a:lnTo>
                      <a:pt x="2658" y="1192"/>
                    </a:lnTo>
                    <a:lnTo>
                      <a:pt x="2632" y="1248"/>
                    </a:lnTo>
                    <a:lnTo>
                      <a:pt x="2614" y="1304"/>
                    </a:lnTo>
                    <a:lnTo>
                      <a:pt x="2606" y="1359"/>
                    </a:lnTo>
                    <a:lnTo>
                      <a:pt x="2606" y="1415"/>
                    </a:lnTo>
                    <a:lnTo>
                      <a:pt x="2614" y="1470"/>
                    </a:lnTo>
                    <a:lnTo>
                      <a:pt x="2632" y="1526"/>
                    </a:lnTo>
                    <a:lnTo>
                      <a:pt x="2658" y="1582"/>
                    </a:lnTo>
                    <a:lnTo>
                      <a:pt x="2678" y="1624"/>
                    </a:lnTo>
                    <a:lnTo>
                      <a:pt x="2691" y="1665"/>
                    </a:lnTo>
                    <a:lnTo>
                      <a:pt x="2696" y="1703"/>
                    </a:lnTo>
                    <a:lnTo>
                      <a:pt x="2695" y="1739"/>
                    </a:lnTo>
                    <a:lnTo>
                      <a:pt x="2686" y="1774"/>
                    </a:lnTo>
                    <a:lnTo>
                      <a:pt x="2669" y="1807"/>
                    </a:lnTo>
                    <a:lnTo>
                      <a:pt x="2646" y="1837"/>
                    </a:lnTo>
                    <a:lnTo>
                      <a:pt x="2615" y="1865"/>
                    </a:lnTo>
                    <a:lnTo>
                      <a:pt x="2577" y="1891"/>
                    </a:lnTo>
                    <a:lnTo>
                      <a:pt x="2533" y="1922"/>
                    </a:lnTo>
                    <a:lnTo>
                      <a:pt x="2496" y="1956"/>
                    </a:lnTo>
                    <a:lnTo>
                      <a:pt x="2462" y="1993"/>
                    </a:lnTo>
                    <a:lnTo>
                      <a:pt x="2437" y="2033"/>
                    </a:lnTo>
                    <a:lnTo>
                      <a:pt x="2416" y="2077"/>
                    </a:lnTo>
                    <a:lnTo>
                      <a:pt x="2400" y="2124"/>
                    </a:lnTo>
                    <a:lnTo>
                      <a:pt x="2391" y="2175"/>
                    </a:lnTo>
                    <a:lnTo>
                      <a:pt x="2388" y="2229"/>
                    </a:lnTo>
                    <a:lnTo>
                      <a:pt x="2385" y="2273"/>
                    </a:lnTo>
                    <a:lnTo>
                      <a:pt x="2377" y="2310"/>
                    </a:lnTo>
                    <a:lnTo>
                      <a:pt x="2367" y="2344"/>
                    </a:lnTo>
                    <a:lnTo>
                      <a:pt x="2352" y="2373"/>
                    </a:lnTo>
                    <a:lnTo>
                      <a:pt x="2331" y="2398"/>
                    </a:lnTo>
                    <a:lnTo>
                      <a:pt x="2307" y="2418"/>
                    </a:lnTo>
                    <a:lnTo>
                      <a:pt x="2278" y="2434"/>
                    </a:lnTo>
                    <a:lnTo>
                      <a:pt x="2246" y="2446"/>
                    </a:lnTo>
                    <a:lnTo>
                      <a:pt x="2209" y="2454"/>
                    </a:lnTo>
                    <a:lnTo>
                      <a:pt x="2168" y="2457"/>
                    </a:lnTo>
                    <a:lnTo>
                      <a:pt x="2115" y="2460"/>
                    </a:lnTo>
                    <a:lnTo>
                      <a:pt x="2065" y="2470"/>
                    </a:lnTo>
                    <a:lnTo>
                      <a:pt x="2018" y="2486"/>
                    </a:lnTo>
                    <a:lnTo>
                      <a:pt x="1976" y="2507"/>
                    </a:lnTo>
                    <a:lnTo>
                      <a:pt x="1937" y="2535"/>
                    </a:lnTo>
                    <a:lnTo>
                      <a:pt x="1900" y="2568"/>
                    </a:lnTo>
                    <a:lnTo>
                      <a:pt x="1868" y="2606"/>
                    </a:lnTo>
                    <a:lnTo>
                      <a:pt x="1838" y="2651"/>
                    </a:lnTo>
                    <a:lnTo>
                      <a:pt x="1813" y="2691"/>
                    </a:lnTo>
                    <a:lnTo>
                      <a:pt x="1786" y="2723"/>
                    </a:lnTo>
                    <a:lnTo>
                      <a:pt x="1756" y="2746"/>
                    </a:lnTo>
                    <a:lnTo>
                      <a:pt x="1724" y="2764"/>
                    </a:lnTo>
                    <a:lnTo>
                      <a:pt x="1690" y="2773"/>
                    </a:lnTo>
                    <a:lnTo>
                      <a:pt x="1656" y="2774"/>
                    </a:lnTo>
                    <a:lnTo>
                      <a:pt x="1618" y="2769"/>
                    </a:lnTo>
                    <a:lnTo>
                      <a:pt x="1578" y="2756"/>
                    </a:lnTo>
                    <a:lnTo>
                      <a:pt x="1539" y="2734"/>
                    </a:lnTo>
                    <a:lnTo>
                      <a:pt x="1483" y="2708"/>
                    </a:lnTo>
                    <a:lnTo>
                      <a:pt x="1429" y="2691"/>
                    </a:lnTo>
                    <a:lnTo>
                      <a:pt x="1375" y="2682"/>
                    </a:lnTo>
                    <a:lnTo>
                      <a:pt x="1321" y="2682"/>
                    </a:lnTo>
                    <a:lnTo>
                      <a:pt x="1267" y="2691"/>
                    </a:lnTo>
                    <a:lnTo>
                      <a:pt x="1213" y="2708"/>
                    </a:lnTo>
                    <a:lnTo>
                      <a:pt x="1158" y="2734"/>
                    </a:lnTo>
                    <a:lnTo>
                      <a:pt x="1117" y="2756"/>
                    </a:lnTo>
                    <a:lnTo>
                      <a:pt x="1078" y="2769"/>
                    </a:lnTo>
                    <a:lnTo>
                      <a:pt x="1041" y="2774"/>
                    </a:lnTo>
                    <a:lnTo>
                      <a:pt x="1006" y="2773"/>
                    </a:lnTo>
                    <a:lnTo>
                      <a:pt x="973" y="2764"/>
                    </a:lnTo>
                    <a:lnTo>
                      <a:pt x="940" y="2746"/>
                    </a:lnTo>
                    <a:lnTo>
                      <a:pt x="911" y="2723"/>
                    </a:lnTo>
                    <a:lnTo>
                      <a:pt x="884" y="2691"/>
                    </a:lnTo>
                    <a:lnTo>
                      <a:pt x="858" y="2651"/>
                    </a:lnTo>
                    <a:lnTo>
                      <a:pt x="829" y="2606"/>
                    </a:lnTo>
                    <a:lnTo>
                      <a:pt x="795" y="2568"/>
                    </a:lnTo>
                    <a:lnTo>
                      <a:pt x="759" y="2535"/>
                    </a:lnTo>
                    <a:lnTo>
                      <a:pt x="720" y="2507"/>
                    </a:lnTo>
                    <a:lnTo>
                      <a:pt x="677" y="2486"/>
                    </a:lnTo>
                    <a:lnTo>
                      <a:pt x="632" y="2470"/>
                    </a:lnTo>
                    <a:lnTo>
                      <a:pt x="582" y="2460"/>
                    </a:lnTo>
                    <a:lnTo>
                      <a:pt x="529" y="2457"/>
                    </a:lnTo>
                    <a:lnTo>
                      <a:pt x="488" y="2454"/>
                    </a:lnTo>
                    <a:lnTo>
                      <a:pt x="450" y="2446"/>
                    </a:lnTo>
                    <a:lnTo>
                      <a:pt x="418" y="2434"/>
                    </a:lnTo>
                    <a:lnTo>
                      <a:pt x="390" y="2418"/>
                    </a:lnTo>
                    <a:lnTo>
                      <a:pt x="365" y="2398"/>
                    </a:lnTo>
                    <a:lnTo>
                      <a:pt x="346" y="2373"/>
                    </a:lnTo>
                    <a:lnTo>
                      <a:pt x="329" y="2344"/>
                    </a:lnTo>
                    <a:lnTo>
                      <a:pt x="319" y="2310"/>
                    </a:lnTo>
                    <a:lnTo>
                      <a:pt x="311" y="2273"/>
                    </a:lnTo>
                    <a:lnTo>
                      <a:pt x="309" y="2229"/>
                    </a:lnTo>
                    <a:lnTo>
                      <a:pt x="305" y="2175"/>
                    </a:lnTo>
                    <a:lnTo>
                      <a:pt x="296" y="2124"/>
                    </a:lnTo>
                    <a:lnTo>
                      <a:pt x="281" y="2077"/>
                    </a:lnTo>
                    <a:lnTo>
                      <a:pt x="260" y="2033"/>
                    </a:lnTo>
                    <a:lnTo>
                      <a:pt x="233" y="1993"/>
                    </a:lnTo>
                    <a:lnTo>
                      <a:pt x="201" y="1956"/>
                    </a:lnTo>
                    <a:lnTo>
                      <a:pt x="163" y="1922"/>
                    </a:lnTo>
                    <a:lnTo>
                      <a:pt x="120" y="1891"/>
                    </a:lnTo>
                    <a:lnTo>
                      <a:pt x="81" y="1865"/>
                    </a:lnTo>
                    <a:lnTo>
                      <a:pt x="50" y="1837"/>
                    </a:lnTo>
                    <a:lnTo>
                      <a:pt x="27" y="1807"/>
                    </a:lnTo>
                    <a:lnTo>
                      <a:pt x="10" y="1774"/>
                    </a:lnTo>
                    <a:lnTo>
                      <a:pt x="1" y="1739"/>
                    </a:lnTo>
                    <a:lnTo>
                      <a:pt x="0" y="1703"/>
                    </a:lnTo>
                    <a:lnTo>
                      <a:pt x="5" y="1665"/>
                    </a:lnTo>
                    <a:lnTo>
                      <a:pt x="18" y="1624"/>
                    </a:lnTo>
                    <a:lnTo>
                      <a:pt x="39" y="1582"/>
                    </a:lnTo>
                    <a:lnTo>
                      <a:pt x="64" y="1526"/>
                    </a:lnTo>
                    <a:lnTo>
                      <a:pt x="81" y="1470"/>
                    </a:lnTo>
                    <a:lnTo>
                      <a:pt x="90" y="1415"/>
                    </a:lnTo>
                    <a:lnTo>
                      <a:pt x="90" y="1359"/>
                    </a:lnTo>
                    <a:lnTo>
                      <a:pt x="81" y="1304"/>
                    </a:lnTo>
                    <a:lnTo>
                      <a:pt x="64" y="1248"/>
                    </a:lnTo>
                    <a:lnTo>
                      <a:pt x="39" y="1192"/>
                    </a:lnTo>
                    <a:lnTo>
                      <a:pt x="18" y="1150"/>
                    </a:lnTo>
                    <a:lnTo>
                      <a:pt x="5" y="1109"/>
                    </a:lnTo>
                    <a:lnTo>
                      <a:pt x="0" y="1071"/>
                    </a:lnTo>
                    <a:lnTo>
                      <a:pt x="1" y="1035"/>
                    </a:lnTo>
                    <a:lnTo>
                      <a:pt x="10" y="1001"/>
                    </a:lnTo>
                    <a:lnTo>
                      <a:pt x="27" y="967"/>
                    </a:lnTo>
                    <a:lnTo>
                      <a:pt x="50" y="937"/>
                    </a:lnTo>
                    <a:lnTo>
                      <a:pt x="81" y="909"/>
                    </a:lnTo>
                    <a:lnTo>
                      <a:pt x="120" y="883"/>
                    </a:lnTo>
                    <a:lnTo>
                      <a:pt x="163" y="852"/>
                    </a:lnTo>
                    <a:lnTo>
                      <a:pt x="201" y="818"/>
                    </a:lnTo>
                    <a:lnTo>
                      <a:pt x="233" y="781"/>
                    </a:lnTo>
                    <a:lnTo>
                      <a:pt x="260" y="740"/>
                    </a:lnTo>
                    <a:lnTo>
                      <a:pt x="281" y="696"/>
                    </a:lnTo>
                    <a:lnTo>
                      <a:pt x="296" y="648"/>
                    </a:lnTo>
                    <a:lnTo>
                      <a:pt x="305" y="598"/>
                    </a:lnTo>
                    <a:lnTo>
                      <a:pt x="309" y="544"/>
                    </a:lnTo>
                    <a:lnTo>
                      <a:pt x="311" y="502"/>
                    </a:lnTo>
                    <a:lnTo>
                      <a:pt x="319" y="463"/>
                    </a:lnTo>
                    <a:lnTo>
                      <a:pt x="329" y="430"/>
                    </a:lnTo>
                    <a:lnTo>
                      <a:pt x="346" y="401"/>
                    </a:lnTo>
                    <a:lnTo>
                      <a:pt x="365" y="376"/>
                    </a:lnTo>
                    <a:lnTo>
                      <a:pt x="390" y="355"/>
                    </a:lnTo>
                    <a:lnTo>
                      <a:pt x="418" y="339"/>
                    </a:lnTo>
                    <a:lnTo>
                      <a:pt x="450" y="327"/>
                    </a:lnTo>
                    <a:lnTo>
                      <a:pt x="488" y="320"/>
                    </a:lnTo>
                    <a:lnTo>
                      <a:pt x="529" y="318"/>
                    </a:lnTo>
                    <a:lnTo>
                      <a:pt x="582" y="314"/>
                    </a:lnTo>
                    <a:lnTo>
                      <a:pt x="632" y="304"/>
                    </a:lnTo>
                    <a:lnTo>
                      <a:pt x="677" y="288"/>
                    </a:lnTo>
                    <a:lnTo>
                      <a:pt x="720" y="267"/>
                    </a:lnTo>
                    <a:lnTo>
                      <a:pt x="759" y="239"/>
                    </a:lnTo>
                    <a:lnTo>
                      <a:pt x="795" y="206"/>
                    </a:lnTo>
                    <a:lnTo>
                      <a:pt x="829" y="167"/>
                    </a:lnTo>
                    <a:lnTo>
                      <a:pt x="857" y="122"/>
                    </a:lnTo>
                    <a:lnTo>
                      <a:pt x="884" y="83"/>
                    </a:lnTo>
                    <a:lnTo>
                      <a:pt x="911" y="51"/>
                    </a:lnTo>
                    <a:lnTo>
                      <a:pt x="940" y="28"/>
                    </a:lnTo>
                    <a:lnTo>
                      <a:pt x="973" y="10"/>
                    </a:lnTo>
                    <a:lnTo>
                      <a:pt x="1006" y="1"/>
                    </a:lnTo>
                    <a:lnTo>
                      <a:pt x="104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1" name="Freeform 19">
                <a:extLst>
                  <a:ext uri="{FF2B5EF4-FFF2-40B4-BE49-F238E27FC236}">
                    <a16:creationId xmlns:a16="http://schemas.microsoft.com/office/drawing/2014/main" id="{888CBF45-9FE2-4EBF-9B9E-3D0118DA15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72661" y="2503802"/>
                <a:ext cx="156303" cy="188216"/>
              </a:xfrm>
              <a:custGeom>
                <a:avLst/>
                <a:gdLst>
                  <a:gd name="T0" fmla="*/ 596 w 1292"/>
                  <a:gd name="T1" fmla="*/ 3 h 1558"/>
                  <a:gd name="T2" fmla="*/ 602 w 1292"/>
                  <a:gd name="T3" fmla="*/ 13 h 1558"/>
                  <a:gd name="T4" fmla="*/ 619 w 1292"/>
                  <a:gd name="T5" fmla="*/ 32 h 1558"/>
                  <a:gd name="T6" fmla="*/ 650 w 1292"/>
                  <a:gd name="T7" fmla="*/ 51 h 1558"/>
                  <a:gd name="T8" fmla="*/ 697 w 1292"/>
                  <a:gd name="T9" fmla="*/ 67 h 1558"/>
                  <a:gd name="T10" fmla="*/ 768 w 1292"/>
                  <a:gd name="T11" fmla="*/ 74 h 1558"/>
                  <a:gd name="T12" fmla="*/ 857 w 1292"/>
                  <a:gd name="T13" fmla="*/ 83 h 1558"/>
                  <a:gd name="T14" fmla="*/ 925 w 1292"/>
                  <a:gd name="T15" fmla="*/ 106 h 1558"/>
                  <a:gd name="T16" fmla="*/ 976 w 1292"/>
                  <a:gd name="T17" fmla="*/ 138 h 1558"/>
                  <a:gd name="T18" fmla="*/ 1015 w 1292"/>
                  <a:gd name="T19" fmla="*/ 176 h 1558"/>
                  <a:gd name="T20" fmla="*/ 1047 w 1292"/>
                  <a:gd name="T21" fmla="*/ 218 h 1558"/>
                  <a:gd name="T22" fmla="*/ 1077 w 1292"/>
                  <a:gd name="T23" fmla="*/ 262 h 1558"/>
                  <a:gd name="T24" fmla="*/ 1108 w 1292"/>
                  <a:gd name="T25" fmla="*/ 303 h 1558"/>
                  <a:gd name="T26" fmla="*/ 1144 w 1292"/>
                  <a:gd name="T27" fmla="*/ 339 h 1558"/>
                  <a:gd name="T28" fmla="*/ 1191 w 1292"/>
                  <a:gd name="T29" fmla="*/ 365 h 1558"/>
                  <a:gd name="T30" fmla="*/ 1254 w 1292"/>
                  <a:gd name="T31" fmla="*/ 382 h 1558"/>
                  <a:gd name="T32" fmla="*/ 1290 w 1292"/>
                  <a:gd name="T33" fmla="*/ 388 h 1558"/>
                  <a:gd name="T34" fmla="*/ 1279 w 1292"/>
                  <a:gd name="T35" fmla="*/ 413 h 1558"/>
                  <a:gd name="T36" fmla="*/ 1255 w 1292"/>
                  <a:gd name="T37" fmla="*/ 459 h 1558"/>
                  <a:gd name="T38" fmla="*/ 1225 w 1292"/>
                  <a:gd name="T39" fmla="*/ 525 h 1558"/>
                  <a:gd name="T40" fmla="*/ 1186 w 1292"/>
                  <a:gd name="T41" fmla="*/ 607 h 1558"/>
                  <a:gd name="T42" fmla="*/ 1141 w 1292"/>
                  <a:gd name="T43" fmla="*/ 703 h 1558"/>
                  <a:gd name="T44" fmla="*/ 1093 w 1292"/>
                  <a:gd name="T45" fmla="*/ 805 h 1558"/>
                  <a:gd name="T46" fmla="*/ 1042 w 1292"/>
                  <a:gd name="T47" fmla="*/ 913 h 1558"/>
                  <a:gd name="T48" fmla="*/ 991 w 1292"/>
                  <a:gd name="T49" fmla="*/ 1024 h 1558"/>
                  <a:gd name="T50" fmla="*/ 940 w 1292"/>
                  <a:gd name="T51" fmla="*/ 1133 h 1558"/>
                  <a:gd name="T52" fmla="*/ 891 w 1292"/>
                  <a:gd name="T53" fmla="*/ 1236 h 1558"/>
                  <a:gd name="T54" fmla="*/ 848 w 1292"/>
                  <a:gd name="T55" fmla="*/ 1330 h 1558"/>
                  <a:gd name="T56" fmla="*/ 809 w 1292"/>
                  <a:gd name="T57" fmla="*/ 1413 h 1558"/>
                  <a:gd name="T58" fmla="*/ 777 w 1292"/>
                  <a:gd name="T59" fmla="*/ 1481 h 1558"/>
                  <a:gd name="T60" fmla="*/ 755 w 1292"/>
                  <a:gd name="T61" fmla="*/ 1529 h 1558"/>
                  <a:gd name="T62" fmla="*/ 742 w 1292"/>
                  <a:gd name="T63" fmla="*/ 1555 h 1558"/>
                  <a:gd name="T64" fmla="*/ 477 w 1292"/>
                  <a:gd name="T65" fmla="*/ 1149 h 1558"/>
                  <a:gd name="T66" fmla="*/ 596 w 1292"/>
                  <a:gd name="T67" fmla="*/ 0 h 15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92" h="1558">
                    <a:moveTo>
                      <a:pt x="596" y="0"/>
                    </a:moveTo>
                    <a:lnTo>
                      <a:pt x="596" y="3"/>
                    </a:lnTo>
                    <a:lnTo>
                      <a:pt x="598" y="6"/>
                    </a:lnTo>
                    <a:lnTo>
                      <a:pt x="602" y="13"/>
                    </a:lnTo>
                    <a:lnTo>
                      <a:pt x="608" y="22"/>
                    </a:lnTo>
                    <a:lnTo>
                      <a:pt x="619" y="32"/>
                    </a:lnTo>
                    <a:lnTo>
                      <a:pt x="632" y="42"/>
                    </a:lnTo>
                    <a:lnTo>
                      <a:pt x="650" y="51"/>
                    </a:lnTo>
                    <a:lnTo>
                      <a:pt x="671" y="61"/>
                    </a:lnTo>
                    <a:lnTo>
                      <a:pt x="697" y="67"/>
                    </a:lnTo>
                    <a:lnTo>
                      <a:pt x="731" y="71"/>
                    </a:lnTo>
                    <a:lnTo>
                      <a:pt x="768" y="74"/>
                    </a:lnTo>
                    <a:lnTo>
                      <a:pt x="816" y="77"/>
                    </a:lnTo>
                    <a:lnTo>
                      <a:pt x="857" y="83"/>
                    </a:lnTo>
                    <a:lnTo>
                      <a:pt x="893" y="93"/>
                    </a:lnTo>
                    <a:lnTo>
                      <a:pt x="925" y="106"/>
                    </a:lnTo>
                    <a:lnTo>
                      <a:pt x="952" y="120"/>
                    </a:lnTo>
                    <a:lnTo>
                      <a:pt x="976" y="138"/>
                    </a:lnTo>
                    <a:lnTo>
                      <a:pt x="997" y="156"/>
                    </a:lnTo>
                    <a:lnTo>
                      <a:pt x="1015" y="176"/>
                    </a:lnTo>
                    <a:lnTo>
                      <a:pt x="1032" y="197"/>
                    </a:lnTo>
                    <a:lnTo>
                      <a:pt x="1047" y="218"/>
                    </a:lnTo>
                    <a:lnTo>
                      <a:pt x="1063" y="241"/>
                    </a:lnTo>
                    <a:lnTo>
                      <a:pt x="1077" y="262"/>
                    </a:lnTo>
                    <a:lnTo>
                      <a:pt x="1092" y="283"/>
                    </a:lnTo>
                    <a:lnTo>
                      <a:pt x="1108" y="303"/>
                    </a:lnTo>
                    <a:lnTo>
                      <a:pt x="1124" y="321"/>
                    </a:lnTo>
                    <a:lnTo>
                      <a:pt x="1144" y="339"/>
                    </a:lnTo>
                    <a:lnTo>
                      <a:pt x="1167" y="353"/>
                    </a:lnTo>
                    <a:lnTo>
                      <a:pt x="1191" y="365"/>
                    </a:lnTo>
                    <a:lnTo>
                      <a:pt x="1221" y="376"/>
                    </a:lnTo>
                    <a:lnTo>
                      <a:pt x="1254" y="382"/>
                    </a:lnTo>
                    <a:lnTo>
                      <a:pt x="1292" y="385"/>
                    </a:lnTo>
                    <a:lnTo>
                      <a:pt x="1290" y="388"/>
                    </a:lnTo>
                    <a:lnTo>
                      <a:pt x="1285" y="397"/>
                    </a:lnTo>
                    <a:lnTo>
                      <a:pt x="1279" y="413"/>
                    </a:lnTo>
                    <a:lnTo>
                      <a:pt x="1268" y="433"/>
                    </a:lnTo>
                    <a:lnTo>
                      <a:pt x="1255" y="459"/>
                    </a:lnTo>
                    <a:lnTo>
                      <a:pt x="1241" y="491"/>
                    </a:lnTo>
                    <a:lnTo>
                      <a:pt x="1225" y="525"/>
                    </a:lnTo>
                    <a:lnTo>
                      <a:pt x="1205" y="565"/>
                    </a:lnTo>
                    <a:lnTo>
                      <a:pt x="1186" y="607"/>
                    </a:lnTo>
                    <a:lnTo>
                      <a:pt x="1164" y="654"/>
                    </a:lnTo>
                    <a:lnTo>
                      <a:pt x="1141" y="703"/>
                    </a:lnTo>
                    <a:lnTo>
                      <a:pt x="1118" y="753"/>
                    </a:lnTo>
                    <a:lnTo>
                      <a:pt x="1093" y="805"/>
                    </a:lnTo>
                    <a:lnTo>
                      <a:pt x="1068" y="859"/>
                    </a:lnTo>
                    <a:lnTo>
                      <a:pt x="1042" y="913"/>
                    </a:lnTo>
                    <a:lnTo>
                      <a:pt x="1016" y="969"/>
                    </a:lnTo>
                    <a:lnTo>
                      <a:pt x="991" y="1024"/>
                    </a:lnTo>
                    <a:lnTo>
                      <a:pt x="965" y="1079"/>
                    </a:lnTo>
                    <a:lnTo>
                      <a:pt x="940" y="1133"/>
                    </a:lnTo>
                    <a:lnTo>
                      <a:pt x="916" y="1185"/>
                    </a:lnTo>
                    <a:lnTo>
                      <a:pt x="891" y="1236"/>
                    </a:lnTo>
                    <a:lnTo>
                      <a:pt x="868" y="1284"/>
                    </a:lnTo>
                    <a:lnTo>
                      <a:pt x="848" y="1330"/>
                    </a:lnTo>
                    <a:lnTo>
                      <a:pt x="827" y="1374"/>
                    </a:lnTo>
                    <a:lnTo>
                      <a:pt x="809" y="1413"/>
                    </a:lnTo>
                    <a:lnTo>
                      <a:pt x="792" y="1449"/>
                    </a:lnTo>
                    <a:lnTo>
                      <a:pt x="777" y="1481"/>
                    </a:lnTo>
                    <a:lnTo>
                      <a:pt x="765" y="1507"/>
                    </a:lnTo>
                    <a:lnTo>
                      <a:pt x="755" y="1529"/>
                    </a:lnTo>
                    <a:lnTo>
                      <a:pt x="747" y="1545"/>
                    </a:lnTo>
                    <a:lnTo>
                      <a:pt x="742" y="1555"/>
                    </a:lnTo>
                    <a:lnTo>
                      <a:pt x="741" y="1558"/>
                    </a:lnTo>
                    <a:lnTo>
                      <a:pt x="477" y="1149"/>
                    </a:lnTo>
                    <a:lnTo>
                      <a:pt x="0" y="1204"/>
                    </a:lnTo>
                    <a:lnTo>
                      <a:pt x="59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2" name="Freeform 20">
                <a:extLst>
                  <a:ext uri="{FF2B5EF4-FFF2-40B4-BE49-F238E27FC236}">
                    <a16:creationId xmlns:a16="http://schemas.microsoft.com/office/drawing/2014/main" id="{3D6C61A4-3223-4FA2-9119-0FF7FED816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1494" y="2509604"/>
                <a:ext cx="158116" cy="185315"/>
              </a:xfrm>
              <a:custGeom>
                <a:avLst/>
                <a:gdLst>
                  <a:gd name="T0" fmla="*/ 703 w 1306"/>
                  <a:gd name="T1" fmla="*/ 0 h 1534"/>
                  <a:gd name="T2" fmla="*/ 1306 w 1306"/>
                  <a:gd name="T3" fmla="*/ 1156 h 1534"/>
                  <a:gd name="T4" fmla="*/ 836 w 1306"/>
                  <a:gd name="T5" fmla="*/ 1094 h 1534"/>
                  <a:gd name="T6" fmla="*/ 671 w 1306"/>
                  <a:gd name="T7" fmla="*/ 1534 h 1534"/>
                  <a:gd name="T8" fmla="*/ 0 w 1306"/>
                  <a:gd name="T9" fmla="*/ 345 h 1534"/>
                  <a:gd name="T10" fmla="*/ 3 w 1306"/>
                  <a:gd name="T11" fmla="*/ 345 h 1534"/>
                  <a:gd name="T12" fmla="*/ 12 w 1306"/>
                  <a:gd name="T13" fmla="*/ 346 h 1534"/>
                  <a:gd name="T14" fmla="*/ 28 w 1306"/>
                  <a:gd name="T15" fmla="*/ 346 h 1534"/>
                  <a:gd name="T16" fmla="*/ 48 w 1306"/>
                  <a:gd name="T17" fmla="*/ 346 h 1534"/>
                  <a:gd name="T18" fmla="*/ 72 w 1306"/>
                  <a:gd name="T19" fmla="*/ 344 h 1534"/>
                  <a:gd name="T20" fmla="*/ 100 w 1306"/>
                  <a:gd name="T21" fmla="*/ 338 h 1534"/>
                  <a:gd name="T22" fmla="*/ 129 w 1306"/>
                  <a:gd name="T23" fmla="*/ 329 h 1534"/>
                  <a:gd name="T24" fmla="*/ 160 w 1306"/>
                  <a:gd name="T25" fmla="*/ 317 h 1534"/>
                  <a:gd name="T26" fmla="*/ 192 w 1306"/>
                  <a:gd name="T27" fmla="*/ 299 h 1534"/>
                  <a:gd name="T28" fmla="*/ 225 w 1306"/>
                  <a:gd name="T29" fmla="*/ 275 h 1534"/>
                  <a:gd name="T30" fmla="*/ 257 w 1306"/>
                  <a:gd name="T31" fmla="*/ 244 h 1534"/>
                  <a:gd name="T32" fmla="*/ 271 w 1306"/>
                  <a:gd name="T33" fmla="*/ 230 h 1534"/>
                  <a:gd name="T34" fmla="*/ 283 w 1306"/>
                  <a:gd name="T35" fmla="*/ 215 h 1534"/>
                  <a:gd name="T36" fmla="*/ 293 w 1306"/>
                  <a:gd name="T37" fmla="*/ 201 h 1534"/>
                  <a:gd name="T38" fmla="*/ 302 w 1306"/>
                  <a:gd name="T39" fmla="*/ 186 h 1534"/>
                  <a:gd name="T40" fmla="*/ 310 w 1306"/>
                  <a:gd name="T41" fmla="*/ 172 h 1534"/>
                  <a:gd name="T42" fmla="*/ 317 w 1306"/>
                  <a:gd name="T43" fmla="*/ 157 h 1534"/>
                  <a:gd name="T44" fmla="*/ 326 w 1306"/>
                  <a:gd name="T45" fmla="*/ 142 h 1534"/>
                  <a:gd name="T46" fmla="*/ 335 w 1306"/>
                  <a:gd name="T47" fmla="*/ 128 h 1534"/>
                  <a:gd name="T48" fmla="*/ 347 w 1306"/>
                  <a:gd name="T49" fmla="*/ 113 h 1534"/>
                  <a:gd name="T50" fmla="*/ 361 w 1306"/>
                  <a:gd name="T51" fmla="*/ 100 h 1534"/>
                  <a:gd name="T52" fmla="*/ 379 w 1306"/>
                  <a:gd name="T53" fmla="*/ 86 h 1534"/>
                  <a:gd name="T54" fmla="*/ 400 w 1306"/>
                  <a:gd name="T55" fmla="*/ 72 h 1534"/>
                  <a:gd name="T56" fmla="*/ 425 w 1306"/>
                  <a:gd name="T57" fmla="*/ 60 h 1534"/>
                  <a:gd name="T58" fmla="*/ 455 w 1306"/>
                  <a:gd name="T59" fmla="*/ 48 h 1534"/>
                  <a:gd name="T60" fmla="*/ 491 w 1306"/>
                  <a:gd name="T61" fmla="*/ 37 h 1534"/>
                  <a:gd name="T62" fmla="*/ 533 w 1306"/>
                  <a:gd name="T63" fmla="*/ 26 h 1534"/>
                  <a:gd name="T64" fmla="*/ 582 w 1306"/>
                  <a:gd name="T65" fmla="*/ 15 h 1534"/>
                  <a:gd name="T66" fmla="*/ 639 w 1306"/>
                  <a:gd name="T67" fmla="*/ 7 h 1534"/>
                  <a:gd name="T68" fmla="*/ 703 w 1306"/>
                  <a:gd name="T69" fmla="*/ 0 h 1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06" h="1534">
                    <a:moveTo>
                      <a:pt x="703" y="0"/>
                    </a:moveTo>
                    <a:lnTo>
                      <a:pt x="1306" y="1156"/>
                    </a:lnTo>
                    <a:lnTo>
                      <a:pt x="836" y="1094"/>
                    </a:lnTo>
                    <a:lnTo>
                      <a:pt x="671" y="1534"/>
                    </a:lnTo>
                    <a:lnTo>
                      <a:pt x="0" y="345"/>
                    </a:lnTo>
                    <a:lnTo>
                      <a:pt x="3" y="345"/>
                    </a:lnTo>
                    <a:lnTo>
                      <a:pt x="12" y="346"/>
                    </a:lnTo>
                    <a:lnTo>
                      <a:pt x="28" y="346"/>
                    </a:lnTo>
                    <a:lnTo>
                      <a:pt x="48" y="346"/>
                    </a:lnTo>
                    <a:lnTo>
                      <a:pt x="72" y="344"/>
                    </a:lnTo>
                    <a:lnTo>
                      <a:pt x="100" y="338"/>
                    </a:lnTo>
                    <a:lnTo>
                      <a:pt x="129" y="329"/>
                    </a:lnTo>
                    <a:lnTo>
                      <a:pt x="160" y="317"/>
                    </a:lnTo>
                    <a:lnTo>
                      <a:pt x="192" y="299"/>
                    </a:lnTo>
                    <a:lnTo>
                      <a:pt x="225" y="275"/>
                    </a:lnTo>
                    <a:lnTo>
                      <a:pt x="257" y="244"/>
                    </a:lnTo>
                    <a:lnTo>
                      <a:pt x="271" y="230"/>
                    </a:lnTo>
                    <a:lnTo>
                      <a:pt x="283" y="215"/>
                    </a:lnTo>
                    <a:lnTo>
                      <a:pt x="293" y="201"/>
                    </a:lnTo>
                    <a:lnTo>
                      <a:pt x="302" y="186"/>
                    </a:lnTo>
                    <a:lnTo>
                      <a:pt x="310" y="172"/>
                    </a:lnTo>
                    <a:lnTo>
                      <a:pt x="317" y="157"/>
                    </a:lnTo>
                    <a:lnTo>
                      <a:pt x="326" y="142"/>
                    </a:lnTo>
                    <a:lnTo>
                      <a:pt x="335" y="128"/>
                    </a:lnTo>
                    <a:lnTo>
                      <a:pt x="347" y="113"/>
                    </a:lnTo>
                    <a:lnTo>
                      <a:pt x="361" y="100"/>
                    </a:lnTo>
                    <a:lnTo>
                      <a:pt x="379" y="86"/>
                    </a:lnTo>
                    <a:lnTo>
                      <a:pt x="400" y="72"/>
                    </a:lnTo>
                    <a:lnTo>
                      <a:pt x="425" y="60"/>
                    </a:lnTo>
                    <a:lnTo>
                      <a:pt x="455" y="48"/>
                    </a:lnTo>
                    <a:lnTo>
                      <a:pt x="491" y="37"/>
                    </a:lnTo>
                    <a:lnTo>
                      <a:pt x="533" y="26"/>
                    </a:lnTo>
                    <a:lnTo>
                      <a:pt x="582" y="15"/>
                    </a:lnTo>
                    <a:lnTo>
                      <a:pt x="639" y="7"/>
                    </a:lnTo>
                    <a:lnTo>
                      <a:pt x="7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3" name="Freeform 21">
                <a:extLst>
                  <a:ext uri="{FF2B5EF4-FFF2-40B4-BE49-F238E27FC236}">
                    <a16:creationId xmlns:a16="http://schemas.microsoft.com/office/drawing/2014/main" id="{B447DE8D-4DA8-4A81-956C-BCA876E503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01040" y="2305432"/>
                <a:ext cx="130192" cy="126928"/>
              </a:xfrm>
              <a:custGeom>
                <a:avLst/>
                <a:gdLst>
                  <a:gd name="T0" fmla="*/ 537 w 1075"/>
                  <a:gd name="T1" fmla="*/ 0 h 1051"/>
                  <a:gd name="T2" fmla="*/ 703 w 1075"/>
                  <a:gd name="T3" fmla="*/ 345 h 1051"/>
                  <a:gd name="T4" fmla="*/ 1075 w 1075"/>
                  <a:gd name="T5" fmla="*/ 401 h 1051"/>
                  <a:gd name="T6" fmla="*/ 806 w 1075"/>
                  <a:gd name="T7" fmla="*/ 671 h 1051"/>
                  <a:gd name="T8" fmla="*/ 869 w 1075"/>
                  <a:gd name="T9" fmla="*/ 1051 h 1051"/>
                  <a:gd name="T10" fmla="*/ 537 w 1075"/>
                  <a:gd name="T11" fmla="*/ 872 h 1051"/>
                  <a:gd name="T12" fmla="*/ 205 w 1075"/>
                  <a:gd name="T13" fmla="*/ 1051 h 1051"/>
                  <a:gd name="T14" fmla="*/ 268 w 1075"/>
                  <a:gd name="T15" fmla="*/ 671 h 1051"/>
                  <a:gd name="T16" fmla="*/ 0 w 1075"/>
                  <a:gd name="T17" fmla="*/ 401 h 1051"/>
                  <a:gd name="T18" fmla="*/ 371 w 1075"/>
                  <a:gd name="T19" fmla="*/ 345 h 1051"/>
                  <a:gd name="T20" fmla="*/ 537 w 1075"/>
                  <a:gd name="T21" fmla="*/ 0 h 1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75" h="1051">
                    <a:moveTo>
                      <a:pt x="537" y="0"/>
                    </a:moveTo>
                    <a:lnTo>
                      <a:pt x="703" y="345"/>
                    </a:lnTo>
                    <a:lnTo>
                      <a:pt x="1075" y="401"/>
                    </a:lnTo>
                    <a:lnTo>
                      <a:pt x="806" y="671"/>
                    </a:lnTo>
                    <a:lnTo>
                      <a:pt x="869" y="1051"/>
                    </a:lnTo>
                    <a:lnTo>
                      <a:pt x="537" y="872"/>
                    </a:lnTo>
                    <a:lnTo>
                      <a:pt x="205" y="1051"/>
                    </a:lnTo>
                    <a:lnTo>
                      <a:pt x="268" y="671"/>
                    </a:lnTo>
                    <a:lnTo>
                      <a:pt x="0" y="401"/>
                    </a:lnTo>
                    <a:lnTo>
                      <a:pt x="371" y="345"/>
                    </a:lnTo>
                    <a:lnTo>
                      <a:pt x="5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11" name="Group 410">
              <a:extLst>
                <a:ext uri="{FF2B5EF4-FFF2-40B4-BE49-F238E27FC236}">
                  <a16:creationId xmlns:a16="http://schemas.microsoft.com/office/drawing/2014/main" id="{8E76231F-BD65-4DA1-AE44-256B16F108FF}"/>
                </a:ext>
              </a:extLst>
            </p:cNvPr>
            <p:cNvGrpSpPr/>
            <p:nvPr/>
          </p:nvGrpSpPr>
          <p:grpSpPr>
            <a:xfrm>
              <a:off x="8187591" y="3444897"/>
              <a:ext cx="1770153" cy="354479"/>
              <a:chOff x="8047076" y="3382847"/>
              <a:chExt cx="1703595" cy="350020"/>
            </a:xfrm>
          </p:grpSpPr>
          <p:sp>
            <p:nvSpPr>
              <p:cNvPr id="433" name="TextBox 432">
                <a:extLst>
                  <a:ext uri="{FF2B5EF4-FFF2-40B4-BE49-F238E27FC236}">
                    <a16:creationId xmlns:a16="http://schemas.microsoft.com/office/drawing/2014/main" id="{77C2EE8C-C81D-44C4-9FA4-C4F244F4EAD6}"/>
                  </a:ext>
                </a:extLst>
              </p:cNvPr>
              <p:cNvSpPr txBox="1"/>
              <p:nvPr/>
            </p:nvSpPr>
            <p:spPr>
              <a:xfrm>
                <a:off x="8400621" y="3394313"/>
                <a:ext cx="1350050" cy="33855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>
                  <a:defRPr/>
                </a:pPr>
                <a:r>
                  <a:rPr lang="en-IN" sz="1600" b="1" kern="0" dirty="0">
                    <a:solidFill>
                      <a:srgbClr val="2B6E74"/>
                    </a:solidFill>
                    <a:latin typeface="Century Gothic" panose="020B0502020202020204" pitchFamily="34" charset="0"/>
                  </a:rPr>
                  <a:t>EDUCATION</a:t>
                </a:r>
              </a:p>
            </p:txBody>
          </p:sp>
          <p:grpSp>
            <p:nvGrpSpPr>
              <p:cNvPr id="434" name="Group 433">
                <a:extLst>
                  <a:ext uri="{FF2B5EF4-FFF2-40B4-BE49-F238E27FC236}">
                    <a16:creationId xmlns:a16="http://schemas.microsoft.com/office/drawing/2014/main" id="{E929F411-C8A8-4C16-8B30-A49AE8E24E87}"/>
                  </a:ext>
                </a:extLst>
              </p:cNvPr>
              <p:cNvGrpSpPr/>
              <p:nvPr/>
            </p:nvGrpSpPr>
            <p:grpSpPr>
              <a:xfrm>
                <a:off x="8047076" y="3382847"/>
                <a:ext cx="362112" cy="295332"/>
                <a:chOff x="7436633" y="4124630"/>
                <a:chExt cx="474245" cy="386786"/>
              </a:xfrm>
              <a:solidFill>
                <a:srgbClr val="2B6E74"/>
              </a:solidFill>
            </p:grpSpPr>
            <p:sp>
              <p:nvSpPr>
                <p:cNvPr id="435" name="Freeform 33">
                  <a:extLst>
                    <a:ext uri="{FF2B5EF4-FFF2-40B4-BE49-F238E27FC236}">
                      <a16:creationId xmlns:a16="http://schemas.microsoft.com/office/drawing/2014/main" id="{1EC02130-1870-4AC6-A6DB-576FBFF751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92896" y="4321272"/>
                  <a:ext cx="361533" cy="190144"/>
                </a:xfrm>
                <a:custGeom>
                  <a:avLst/>
                  <a:gdLst>
                    <a:gd name="T0" fmla="*/ 3852 w 3894"/>
                    <a:gd name="T1" fmla="*/ 0 h 2048"/>
                    <a:gd name="T2" fmla="*/ 3872 w 3894"/>
                    <a:gd name="T3" fmla="*/ 11 h 2048"/>
                    <a:gd name="T4" fmla="*/ 3888 w 3894"/>
                    <a:gd name="T5" fmla="*/ 41 h 2048"/>
                    <a:gd name="T6" fmla="*/ 3894 w 3894"/>
                    <a:gd name="T7" fmla="*/ 95 h 2048"/>
                    <a:gd name="T8" fmla="*/ 3888 w 3894"/>
                    <a:gd name="T9" fmla="*/ 1123 h 2048"/>
                    <a:gd name="T10" fmla="*/ 3843 w 3894"/>
                    <a:gd name="T11" fmla="*/ 1259 h 2048"/>
                    <a:gd name="T12" fmla="*/ 3754 w 3894"/>
                    <a:gd name="T13" fmla="*/ 1394 h 2048"/>
                    <a:gd name="T14" fmla="*/ 3628 w 3894"/>
                    <a:gd name="T15" fmla="*/ 1524 h 2048"/>
                    <a:gd name="T16" fmla="*/ 3465 w 3894"/>
                    <a:gd name="T17" fmla="*/ 1645 h 2048"/>
                    <a:gd name="T18" fmla="*/ 3271 w 3894"/>
                    <a:gd name="T19" fmla="*/ 1757 h 2048"/>
                    <a:gd name="T20" fmla="*/ 3049 w 3894"/>
                    <a:gd name="T21" fmla="*/ 1855 h 2048"/>
                    <a:gd name="T22" fmla="*/ 2802 w 3894"/>
                    <a:gd name="T23" fmla="*/ 1934 h 2048"/>
                    <a:gd name="T24" fmla="*/ 2534 w 3894"/>
                    <a:gd name="T25" fmla="*/ 1996 h 2048"/>
                    <a:gd name="T26" fmla="*/ 2248 w 3894"/>
                    <a:gd name="T27" fmla="*/ 2035 h 2048"/>
                    <a:gd name="T28" fmla="*/ 1947 w 3894"/>
                    <a:gd name="T29" fmla="*/ 2048 h 2048"/>
                    <a:gd name="T30" fmla="*/ 1646 w 3894"/>
                    <a:gd name="T31" fmla="*/ 2035 h 2048"/>
                    <a:gd name="T32" fmla="*/ 1358 w 3894"/>
                    <a:gd name="T33" fmla="*/ 1996 h 2048"/>
                    <a:gd name="T34" fmla="*/ 1090 w 3894"/>
                    <a:gd name="T35" fmla="*/ 1934 h 2048"/>
                    <a:gd name="T36" fmla="*/ 843 w 3894"/>
                    <a:gd name="T37" fmla="*/ 1855 h 2048"/>
                    <a:gd name="T38" fmla="*/ 621 w 3894"/>
                    <a:gd name="T39" fmla="*/ 1757 h 2048"/>
                    <a:gd name="T40" fmla="*/ 427 w 3894"/>
                    <a:gd name="T41" fmla="*/ 1645 h 2048"/>
                    <a:gd name="T42" fmla="*/ 265 w 3894"/>
                    <a:gd name="T43" fmla="*/ 1524 h 2048"/>
                    <a:gd name="T44" fmla="*/ 138 w 3894"/>
                    <a:gd name="T45" fmla="*/ 1394 h 2048"/>
                    <a:gd name="T46" fmla="*/ 51 w 3894"/>
                    <a:gd name="T47" fmla="*/ 1259 h 2048"/>
                    <a:gd name="T48" fmla="*/ 4 w 3894"/>
                    <a:gd name="T49" fmla="*/ 1123 h 2048"/>
                    <a:gd name="T50" fmla="*/ 0 w 3894"/>
                    <a:gd name="T51" fmla="*/ 146 h 2048"/>
                    <a:gd name="T52" fmla="*/ 6 w 3894"/>
                    <a:gd name="T53" fmla="*/ 81 h 2048"/>
                    <a:gd name="T54" fmla="*/ 26 w 3894"/>
                    <a:gd name="T55" fmla="*/ 44 h 2048"/>
                    <a:gd name="T56" fmla="*/ 52 w 3894"/>
                    <a:gd name="T57" fmla="*/ 27 h 2048"/>
                    <a:gd name="T58" fmla="*/ 80 w 3894"/>
                    <a:gd name="T59" fmla="*/ 23 h 2048"/>
                    <a:gd name="T60" fmla="*/ 107 w 3894"/>
                    <a:gd name="T61" fmla="*/ 30 h 2048"/>
                    <a:gd name="T62" fmla="*/ 125 w 3894"/>
                    <a:gd name="T63" fmla="*/ 37 h 2048"/>
                    <a:gd name="T64" fmla="*/ 133 w 3894"/>
                    <a:gd name="T65" fmla="*/ 42 h 2048"/>
                    <a:gd name="T66" fmla="*/ 1675 w 3894"/>
                    <a:gd name="T67" fmla="*/ 982 h 2048"/>
                    <a:gd name="T68" fmla="*/ 1805 w 3894"/>
                    <a:gd name="T69" fmla="*/ 1024 h 2048"/>
                    <a:gd name="T70" fmla="*/ 1947 w 3894"/>
                    <a:gd name="T71" fmla="*/ 1038 h 2048"/>
                    <a:gd name="T72" fmla="*/ 2088 w 3894"/>
                    <a:gd name="T73" fmla="*/ 1024 h 2048"/>
                    <a:gd name="T74" fmla="*/ 2217 w 3894"/>
                    <a:gd name="T75" fmla="*/ 982 h 2048"/>
                    <a:gd name="T76" fmla="*/ 3798 w 3894"/>
                    <a:gd name="T77" fmla="*/ 17 h 2048"/>
                    <a:gd name="T78" fmla="*/ 3804 w 3894"/>
                    <a:gd name="T79" fmla="*/ 14 h 2048"/>
                    <a:gd name="T80" fmla="*/ 3819 w 3894"/>
                    <a:gd name="T81" fmla="*/ 6 h 2048"/>
                    <a:gd name="T82" fmla="*/ 3841 w 3894"/>
                    <a:gd name="T83" fmla="*/ 0 h 20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3894" h="2048">
                      <a:moveTo>
                        <a:pt x="3841" y="0"/>
                      </a:moveTo>
                      <a:lnTo>
                        <a:pt x="3852" y="0"/>
                      </a:lnTo>
                      <a:lnTo>
                        <a:pt x="3861" y="3"/>
                      </a:lnTo>
                      <a:lnTo>
                        <a:pt x="3872" y="11"/>
                      </a:lnTo>
                      <a:lnTo>
                        <a:pt x="3880" y="23"/>
                      </a:lnTo>
                      <a:lnTo>
                        <a:pt x="3888" y="41"/>
                      </a:lnTo>
                      <a:lnTo>
                        <a:pt x="3892" y="64"/>
                      </a:lnTo>
                      <a:lnTo>
                        <a:pt x="3894" y="95"/>
                      </a:lnTo>
                      <a:lnTo>
                        <a:pt x="3894" y="1053"/>
                      </a:lnTo>
                      <a:lnTo>
                        <a:pt x="3888" y="1123"/>
                      </a:lnTo>
                      <a:lnTo>
                        <a:pt x="3871" y="1191"/>
                      </a:lnTo>
                      <a:lnTo>
                        <a:pt x="3843" y="1259"/>
                      </a:lnTo>
                      <a:lnTo>
                        <a:pt x="3804" y="1327"/>
                      </a:lnTo>
                      <a:lnTo>
                        <a:pt x="3754" y="1394"/>
                      </a:lnTo>
                      <a:lnTo>
                        <a:pt x="3695" y="1459"/>
                      </a:lnTo>
                      <a:lnTo>
                        <a:pt x="3628" y="1524"/>
                      </a:lnTo>
                      <a:lnTo>
                        <a:pt x="3551" y="1586"/>
                      </a:lnTo>
                      <a:lnTo>
                        <a:pt x="3465" y="1645"/>
                      </a:lnTo>
                      <a:lnTo>
                        <a:pt x="3372" y="1703"/>
                      </a:lnTo>
                      <a:lnTo>
                        <a:pt x="3271" y="1757"/>
                      </a:lnTo>
                      <a:lnTo>
                        <a:pt x="3164" y="1807"/>
                      </a:lnTo>
                      <a:lnTo>
                        <a:pt x="3049" y="1855"/>
                      </a:lnTo>
                      <a:lnTo>
                        <a:pt x="2930" y="1897"/>
                      </a:lnTo>
                      <a:lnTo>
                        <a:pt x="2802" y="1934"/>
                      </a:lnTo>
                      <a:lnTo>
                        <a:pt x="2670" y="1968"/>
                      </a:lnTo>
                      <a:lnTo>
                        <a:pt x="2534" y="1996"/>
                      </a:lnTo>
                      <a:lnTo>
                        <a:pt x="2392" y="2017"/>
                      </a:lnTo>
                      <a:lnTo>
                        <a:pt x="2248" y="2035"/>
                      </a:lnTo>
                      <a:lnTo>
                        <a:pt x="2099" y="2044"/>
                      </a:lnTo>
                      <a:lnTo>
                        <a:pt x="1947" y="2048"/>
                      </a:lnTo>
                      <a:lnTo>
                        <a:pt x="1795" y="2044"/>
                      </a:lnTo>
                      <a:lnTo>
                        <a:pt x="1646" y="2035"/>
                      </a:lnTo>
                      <a:lnTo>
                        <a:pt x="1500" y="2017"/>
                      </a:lnTo>
                      <a:lnTo>
                        <a:pt x="1358" y="1996"/>
                      </a:lnTo>
                      <a:lnTo>
                        <a:pt x="1222" y="1968"/>
                      </a:lnTo>
                      <a:lnTo>
                        <a:pt x="1090" y="1934"/>
                      </a:lnTo>
                      <a:lnTo>
                        <a:pt x="964" y="1897"/>
                      </a:lnTo>
                      <a:lnTo>
                        <a:pt x="843" y="1855"/>
                      </a:lnTo>
                      <a:lnTo>
                        <a:pt x="728" y="1807"/>
                      </a:lnTo>
                      <a:lnTo>
                        <a:pt x="621" y="1757"/>
                      </a:lnTo>
                      <a:lnTo>
                        <a:pt x="520" y="1703"/>
                      </a:lnTo>
                      <a:lnTo>
                        <a:pt x="427" y="1645"/>
                      </a:lnTo>
                      <a:lnTo>
                        <a:pt x="341" y="1586"/>
                      </a:lnTo>
                      <a:lnTo>
                        <a:pt x="265" y="1524"/>
                      </a:lnTo>
                      <a:lnTo>
                        <a:pt x="197" y="1459"/>
                      </a:lnTo>
                      <a:lnTo>
                        <a:pt x="138" y="1394"/>
                      </a:lnTo>
                      <a:lnTo>
                        <a:pt x="90" y="1327"/>
                      </a:lnTo>
                      <a:lnTo>
                        <a:pt x="51" y="1259"/>
                      </a:lnTo>
                      <a:lnTo>
                        <a:pt x="23" y="1191"/>
                      </a:lnTo>
                      <a:lnTo>
                        <a:pt x="4" y="1123"/>
                      </a:lnTo>
                      <a:lnTo>
                        <a:pt x="0" y="1053"/>
                      </a:lnTo>
                      <a:lnTo>
                        <a:pt x="0" y="146"/>
                      </a:lnTo>
                      <a:lnTo>
                        <a:pt x="1" y="110"/>
                      </a:lnTo>
                      <a:lnTo>
                        <a:pt x="6" y="81"/>
                      </a:lnTo>
                      <a:lnTo>
                        <a:pt x="15" y="59"/>
                      </a:lnTo>
                      <a:lnTo>
                        <a:pt x="26" y="44"/>
                      </a:lnTo>
                      <a:lnTo>
                        <a:pt x="38" y="33"/>
                      </a:lnTo>
                      <a:lnTo>
                        <a:pt x="52" y="27"/>
                      </a:lnTo>
                      <a:lnTo>
                        <a:pt x="66" y="23"/>
                      </a:lnTo>
                      <a:lnTo>
                        <a:pt x="80" y="23"/>
                      </a:lnTo>
                      <a:lnTo>
                        <a:pt x="94" y="27"/>
                      </a:lnTo>
                      <a:lnTo>
                        <a:pt x="107" y="30"/>
                      </a:lnTo>
                      <a:lnTo>
                        <a:pt x="118" y="34"/>
                      </a:lnTo>
                      <a:lnTo>
                        <a:pt x="125" y="37"/>
                      </a:lnTo>
                      <a:lnTo>
                        <a:pt x="132" y="41"/>
                      </a:lnTo>
                      <a:lnTo>
                        <a:pt x="133" y="42"/>
                      </a:lnTo>
                      <a:lnTo>
                        <a:pt x="1618" y="951"/>
                      </a:lnTo>
                      <a:lnTo>
                        <a:pt x="1675" y="982"/>
                      </a:lnTo>
                      <a:lnTo>
                        <a:pt x="1739" y="1005"/>
                      </a:lnTo>
                      <a:lnTo>
                        <a:pt x="1805" y="1024"/>
                      </a:lnTo>
                      <a:lnTo>
                        <a:pt x="1875" y="1034"/>
                      </a:lnTo>
                      <a:lnTo>
                        <a:pt x="1947" y="1038"/>
                      </a:lnTo>
                      <a:lnTo>
                        <a:pt x="2018" y="1034"/>
                      </a:lnTo>
                      <a:lnTo>
                        <a:pt x="2088" y="1024"/>
                      </a:lnTo>
                      <a:lnTo>
                        <a:pt x="2155" y="1005"/>
                      </a:lnTo>
                      <a:lnTo>
                        <a:pt x="2217" y="982"/>
                      </a:lnTo>
                      <a:lnTo>
                        <a:pt x="2274" y="951"/>
                      </a:lnTo>
                      <a:lnTo>
                        <a:pt x="3798" y="17"/>
                      </a:lnTo>
                      <a:lnTo>
                        <a:pt x="3799" y="17"/>
                      </a:lnTo>
                      <a:lnTo>
                        <a:pt x="3804" y="14"/>
                      </a:lnTo>
                      <a:lnTo>
                        <a:pt x="3812" y="10"/>
                      </a:lnTo>
                      <a:lnTo>
                        <a:pt x="3819" y="6"/>
                      </a:lnTo>
                      <a:lnTo>
                        <a:pt x="3830" y="2"/>
                      </a:lnTo>
                      <a:lnTo>
                        <a:pt x="384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36" name="Freeform 34">
                  <a:extLst>
                    <a:ext uri="{FF2B5EF4-FFF2-40B4-BE49-F238E27FC236}">
                      <a16:creationId xmlns:a16="http://schemas.microsoft.com/office/drawing/2014/main" id="{D01DFE01-E340-4EF8-B45A-24D2789DCF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36633" y="4124630"/>
                  <a:ext cx="474245" cy="266832"/>
                </a:xfrm>
                <a:custGeom>
                  <a:avLst/>
                  <a:gdLst>
                    <a:gd name="T0" fmla="*/ 2579 w 5108"/>
                    <a:gd name="T1" fmla="*/ 0 h 2873"/>
                    <a:gd name="T2" fmla="*/ 2628 w 5108"/>
                    <a:gd name="T3" fmla="*/ 6 h 2873"/>
                    <a:gd name="T4" fmla="*/ 2675 w 5108"/>
                    <a:gd name="T5" fmla="*/ 16 h 2873"/>
                    <a:gd name="T6" fmla="*/ 2720 w 5108"/>
                    <a:gd name="T7" fmla="*/ 31 h 2873"/>
                    <a:gd name="T8" fmla="*/ 2760 w 5108"/>
                    <a:gd name="T9" fmla="*/ 53 h 2873"/>
                    <a:gd name="T10" fmla="*/ 5023 w 5108"/>
                    <a:gd name="T11" fmla="*/ 1182 h 2873"/>
                    <a:gd name="T12" fmla="*/ 5057 w 5108"/>
                    <a:gd name="T13" fmla="*/ 1207 h 2873"/>
                    <a:gd name="T14" fmla="*/ 5082 w 5108"/>
                    <a:gd name="T15" fmla="*/ 1234 h 2873"/>
                    <a:gd name="T16" fmla="*/ 5099 w 5108"/>
                    <a:gd name="T17" fmla="*/ 1264 h 2873"/>
                    <a:gd name="T18" fmla="*/ 5108 w 5108"/>
                    <a:gd name="T19" fmla="*/ 1293 h 2873"/>
                    <a:gd name="T20" fmla="*/ 5108 w 5108"/>
                    <a:gd name="T21" fmla="*/ 1324 h 2873"/>
                    <a:gd name="T22" fmla="*/ 5099 w 5108"/>
                    <a:gd name="T23" fmla="*/ 1355 h 2873"/>
                    <a:gd name="T24" fmla="*/ 5082 w 5108"/>
                    <a:gd name="T25" fmla="*/ 1383 h 2873"/>
                    <a:gd name="T26" fmla="*/ 5057 w 5108"/>
                    <a:gd name="T27" fmla="*/ 1411 h 2873"/>
                    <a:gd name="T28" fmla="*/ 5023 w 5108"/>
                    <a:gd name="T29" fmla="*/ 1436 h 2873"/>
                    <a:gd name="T30" fmla="*/ 2760 w 5108"/>
                    <a:gd name="T31" fmla="*/ 2822 h 2873"/>
                    <a:gd name="T32" fmla="*/ 2720 w 5108"/>
                    <a:gd name="T33" fmla="*/ 2842 h 2873"/>
                    <a:gd name="T34" fmla="*/ 2675 w 5108"/>
                    <a:gd name="T35" fmla="*/ 2858 h 2873"/>
                    <a:gd name="T36" fmla="*/ 2628 w 5108"/>
                    <a:gd name="T37" fmla="*/ 2869 h 2873"/>
                    <a:gd name="T38" fmla="*/ 2579 w 5108"/>
                    <a:gd name="T39" fmla="*/ 2873 h 2873"/>
                    <a:gd name="T40" fmla="*/ 2529 w 5108"/>
                    <a:gd name="T41" fmla="*/ 2873 h 2873"/>
                    <a:gd name="T42" fmla="*/ 2479 w 5108"/>
                    <a:gd name="T43" fmla="*/ 2869 h 2873"/>
                    <a:gd name="T44" fmla="*/ 2431 w 5108"/>
                    <a:gd name="T45" fmla="*/ 2858 h 2873"/>
                    <a:gd name="T46" fmla="*/ 2386 w 5108"/>
                    <a:gd name="T47" fmla="*/ 2842 h 2873"/>
                    <a:gd name="T48" fmla="*/ 2346 w 5108"/>
                    <a:gd name="T49" fmla="*/ 2822 h 2873"/>
                    <a:gd name="T50" fmla="*/ 83 w 5108"/>
                    <a:gd name="T51" fmla="*/ 1436 h 2873"/>
                    <a:gd name="T52" fmla="*/ 49 w 5108"/>
                    <a:gd name="T53" fmla="*/ 1411 h 2873"/>
                    <a:gd name="T54" fmla="*/ 24 w 5108"/>
                    <a:gd name="T55" fmla="*/ 1383 h 2873"/>
                    <a:gd name="T56" fmla="*/ 7 w 5108"/>
                    <a:gd name="T57" fmla="*/ 1355 h 2873"/>
                    <a:gd name="T58" fmla="*/ 0 w 5108"/>
                    <a:gd name="T59" fmla="*/ 1324 h 2873"/>
                    <a:gd name="T60" fmla="*/ 0 w 5108"/>
                    <a:gd name="T61" fmla="*/ 1293 h 2873"/>
                    <a:gd name="T62" fmla="*/ 7 w 5108"/>
                    <a:gd name="T63" fmla="*/ 1264 h 2873"/>
                    <a:gd name="T64" fmla="*/ 24 w 5108"/>
                    <a:gd name="T65" fmla="*/ 1234 h 2873"/>
                    <a:gd name="T66" fmla="*/ 49 w 5108"/>
                    <a:gd name="T67" fmla="*/ 1207 h 2873"/>
                    <a:gd name="T68" fmla="*/ 83 w 5108"/>
                    <a:gd name="T69" fmla="*/ 1182 h 2873"/>
                    <a:gd name="T70" fmla="*/ 2346 w 5108"/>
                    <a:gd name="T71" fmla="*/ 53 h 2873"/>
                    <a:gd name="T72" fmla="*/ 2386 w 5108"/>
                    <a:gd name="T73" fmla="*/ 31 h 2873"/>
                    <a:gd name="T74" fmla="*/ 2431 w 5108"/>
                    <a:gd name="T75" fmla="*/ 16 h 2873"/>
                    <a:gd name="T76" fmla="*/ 2479 w 5108"/>
                    <a:gd name="T77" fmla="*/ 6 h 2873"/>
                    <a:gd name="T78" fmla="*/ 2529 w 5108"/>
                    <a:gd name="T79" fmla="*/ 0 h 2873"/>
                    <a:gd name="T80" fmla="*/ 2579 w 5108"/>
                    <a:gd name="T81" fmla="*/ 0 h 28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108" h="2873">
                      <a:moveTo>
                        <a:pt x="2579" y="0"/>
                      </a:moveTo>
                      <a:lnTo>
                        <a:pt x="2628" y="6"/>
                      </a:lnTo>
                      <a:lnTo>
                        <a:pt x="2675" y="16"/>
                      </a:lnTo>
                      <a:lnTo>
                        <a:pt x="2720" y="31"/>
                      </a:lnTo>
                      <a:lnTo>
                        <a:pt x="2760" y="53"/>
                      </a:lnTo>
                      <a:lnTo>
                        <a:pt x="5023" y="1182"/>
                      </a:lnTo>
                      <a:lnTo>
                        <a:pt x="5057" y="1207"/>
                      </a:lnTo>
                      <a:lnTo>
                        <a:pt x="5082" y="1234"/>
                      </a:lnTo>
                      <a:lnTo>
                        <a:pt x="5099" y="1264"/>
                      </a:lnTo>
                      <a:lnTo>
                        <a:pt x="5108" y="1293"/>
                      </a:lnTo>
                      <a:lnTo>
                        <a:pt x="5108" y="1324"/>
                      </a:lnTo>
                      <a:lnTo>
                        <a:pt x="5099" y="1355"/>
                      </a:lnTo>
                      <a:lnTo>
                        <a:pt x="5082" y="1383"/>
                      </a:lnTo>
                      <a:lnTo>
                        <a:pt x="5057" y="1411"/>
                      </a:lnTo>
                      <a:lnTo>
                        <a:pt x="5023" y="1436"/>
                      </a:lnTo>
                      <a:lnTo>
                        <a:pt x="2760" y="2822"/>
                      </a:lnTo>
                      <a:lnTo>
                        <a:pt x="2720" y="2842"/>
                      </a:lnTo>
                      <a:lnTo>
                        <a:pt x="2675" y="2858"/>
                      </a:lnTo>
                      <a:lnTo>
                        <a:pt x="2628" y="2869"/>
                      </a:lnTo>
                      <a:lnTo>
                        <a:pt x="2579" y="2873"/>
                      </a:lnTo>
                      <a:lnTo>
                        <a:pt x="2529" y="2873"/>
                      </a:lnTo>
                      <a:lnTo>
                        <a:pt x="2479" y="2869"/>
                      </a:lnTo>
                      <a:lnTo>
                        <a:pt x="2431" y="2858"/>
                      </a:lnTo>
                      <a:lnTo>
                        <a:pt x="2386" y="2842"/>
                      </a:lnTo>
                      <a:lnTo>
                        <a:pt x="2346" y="2822"/>
                      </a:lnTo>
                      <a:lnTo>
                        <a:pt x="83" y="1436"/>
                      </a:lnTo>
                      <a:lnTo>
                        <a:pt x="49" y="1411"/>
                      </a:lnTo>
                      <a:lnTo>
                        <a:pt x="24" y="1383"/>
                      </a:lnTo>
                      <a:lnTo>
                        <a:pt x="7" y="1355"/>
                      </a:lnTo>
                      <a:lnTo>
                        <a:pt x="0" y="1324"/>
                      </a:lnTo>
                      <a:lnTo>
                        <a:pt x="0" y="1293"/>
                      </a:lnTo>
                      <a:lnTo>
                        <a:pt x="7" y="1264"/>
                      </a:lnTo>
                      <a:lnTo>
                        <a:pt x="24" y="1234"/>
                      </a:lnTo>
                      <a:lnTo>
                        <a:pt x="49" y="1207"/>
                      </a:lnTo>
                      <a:lnTo>
                        <a:pt x="83" y="1182"/>
                      </a:lnTo>
                      <a:lnTo>
                        <a:pt x="2346" y="53"/>
                      </a:lnTo>
                      <a:lnTo>
                        <a:pt x="2386" y="31"/>
                      </a:lnTo>
                      <a:lnTo>
                        <a:pt x="2431" y="16"/>
                      </a:lnTo>
                      <a:lnTo>
                        <a:pt x="2479" y="6"/>
                      </a:lnTo>
                      <a:lnTo>
                        <a:pt x="2529" y="0"/>
                      </a:lnTo>
                      <a:lnTo>
                        <a:pt x="257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37" name="Freeform 35">
                  <a:extLst>
                    <a:ext uri="{FF2B5EF4-FFF2-40B4-BE49-F238E27FC236}">
                      <a16:creationId xmlns:a16="http://schemas.microsoft.com/office/drawing/2014/main" id="{0105D82A-6AE9-41C4-BC70-3C1F3EB6F0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59628" y="4301590"/>
                  <a:ext cx="49207" cy="195900"/>
                </a:xfrm>
                <a:custGeom>
                  <a:avLst/>
                  <a:gdLst>
                    <a:gd name="T0" fmla="*/ 354 w 529"/>
                    <a:gd name="T1" fmla="*/ 1 h 2110"/>
                    <a:gd name="T2" fmla="*/ 366 w 529"/>
                    <a:gd name="T3" fmla="*/ 15 h 2110"/>
                    <a:gd name="T4" fmla="*/ 371 w 529"/>
                    <a:gd name="T5" fmla="*/ 35 h 2110"/>
                    <a:gd name="T6" fmla="*/ 372 w 529"/>
                    <a:gd name="T7" fmla="*/ 51 h 2110"/>
                    <a:gd name="T8" fmla="*/ 372 w 529"/>
                    <a:gd name="T9" fmla="*/ 1584 h 2110"/>
                    <a:gd name="T10" fmla="*/ 382 w 529"/>
                    <a:gd name="T11" fmla="*/ 1606 h 2110"/>
                    <a:gd name="T12" fmla="*/ 397 w 529"/>
                    <a:gd name="T13" fmla="*/ 1617 h 2110"/>
                    <a:gd name="T14" fmla="*/ 466 w 529"/>
                    <a:gd name="T15" fmla="*/ 1674 h 2110"/>
                    <a:gd name="T16" fmla="*/ 512 w 529"/>
                    <a:gd name="T17" fmla="*/ 1753 h 2110"/>
                    <a:gd name="T18" fmla="*/ 529 w 529"/>
                    <a:gd name="T19" fmla="*/ 1845 h 2110"/>
                    <a:gd name="T20" fmla="*/ 512 w 529"/>
                    <a:gd name="T21" fmla="*/ 1938 h 2110"/>
                    <a:gd name="T22" fmla="*/ 466 w 529"/>
                    <a:gd name="T23" fmla="*/ 2016 h 2110"/>
                    <a:gd name="T24" fmla="*/ 397 w 529"/>
                    <a:gd name="T25" fmla="*/ 2074 h 2110"/>
                    <a:gd name="T26" fmla="*/ 312 w 529"/>
                    <a:gd name="T27" fmla="*/ 2105 h 2110"/>
                    <a:gd name="T28" fmla="*/ 216 w 529"/>
                    <a:gd name="T29" fmla="*/ 2105 h 2110"/>
                    <a:gd name="T30" fmla="*/ 130 w 529"/>
                    <a:gd name="T31" fmla="*/ 2074 h 2110"/>
                    <a:gd name="T32" fmla="*/ 62 w 529"/>
                    <a:gd name="T33" fmla="*/ 2016 h 2110"/>
                    <a:gd name="T34" fmla="*/ 15 w 529"/>
                    <a:gd name="T35" fmla="*/ 1938 h 2110"/>
                    <a:gd name="T36" fmla="*/ 0 w 529"/>
                    <a:gd name="T37" fmla="*/ 1845 h 2110"/>
                    <a:gd name="T38" fmla="*/ 15 w 529"/>
                    <a:gd name="T39" fmla="*/ 1753 h 2110"/>
                    <a:gd name="T40" fmla="*/ 62 w 529"/>
                    <a:gd name="T41" fmla="*/ 1676 h 2110"/>
                    <a:gd name="T42" fmla="*/ 130 w 529"/>
                    <a:gd name="T43" fmla="*/ 1619 h 2110"/>
                    <a:gd name="T44" fmla="*/ 146 w 529"/>
                    <a:gd name="T45" fmla="*/ 1606 h 2110"/>
                    <a:gd name="T46" fmla="*/ 155 w 529"/>
                    <a:gd name="T47" fmla="*/ 1584 h 2110"/>
                    <a:gd name="T48" fmla="*/ 155 w 529"/>
                    <a:gd name="T49" fmla="*/ 191 h 2110"/>
                    <a:gd name="T50" fmla="*/ 155 w 529"/>
                    <a:gd name="T51" fmla="*/ 166 h 2110"/>
                    <a:gd name="T52" fmla="*/ 161 w 529"/>
                    <a:gd name="T53" fmla="*/ 130 h 2110"/>
                    <a:gd name="T54" fmla="*/ 181 w 529"/>
                    <a:gd name="T55" fmla="*/ 97 h 2110"/>
                    <a:gd name="T56" fmla="*/ 219 w 529"/>
                    <a:gd name="T57" fmla="*/ 71 h 2110"/>
                    <a:gd name="T58" fmla="*/ 267 w 529"/>
                    <a:gd name="T59" fmla="*/ 42 h 2110"/>
                    <a:gd name="T60" fmla="*/ 313 w 529"/>
                    <a:gd name="T61" fmla="*/ 15 h 2110"/>
                    <a:gd name="T62" fmla="*/ 343 w 529"/>
                    <a:gd name="T63" fmla="*/ 0 h 2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29" h="2110">
                      <a:moveTo>
                        <a:pt x="343" y="0"/>
                      </a:moveTo>
                      <a:lnTo>
                        <a:pt x="354" y="1"/>
                      </a:lnTo>
                      <a:lnTo>
                        <a:pt x="360" y="8"/>
                      </a:lnTo>
                      <a:lnTo>
                        <a:pt x="366" y="15"/>
                      </a:lnTo>
                      <a:lnTo>
                        <a:pt x="369" y="26"/>
                      </a:lnTo>
                      <a:lnTo>
                        <a:pt x="371" y="35"/>
                      </a:lnTo>
                      <a:lnTo>
                        <a:pt x="372" y="45"/>
                      </a:lnTo>
                      <a:lnTo>
                        <a:pt x="372" y="51"/>
                      </a:lnTo>
                      <a:lnTo>
                        <a:pt x="372" y="54"/>
                      </a:lnTo>
                      <a:lnTo>
                        <a:pt x="372" y="1584"/>
                      </a:lnTo>
                      <a:lnTo>
                        <a:pt x="376" y="1597"/>
                      </a:lnTo>
                      <a:lnTo>
                        <a:pt x="382" y="1606"/>
                      </a:lnTo>
                      <a:lnTo>
                        <a:pt x="390" y="1612"/>
                      </a:lnTo>
                      <a:lnTo>
                        <a:pt x="397" y="1617"/>
                      </a:lnTo>
                      <a:lnTo>
                        <a:pt x="435" y="1643"/>
                      </a:lnTo>
                      <a:lnTo>
                        <a:pt x="466" y="1674"/>
                      </a:lnTo>
                      <a:lnTo>
                        <a:pt x="492" y="1712"/>
                      </a:lnTo>
                      <a:lnTo>
                        <a:pt x="512" y="1753"/>
                      </a:lnTo>
                      <a:lnTo>
                        <a:pt x="525" y="1798"/>
                      </a:lnTo>
                      <a:lnTo>
                        <a:pt x="529" y="1845"/>
                      </a:lnTo>
                      <a:lnTo>
                        <a:pt x="525" y="1893"/>
                      </a:lnTo>
                      <a:lnTo>
                        <a:pt x="512" y="1938"/>
                      </a:lnTo>
                      <a:lnTo>
                        <a:pt x="492" y="1978"/>
                      </a:lnTo>
                      <a:lnTo>
                        <a:pt x="466" y="2016"/>
                      </a:lnTo>
                      <a:lnTo>
                        <a:pt x="435" y="2048"/>
                      </a:lnTo>
                      <a:lnTo>
                        <a:pt x="397" y="2074"/>
                      </a:lnTo>
                      <a:lnTo>
                        <a:pt x="357" y="2093"/>
                      </a:lnTo>
                      <a:lnTo>
                        <a:pt x="312" y="2105"/>
                      </a:lnTo>
                      <a:lnTo>
                        <a:pt x="264" y="2110"/>
                      </a:lnTo>
                      <a:lnTo>
                        <a:pt x="216" y="2105"/>
                      </a:lnTo>
                      <a:lnTo>
                        <a:pt x="172" y="2093"/>
                      </a:lnTo>
                      <a:lnTo>
                        <a:pt x="130" y="2074"/>
                      </a:lnTo>
                      <a:lnTo>
                        <a:pt x="93" y="2048"/>
                      </a:lnTo>
                      <a:lnTo>
                        <a:pt x="62" y="2016"/>
                      </a:lnTo>
                      <a:lnTo>
                        <a:pt x="36" y="1978"/>
                      </a:lnTo>
                      <a:lnTo>
                        <a:pt x="15" y="1938"/>
                      </a:lnTo>
                      <a:lnTo>
                        <a:pt x="3" y="1893"/>
                      </a:lnTo>
                      <a:lnTo>
                        <a:pt x="0" y="1845"/>
                      </a:lnTo>
                      <a:lnTo>
                        <a:pt x="3" y="1798"/>
                      </a:lnTo>
                      <a:lnTo>
                        <a:pt x="15" y="1753"/>
                      </a:lnTo>
                      <a:lnTo>
                        <a:pt x="36" y="1713"/>
                      </a:lnTo>
                      <a:lnTo>
                        <a:pt x="62" y="1676"/>
                      </a:lnTo>
                      <a:lnTo>
                        <a:pt x="93" y="1643"/>
                      </a:lnTo>
                      <a:lnTo>
                        <a:pt x="130" y="1619"/>
                      </a:lnTo>
                      <a:lnTo>
                        <a:pt x="136" y="1614"/>
                      </a:lnTo>
                      <a:lnTo>
                        <a:pt x="146" y="1606"/>
                      </a:lnTo>
                      <a:lnTo>
                        <a:pt x="152" y="1597"/>
                      </a:lnTo>
                      <a:lnTo>
                        <a:pt x="155" y="1584"/>
                      </a:lnTo>
                      <a:lnTo>
                        <a:pt x="155" y="194"/>
                      </a:lnTo>
                      <a:lnTo>
                        <a:pt x="155" y="191"/>
                      </a:lnTo>
                      <a:lnTo>
                        <a:pt x="154" y="180"/>
                      </a:lnTo>
                      <a:lnTo>
                        <a:pt x="155" y="166"/>
                      </a:lnTo>
                      <a:lnTo>
                        <a:pt x="157" y="149"/>
                      </a:lnTo>
                      <a:lnTo>
                        <a:pt x="161" y="130"/>
                      </a:lnTo>
                      <a:lnTo>
                        <a:pt x="169" y="111"/>
                      </a:lnTo>
                      <a:lnTo>
                        <a:pt x="181" y="97"/>
                      </a:lnTo>
                      <a:lnTo>
                        <a:pt x="197" y="85"/>
                      </a:lnTo>
                      <a:lnTo>
                        <a:pt x="219" y="71"/>
                      </a:lnTo>
                      <a:lnTo>
                        <a:pt x="242" y="56"/>
                      </a:lnTo>
                      <a:lnTo>
                        <a:pt x="267" y="42"/>
                      </a:lnTo>
                      <a:lnTo>
                        <a:pt x="292" y="28"/>
                      </a:lnTo>
                      <a:lnTo>
                        <a:pt x="313" y="15"/>
                      </a:lnTo>
                      <a:lnTo>
                        <a:pt x="331" y="4"/>
                      </a:lnTo>
                      <a:lnTo>
                        <a:pt x="343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418" name="Freeform 50">
              <a:extLst>
                <a:ext uri="{FF2B5EF4-FFF2-40B4-BE49-F238E27FC236}">
                  <a16:creationId xmlns:a16="http://schemas.microsoft.com/office/drawing/2014/main" id="{883605B1-134C-4044-813F-3BD97C7A78B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41814" y="5036076"/>
              <a:ext cx="184565" cy="160735"/>
            </a:xfrm>
            <a:custGeom>
              <a:avLst/>
              <a:gdLst>
                <a:gd name="T0" fmla="*/ 263 w 1747"/>
                <a:gd name="T1" fmla="*/ 0 h 1561"/>
                <a:gd name="T2" fmla="*/ 299 w 1747"/>
                <a:gd name="T3" fmla="*/ 4 h 1561"/>
                <a:gd name="T4" fmla="*/ 335 w 1747"/>
                <a:gd name="T5" fmla="*/ 13 h 1561"/>
                <a:gd name="T6" fmla="*/ 369 w 1747"/>
                <a:gd name="T7" fmla="*/ 29 h 1561"/>
                <a:gd name="T8" fmla="*/ 1640 w 1747"/>
                <a:gd name="T9" fmla="*/ 755 h 1561"/>
                <a:gd name="T10" fmla="*/ 1666 w 1747"/>
                <a:gd name="T11" fmla="*/ 774 h 1561"/>
                <a:gd name="T12" fmla="*/ 1689 w 1747"/>
                <a:gd name="T13" fmla="*/ 795 h 1561"/>
                <a:gd name="T14" fmla="*/ 1709 w 1747"/>
                <a:gd name="T15" fmla="*/ 821 h 1561"/>
                <a:gd name="T16" fmla="*/ 1725 w 1747"/>
                <a:gd name="T17" fmla="*/ 849 h 1561"/>
                <a:gd name="T18" fmla="*/ 1747 w 1747"/>
                <a:gd name="T19" fmla="*/ 997 h 1561"/>
                <a:gd name="T20" fmla="*/ 616 w 1747"/>
                <a:gd name="T21" fmla="*/ 1561 h 1561"/>
                <a:gd name="T22" fmla="*/ 0 w 1747"/>
                <a:gd name="T23" fmla="*/ 119 h 1561"/>
                <a:gd name="T24" fmla="*/ 157 w 1747"/>
                <a:gd name="T25" fmla="*/ 29 h 1561"/>
                <a:gd name="T26" fmla="*/ 192 w 1747"/>
                <a:gd name="T27" fmla="*/ 13 h 1561"/>
                <a:gd name="T28" fmla="*/ 227 w 1747"/>
                <a:gd name="T29" fmla="*/ 4 h 1561"/>
                <a:gd name="T30" fmla="*/ 263 w 1747"/>
                <a:gd name="T31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47" h="1561">
                  <a:moveTo>
                    <a:pt x="263" y="0"/>
                  </a:moveTo>
                  <a:lnTo>
                    <a:pt x="299" y="4"/>
                  </a:lnTo>
                  <a:lnTo>
                    <a:pt x="335" y="13"/>
                  </a:lnTo>
                  <a:lnTo>
                    <a:pt x="369" y="29"/>
                  </a:lnTo>
                  <a:lnTo>
                    <a:pt x="1640" y="755"/>
                  </a:lnTo>
                  <a:lnTo>
                    <a:pt x="1666" y="774"/>
                  </a:lnTo>
                  <a:lnTo>
                    <a:pt x="1689" y="795"/>
                  </a:lnTo>
                  <a:lnTo>
                    <a:pt x="1709" y="821"/>
                  </a:lnTo>
                  <a:lnTo>
                    <a:pt x="1725" y="849"/>
                  </a:lnTo>
                  <a:lnTo>
                    <a:pt x="1747" y="997"/>
                  </a:lnTo>
                  <a:lnTo>
                    <a:pt x="616" y="1561"/>
                  </a:lnTo>
                  <a:lnTo>
                    <a:pt x="0" y="119"/>
                  </a:lnTo>
                  <a:lnTo>
                    <a:pt x="157" y="29"/>
                  </a:lnTo>
                  <a:lnTo>
                    <a:pt x="192" y="13"/>
                  </a:lnTo>
                  <a:lnTo>
                    <a:pt x="227" y="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00A06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419" name="Freeform 51">
              <a:extLst>
                <a:ext uri="{FF2B5EF4-FFF2-40B4-BE49-F238E27FC236}">
                  <a16:creationId xmlns:a16="http://schemas.microsoft.com/office/drawing/2014/main" id="{B79E3802-7386-4D1A-98A7-D2211E206BD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61301" y="5138736"/>
              <a:ext cx="128994" cy="261748"/>
            </a:xfrm>
            <a:custGeom>
              <a:avLst/>
              <a:gdLst>
                <a:gd name="T0" fmla="*/ 21 w 1221"/>
                <a:gd name="T1" fmla="*/ 0 h 2542"/>
                <a:gd name="T2" fmla="*/ 1221 w 1221"/>
                <a:gd name="T3" fmla="*/ 494 h 2542"/>
                <a:gd name="T4" fmla="*/ 868 w 1221"/>
                <a:gd name="T5" fmla="*/ 1553 h 2542"/>
                <a:gd name="T6" fmla="*/ 868 w 1221"/>
                <a:gd name="T7" fmla="*/ 2542 h 2542"/>
                <a:gd name="T8" fmla="*/ 832 w 1221"/>
                <a:gd name="T9" fmla="*/ 2538 h 2542"/>
                <a:gd name="T10" fmla="*/ 796 w 1221"/>
                <a:gd name="T11" fmla="*/ 2530 h 2542"/>
                <a:gd name="T12" fmla="*/ 762 w 1221"/>
                <a:gd name="T13" fmla="*/ 2513 h 2542"/>
                <a:gd name="T14" fmla="*/ 0 w 1221"/>
                <a:gd name="T15" fmla="*/ 2078 h 2542"/>
                <a:gd name="T16" fmla="*/ 21 w 1221"/>
                <a:gd name="T17" fmla="*/ 0 h 2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21" h="2542">
                  <a:moveTo>
                    <a:pt x="21" y="0"/>
                  </a:moveTo>
                  <a:lnTo>
                    <a:pt x="1221" y="494"/>
                  </a:lnTo>
                  <a:lnTo>
                    <a:pt x="868" y="1553"/>
                  </a:lnTo>
                  <a:lnTo>
                    <a:pt x="868" y="2542"/>
                  </a:lnTo>
                  <a:lnTo>
                    <a:pt x="832" y="2538"/>
                  </a:lnTo>
                  <a:lnTo>
                    <a:pt x="796" y="2530"/>
                  </a:lnTo>
                  <a:lnTo>
                    <a:pt x="762" y="2513"/>
                  </a:lnTo>
                  <a:lnTo>
                    <a:pt x="0" y="2078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A06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420" name="Freeform 52">
              <a:extLst>
                <a:ext uri="{FF2B5EF4-FFF2-40B4-BE49-F238E27FC236}">
                  <a16:creationId xmlns:a16="http://schemas.microsoft.com/office/drawing/2014/main" id="{DEB9DA56-DC92-46BE-8090-F6DA934D870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41814" y="5123496"/>
              <a:ext cx="156780" cy="276988"/>
            </a:xfrm>
            <a:custGeom>
              <a:avLst/>
              <a:gdLst>
                <a:gd name="T0" fmla="*/ 1462 w 1484"/>
                <a:gd name="T1" fmla="*/ 0 h 2690"/>
                <a:gd name="T2" fmla="*/ 1474 w 1484"/>
                <a:gd name="T3" fmla="*/ 30 h 2690"/>
                <a:gd name="T4" fmla="*/ 1481 w 1484"/>
                <a:gd name="T5" fmla="*/ 59 h 2690"/>
                <a:gd name="T6" fmla="*/ 1484 w 1484"/>
                <a:gd name="T7" fmla="*/ 91 h 2690"/>
                <a:gd name="T8" fmla="*/ 1484 w 1484"/>
                <a:gd name="T9" fmla="*/ 1751 h 2690"/>
                <a:gd name="T10" fmla="*/ 1480 w 1484"/>
                <a:gd name="T11" fmla="*/ 1790 h 2690"/>
                <a:gd name="T12" fmla="*/ 1470 w 1484"/>
                <a:gd name="T13" fmla="*/ 1824 h 2690"/>
                <a:gd name="T14" fmla="*/ 1455 w 1484"/>
                <a:gd name="T15" fmla="*/ 1858 h 2690"/>
                <a:gd name="T16" fmla="*/ 1434 w 1484"/>
                <a:gd name="T17" fmla="*/ 1888 h 2690"/>
                <a:gd name="T18" fmla="*/ 1408 w 1484"/>
                <a:gd name="T19" fmla="*/ 1914 h 2690"/>
                <a:gd name="T20" fmla="*/ 1377 w 1484"/>
                <a:gd name="T21" fmla="*/ 1935 h 2690"/>
                <a:gd name="T22" fmla="*/ 106 w 1484"/>
                <a:gd name="T23" fmla="*/ 2661 h 2690"/>
                <a:gd name="T24" fmla="*/ 72 w 1484"/>
                <a:gd name="T25" fmla="*/ 2678 h 2690"/>
                <a:gd name="T26" fmla="*/ 36 w 1484"/>
                <a:gd name="T27" fmla="*/ 2686 h 2690"/>
                <a:gd name="T28" fmla="*/ 0 w 1484"/>
                <a:gd name="T29" fmla="*/ 2690 h 2690"/>
                <a:gd name="T30" fmla="*/ 0 w 1484"/>
                <a:gd name="T31" fmla="*/ 1730 h 2690"/>
                <a:gd name="T32" fmla="*/ 353 w 1484"/>
                <a:gd name="T33" fmla="*/ 634 h 2690"/>
                <a:gd name="T34" fmla="*/ 1462 w 1484"/>
                <a:gd name="T35" fmla="*/ 0 h 2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84" h="2690">
                  <a:moveTo>
                    <a:pt x="1462" y="0"/>
                  </a:moveTo>
                  <a:lnTo>
                    <a:pt x="1474" y="30"/>
                  </a:lnTo>
                  <a:lnTo>
                    <a:pt x="1481" y="59"/>
                  </a:lnTo>
                  <a:lnTo>
                    <a:pt x="1484" y="91"/>
                  </a:lnTo>
                  <a:lnTo>
                    <a:pt x="1484" y="1751"/>
                  </a:lnTo>
                  <a:lnTo>
                    <a:pt x="1480" y="1790"/>
                  </a:lnTo>
                  <a:lnTo>
                    <a:pt x="1470" y="1824"/>
                  </a:lnTo>
                  <a:lnTo>
                    <a:pt x="1455" y="1858"/>
                  </a:lnTo>
                  <a:lnTo>
                    <a:pt x="1434" y="1888"/>
                  </a:lnTo>
                  <a:lnTo>
                    <a:pt x="1408" y="1914"/>
                  </a:lnTo>
                  <a:lnTo>
                    <a:pt x="1377" y="1935"/>
                  </a:lnTo>
                  <a:lnTo>
                    <a:pt x="106" y="2661"/>
                  </a:lnTo>
                  <a:lnTo>
                    <a:pt x="72" y="2678"/>
                  </a:lnTo>
                  <a:lnTo>
                    <a:pt x="36" y="2686"/>
                  </a:lnTo>
                  <a:lnTo>
                    <a:pt x="0" y="2690"/>
                  </a:lnTo>
                  <a:lnTo>
                    <a:pt x="0" y="1730"/>
                  </a:lnTo>
                  <a:lnTo>
                    <a:pt x="353" y="634"/>
                  </a:lnTo>
                  <a:lnTo>
                    <a:pt x="1462" y="0"/>
                  </a:lnTo>
                  <a:close/>
                </a:path>
              </a:pathLst>
            </a:custGeom>
            <a:solidFill>
              <a:srgbClr val="00A06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421" name="Freeform 53">
              <a:extLst>
                <a:ext uri="{FF2B5EF4-FFF2-40B4-BE49-F238E27FC236}">
                  <a16:creationId xmlns:a16="http://schemas.microsoft.com/office/drawing/2014/main" id="{83FE86B7-2371-4149-BEA3-78E1F428A6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61301" y="5079528"/>
              <a:ext cx="313347" cy="285225"/>
            </a:xfrm>
            <a:custGeom>
              <a:avLst/>
              <a:gdLst>
                <a:gd name="T0" fmla="*/ 2817 w 2966"/>
                <a:gd name="T1" fmla="*/ 3 h 2770"/>
                <a:gd name="T2" fmla="*/ 2859 w 2966"/>
                <a:gd name="T3" fmla="*/ 18 h 2770"/>
                <a:gd name="T4" fmla="*/ 2896 w 2966"/>
                <a:gd name="T5" fmla="*/ 40 h 2770"/>
                <a:gd name="T6" fmla="*/ 2926 w 2966"/>
                <a:gd name="T7" fmla="*/ 64 h 2770"/>
                <a:gd name="T8" fmla="*/ 2942 w 2966"/>
                <a:gd name="T9" fmla="*/ 78 h 2770"/>
                <a:gd name="T10" fmla="*/ 2946 w 2966"/>
                <a:gd name="T11" fmla="*/ 80 h 2770"/>
                <a:gd name="T12" fmla="*/ 2964 w 2966"/>
                <a:gd name="T13" fmla="*/ 139 h 2770"/>
                <a:gd name="T14" fmla="*/ 2966 w 2966"/>
                <a:gd name="T15" fmla="*/ 1832 h 2770"/>
                <a:gd name="T16" fmla="*/ 2952 w 2966"/>
                <a:gd name="T17" fmla="*/ 1904 h 2770"/>
                <a:gd name="T18" fmla="*/ 2916 w 2966"/>
                <a:gd name="T19" fmla="*/ 1968 h 2770"/>
                <a:gd name="T20" fmla="*/ 2859 w 2966"/>
                <a:gd name="T21" fmla="*/ 2016 h 2770"/>
                <a:gd name="T22" fmla="*/ 1555 w 2966"/>
                <a:gd name="T23" fmla="*/ 2758 h 2770"/>
                <a:gd name="T24" fmla="*/ 1482 w 2966"/>
                <a:gd name="T25" fmla="*/ 2770 h 2770"/>
                <a:gd name="T26" fmla="*/ 1412 w 2966"/>
                <a:gd name="T27" fmla="*/ 2758 h 2770"/>
                <a:gd name="T28" fmla="*/ 107 w 2966"/>
                <a:gd name="T29" fmla="*/ 2016 h 2770"/>
                <a:gd name="T30" fmla="*/ 50 w 2966"/>
                <a:gd name="T31" fmla="*/ 1968 h 2770"/>
                <a:gd name="T32" fmla="*/ 14 w 2966"/>
                <a:gd name="T33" fmla="*/ 1904 h 2770"/>
                <a:gd name="T34" fmla="*/ 0 w 2966"/>
                <a:gd name="T35" fmla="*/ 1832 h 2770"/>
                <a:gd name="T36" fmla="*/ 2 w 2966"/>
                <a:gd name="T37" fmla="*/ 139 h 2770"/>
                <a:gd name="T38" fmla="*/ 20 w 2966"/>
                <a:gd name="T39" fmla="*/ 80 h 2770"/>
                <a:gd name="T40" fmla="*/ 75 w 2966"/>
                <a:gd name="T41" fmla="*/ 82 h 2770"/>
                <a:gd name="T42" fmla="*/ 99 w 2966"/>
                <a:gd name="T43" fmla="*/ 97 h 2770"/>
                <a:gd name="T44" fmla="*/ 147 w 2966"/>
                <a:gd name="T45" fmla="*/ 125 h 2770"/>
                <a:gd name="T46" fmla="*/ 211 w 2966"/>
                <a:gd name="T47" fmla="*/ 162 h 2770"/>
                <a:gd name="T48" fmla="*/ 291 w 2966"/>
                <a:gd name="T49" fmla="*/ 208 h 2770"/>
                <a:gd name="T50" fmla="*/ 383 w 2966"/>
                <a:gd name="T51" fmla="*/ 263 h 2770"/>
                <a:gd name="T52" fmla="*/ 486 w 2966"/>
                <a:gd name="T53" fmla="*/ 321 h 2770"/>
                <a:gd name="T54" fmla="*/ 596 w 2966"/>
                <a:gd name="T55" fmla="*/ 384 h 2770"/>
                <a:gd name="T56" fmla="*/ 710 w 2966"/>
                <a:gd name="T57" fmla="*/ 450 h 2770"/>
                <a:gd name="T58" fmla="*/ 825 w 2966"/>
                <a:gd name="T59" fmla="*/ 518 h 2770"/>
                <a:gd name="T60" fmla="*/ 939 w 2966"/>
                <a:gd name="T61" fmla="*/ 582 h 2770"/>
                <a:gd name="T62" fmla="*/ 1050 w 2966"/>
                <a:gd name="T63" fmla="*/ 646 h 2770"/>
                <a:gd name="T64" fmla="*/ 1154 w 2966"/>
                <a:gd name="T65" fmla="*/ 705 h 2770"/>
                <a:gd name="T66" fmla="*/ 1249 w 2966"/>
                <a:gd name="T67" fmla="*/ 758 h 2770"/>
                <a:gd name="T68" fmla="*/ 1331 w 2966"/>
                <a:gd name="T69" fmla="*/ 804 h 2770"/>
                <a:gd name="T70" fmla="*/ 1398 w 2966"/>
                <a:gd name="T71" fmla="*/ 841 h 2770"/>
                <a:gd name="T72" fmla="*/ 1448 w 2966"/>
                <a:gd name="T73" fmla="*/ 867 h 2770"/>
                <a:gd name="T74" fmla="*/ 1477 w 2966"/>
                <a:gd name="T75" fmla="*/ 881 h 2770"/>
                <a:gd name="T76" fmla="*/ 1489 w 2966"/>
                <a:gd name="T77" fmla="*/ 881 h 2770"/>
                <a:gd name="T78" fmla="*/ 1515 w 2966"/>
                <a:gd name="T79" fmla="*/ 865 h 2770"/>
                <a:gd name="T80" fmla="*/ 1558 w 2966"/>
                <a:gd name="T81" fmla="*/ 835 h 2770"/>
                <a:gd name="T82" fmla="*/ 1619 w 2966"/>
                <a:gd name="T83" fmla="*/ 792 h 2770"/>
                <a:gd name="T84" fmla="*/ 1693 w 2966"/>
                <a:gd name="T85" fmla="*/ 740 h 2770"/>
                <a:gd name="T86" fmla="*/ 1777 w 2966"/>
                <a:gd name="T87" fmla="*/ 678 h 2770"/>
                <a:gd name="T88" fmla="*/ 1872 w 2966"/>
                <a:gd name="T89" fmla="*/ 611 h 2770"/>
                <a:gd name="T90" fmla="*/ 1972 w 2966"/>
                <a:gd name="T91" fmla="*/ 539 h 2770"/>
                <a:gd name="T92" fmla="*/ 2078 w 2966"/>
                <a:gd name="T93" fmla="*/ 463 h 2770"/>
                <a:gd name="T94" fmla="*/ 2186 w 2966"/>
                <a:gd name="T95" fmla="*/ 386 h 2770"/>
                <a:gd name="T96" fmla="*/ 2295 w 2966"/>
                <a:gd name="T97" fmla="*/ 310 h 2770"/>
                <a:gd name="T98" fmla="*/ 2400 w 2966"/>
                <a:gd name="T99" fmla="*/ 238 h 2770"/>
                <a:gd name="T100" fmla="*/ 2501 w 2966"/>
                <a:gd name="T101" fmla="*/ 169 h 2770"/>
                <a:gd name="T102" fmla="*/ 2595 w 2966"/>
                <a:gd name="T103" fmla="*/ 107 h 2770"/>
                <a:gd name="T104" fmla="*/ 2680 w 2966"/>
                <a:gd name="T105" fmla="*/ 54 h 2770"/>
                <a:gd name="T106" fmla="*/ 2755 w 2966"/>
                <a:gd name="T107" fmla="*/ 10 h 2770"/>
                <a:gd name="T108" fmla="*/ 2796 w 2966"/>
                <a:gd name="T109" fmla="*/ 0 h 2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966" h="2770">
                  <a:moveTo>
                    <a:pt x="2796" y="0"/>
                  </a:moveTo>
                  <a:lnTo>
                    <a:pt x="2817" y="3"/>
                  </a:lnTo>
                  <a:lnTo>
                    <a:pt x="2838" y="9"/>
                  </a:lnTo>
                  <a:lnTo>
                    <a:pt x="2859" y="18"/>
                  </a:lnTo>
                  <a:lnTo>
                    <a:pt x="2879" y="29"/>
                  </a:lnTo>
                  <a:lnTo>
                    <a:pt x="2896" y="40"/>
                  </a:lnTo>
                  <a:lnTo>
                    <a:pt x="2913" y="52"/>
                  </a:lnTo>
                  <a:lnTo>
                    <a:pt x="2926" y="64"/>
                  </a:lnTo>
                  <a:lnTo>
                    <a:pt x="2936" y="72"/>
                  </a:lnTo>
                  <a:lnTo>
                    <a:pt x="2942" y="78"/>
                  </a:lnTo>
                  <a:lnTo>
                    <a:pt x="2945" y="80"/>
                  </a:lnTo>
                  <a:lnTo>
                    <a:pt x="2946" y="80"/>
                  </a:lnTo>
                  <a:lnTo>
                    <a:pt x="2957" y="110"/>
                  </a:lnTo>
                  <a:lnTo>
                    <a:pt x="2964" y="139"/>
                  </a:lnTo>
                  <a:lnTo>
                    <a:pt x="2966" y="172"/>
                  </a:lnTo>
                  <a:lnTo>
                    <a:pt x="2966" y="1832"/>
                  </a:lnTo>
                  <a:lnTo>
                    <a:pt x="2962" y="1870"/>
                  </a:lnTo>
                  <a:lnTo>
                    <a:pt x="2952" y="1904"/>
                  </a:lnTo>
                  <a:lnTo>
                    <a:pt x="2937" y="1938"/>
                  </a:lnTo>
                  <a:lnTo>
                    <a:pt x="2916" y="1968"/>
                  </a:lnTo>
                  <a:lnTo>
                    <a:pt x="2890" y="1995"/>
                  </a:lnTo>
                  <a:lnTo>
                    <a:pt x="2859" y="2016"/>
                  </a:lnTo>
                  <a:lnTo>
                    <a:pt x="1588" y="2743"/>
                  </a:lnTo>
                  <a:lnTo>
                    <a:pt x="1555" y="2758"/>
                  </a:lnTo>
                  <a:lnTo>
                    <a:pt x="1520" y="2768"/>
                  </a:lnTo>
                  <a:lnTo>
                    <a:pt x="1482" y="2770"/>
                  </a:lnTo>
                  <a:lnTo>
                    <a:pt x="1446" y="2768"/>
                  </a:lnTo>
                  <a:lnTo>
                    <a:pt x="1412" y="2758"/>
                  </a:lnTo>
                  <a:lnTo>
                    <a:pt x="1378" y="2743"/>
                  </a:lnTo>
                  <a:lnTo>
                    <a:pt x="107" y="2016"/>
                  </a:lnTo>
                  <a:lnTo>
                    <a:pt x="76" y="1995"/>
                  </a:lnTo>
                  <a:lnTo>
                    <a:pt x="50" y="1968"/>
                  </a:lnTo>
                  <a:lnTo>
                    <a:pt x="29" y="1938"/>
                  </a:lnTo>
                  <a:lnTo>
                    <a:pt x="14" y="1904"/>
                  </a:lnTo>
                  <a:lnTo>
                    <a:pt x="4" y="1870"/>
                  </a:lnTo>
                  <a:lnTo>
                    <a:pt x="0" y="1832"/>
                  </a:lnTo>
                  <a:lnTo>
                    <a:pt x="0" y="172"/>
                  </a:lnTo>
                  <a:lnTo>
                    <a:pt x="2" y="139"/>
                  </a:lnTo>
                  <a:lnTo>
                    <a:pt x="9" y="110"/>
                  </a:lnTo>
                  <a:lnTo>
                    <a:pt x="20" y="80"/>
                  </a:lnTo>
                  <a:lnTo>
                    <a:pt x="71" y="80"/>
                  </a:lnTo>
                  <a:lnTo>
                    <a:pt x="75" y="82"/>
                  </a:lnTo>
                  <a:lnTo>
                    <a:pt x="85" y="88"/>
                  </a:lnTo>
                  <a:lnTo>
                    <a:pt x="99" y="97"/>
                  </a:lnTo>
                  <a:lnTo>
                    <a:pt x="121" y="110"/>
                  </a:lnTo>
                  <a:lnTo>
                    <a:pt x="147" y="125"/>
                  </a:lnTo>
                  <a:lnTo>
                    <a:pt x="177" y="142"/>
                  </a:lnTo>
                  <a:lnTo>
                    <a:pt x="211" y="162"/>
                  </a:lnTo>
                  <a:lnTo>
                    <a:pt x="249" y="184"/>
                  </a:lnTo>
                  <a:lnTo>
                    <a:pt x="291" y="208"/>
                  </a:lnTo>
                  <a:lnTo>
                    <a:pt x="336" y="234"/>
                  </a:lnTo>
                  <a:lnTo>
                    <a:pt x="383" y="263"/>
                  </a:lnTo>
                  <a:lnTo>
                    <a:pt x="434" y="291"/>
                  </a:lnTo>
                  <a:lnTo>
                    <a:pt x="486" y="321"/>
                  </a:lnTo>
                  <a:lnTo>
                    <a:pt x="540" y="352"/>
                  </a:lnTo>
                  <a:lnTo>
                    <a:pt x="596" y="384"/>
                  </a:lnTo>
                  <a:lnTo>
                    <a:pt x="652" y="417"/>
                  </a:lnTo>
                  <a:lnTo>
                    <a:pt x="710" y="450"/>
                  </a:lnTo>
                  <a:lnTo>
                    <a:pt x="767" y="484"/>
                  </a:lnTo>
                  <a:lnTo>
                    <a:pt x="825" y="518"/>
                  </a:lnTo>
                  <a:lnTo>
                    <a:pt x="883" y="550"/>
                  </a:lnTo>
                  <a:lnTo>
                    <a:pt x="939" y="582"/>
                  </a:lnTo>
                  <a:lnTo>
                    <a:pt x="995" y="615"/>
                  </a:lnTo>
                  <a:lnTo>
                    <a:pt x="1050" y="646"/>
                  </a:lnTo>
                  <a:lnTo>
                    <a:pt x="1103" y="675"/>
                  </a:lnTo>
                  <a:lnTo>
                    <a:pt x="1154" y="705"/>
                  </a:lnTo>
                  <a:lnTo>
                    <a:pt x="1203" y="733"/>
                  </a:lnTo>
                  <a:lnTo>
                    <a:pt x="1249" y="758"/>
                  </a:lnTo>
                  <a:lnTo>
                    <a:pt x="1291" y="782"/>
                  </a:lnTo>
                  <a:lnTo>
                    <a:pt x="1331" y="804"/>
                  </a:lnTo>
                  <a:lnTo>
                    <a:pt x="1367" y="824"/>
                  </a:lnTo>
                  <a:lnTo>
                    <a:pt x="1398" y="841"/>
                  </a:lnTo>
                  <a:lnTo>
                    <a:pt x="1425" y="856"/>
                  </a:lnTo>
                  <a:lnTo>
                    <a:pt x="1448" y="867"/>
                  </a:lnTo>
                  <a:lnTo>
                    <a:pt x="1465" y="876"/>
                  </a:lnTo>
                  <a:lnTo>
                    <a:pt x="1477" y="881"/>
                  </a:lnTo>
                  <a:lnTo>
                    <a:pt x="1482" y="882"/>
                  </a:lnTo>
                  <a:lnTo>
                    <a:pt x="1489" y="881"/>
                  </a:lnTo>
                  <a:lnTo>
                    <a:pt x="1499" y="874"/>
                  </a:lnTo>
                  <a:lnTo>
                    <a:pt x="1515" y="865"/>
                  </a:lnTo>
                  <a:lnTo>
                    <a:pt x="1535" y="851"/>
                  </a:lnTo>
                  <a:lnTo>
                    <a:pt x="1558" y="835"/>
                  </a:lnTo>
                  <a:lnTo>
                    <a:pt x="1587" y="815"/>
                  </a:lnTo>
                  <a:lnTo>
                    <a:pt x="1619" y="792"/>
                  </a:lnTo>
                  <a:lnTo>
                    <a:pt x="1654" y="768"/>
                  </a:lnTo>
                  <a:lnTo>
                    <a:pt x="1693" y="740"/>
                  </a:lnTo>
                  <a:lnTo>
                    <a:pt x="1734" y="710"/>
                  </a:lnTo>
                  <a:lnTo>
                    <a:pt x="1777" y="678"/>
                  </a:lnTo>
                  <a:lnTo>
                    <a:pt x="1824" y="646"/>
                  </a:lnTo>
                  <a:lnTo>
                    <a:pt x="1872" y="611"/>
                  </a:lnTo>
                  <a:lnTo>
                    <a:pt x="1921" y="575"/>
                  </a:lnTo>
                  <a:lnTo>
                    <a:pt x="1972" y="539"/>
                  </a:lnTo>
                  <a:lnTo>
                    <a:pt x="2025" y="500"/>
                  </a:lnTo>
                  <a:lnTo>
                    <a:pt x="2078" y="463"/>
                  </a:lnTo>
                  <a:lnTo>
                    <a:pt x="2132" y="424"/>
                  </a:lnTo>
                  <a:lnTo>
                    <a:pt x="2186" y="386"/>
                  </a:lnTo>
                  <a:lnTo>
                    <a:pt x="2240" y="348"/>
                  </a:lnTo>
                  <a:lnTo>
                    <a:pt x="2295" y="310"/>
                  </a:lnTo>
                  <a:lnTo>
                    <a:pt x="2347" y="274"/>
                  </a:lnTo>
                  <a:lnTo>
                    <a:pt x="2400" y="238"/>
                  </a:lnTo>
                  <a:lnTo>
                    <a:pt x="2451" y="203"/>
                  </a:lnTo>
                  <a:lnTo>
                    <a:pt x="2501" y="169"/>
                  </a:lnTo>
                  <a:lnTo>
                    <a:pt x="2549" y="137"/>
                  </a:lnTo>
                  <a:lnTo>
                    <a:pt x="2595" y="107"/>
                  </a:lnTo>
                  <a:lnTo>
                    <a:pt x="2639" y="78"/>
                  </a:lnTo>
                  <a:lnTo>
                    <a:pt x="2680" y="54"/>
                  </a:lnTo>
                  <a:lnTo>
                    <a:pt x="2719" y="30"/>
                  </a:lnTo>
                  <a:lnTo>
                    <a:pt x="2755" y="10"/>
                  </a:lnTo>
                  <a:lnTo>
                    <a:pt x="2775" y="1"/>
                  </a:lnTo>
                  <a:lnTo>
                    <a:pt x="2796" y="0"/>
                  </a:lnTo>
                  <a:close/>
                </a:path>
              </a:pathLst>
            </a:custGeom>
            <a:solidFill>
              <a:srgbClr val="2B6E7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422" name="Freeform 54">
              <a:extLst>
                <a:ext uri="{FF2B5EF4-FFF2-40B4-BE49-F238E27FC236}">
                  <a16:creationId xmlns:a16="http://schemas.microsoft.com/office/drawing/2014/main" id="{89563F99-C710-4659-8027-AA1C8782A71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18080" y="5087766"/>
              <a:ext cx="156568" cy="276988"/>
            </a:xfrm>
            <a:custGeom>
              <a:avLst/>
              <a:gdLst>
                <a:gd name="T0" fmla="*/ 20 w 1482"/>
                <a:gd name="T1" fmla="*/ 0 h 2690"/>
                <a:gd name="T2" fmla="*/ 71 w 1482"/>
                <a:gd name="T3" fmla="*/ 0 h 2690"/>
                <a:gd name="T4" fmla="*/ 75 w 1482"/>
                <a:gd name="T5" fmla="*/ 2 h 2690"/>
                <a:gd name="T6" fmla="*/ 85 w 1482"/>
                <a:gd name="T7" fmla="*/ 8 h 2690"/>
                <a:gd name="T8" fmla="*/ 99 w 1482"/>
                <a:gd name="T9" fmla="*/ 17 h 2690"/>
                <a:gd name="T10" fmla="*/ 121 w 1482"/>
                <a:gd name="T11" fmla="*/ 30 h 2690"/>
                <a:gd name="T12" fmla="*/ 147 w 1482"/>
                <a:gd name="T13" fmla="*/ 45 h 2690"/>
                <a:gd name="T14" fmla="*/ 177 w 1482"/>
                <a:gd name="T15" fmla="*/ 62 h 2690"/>
                <a:gd name="T16" fmla="*/ 211 w 1482"/>
                <a:gd name="T17" fmla="*/ 82 h 2690"/>
                <a:gd name="T18" fmla="*/ 249 w 1482"/>
                <a:gd name="T19" fmla="*/ 104 h 2690"/>
                <a:gd name="T20" fmla="*/ 291 w 1482"/>
                <a:gd name="T21" fmla="*/ 128 h 2690"/>
                <a:gd name="T22" fmla="*/ 336 w 1482"/>
                <a:gd name="T23" fmla="*/ 154 h 2690"/>
                <a:gd name="T24" fmla="*/ 383 w 1482"/>
                <a:gd name="T25" fmla="*/ 181 h 2690"/>
                <a:gd name="T26" fmla="*/ 434 w 1482"/>
                <a:gd name="T27" fmla="*/ 211 h 2690"/>
                <a:gd name="T28" fmla="*/ 486 w 1482"/>
                <a:gd name="T29" fmla="*/ 241 h 2690"/>
                <a:gd name="T30" fmla="*/ 540 w 1482"/>
                <a:gd name="T31" fmla="*/ 272 h 2690"/>
                <a:gd name="T32" fmla="*/ 596 w 1482"/>
                <a:gd name="T33" fmla="*/ 304 h 2690"/>
                <a:gd name="T34" fmla="*/ 652 w 1482"/>
                <a:gd name="T35" fmla="*/ 337 h 2690"/>
                <a:gd name="T36" fmla="*/ 709 w 1482"/>
                <a:gd name="T37" fmla="*/ 370 h 2690"/>
                <a:gd name="T38" fmla="*/ 767 w 1482"/>
                <a:gd name="T39" fmla="*/ 404 h 2690"/>
                <a:gd name="T40" fmla="*/ 825 w 1482"/>
                <a:gd name="T41" fmla="*/ 438 h 2690"/>
                <a:gd name="T42" fmla="*/ 883 w 1482"/>
                <a:gd name="T43" fmla="*/ 470 h 2690"/>
                <a:gd name="T44" fmla="*/ 939 w 1482"/>
                <a:gd name="T45" fmla="*/ 502 h 2690"/>
                <a:gd name="T46" fmla="*/ 995 w 1482"/>
                <a:gd name="T47" fmla="*/ 535 h 2690"/>
                <a:gd name="T48" fmla="*/ 1050 w 1482"/>
                <a:gd name="T49" fmla="*/ 566 h 2690"/>
                <a:gd name="T50" fmla="*/ 1103 w 1482"/>
                <a:gd name="T51" fmla="*/ 595 h 2690"/>
                <a:gd name="T52" fmla="*/ 1154 w 1482"/>
                <a:gd name="T53" fmla="*/ 625 h 2690"/>
                <a:gd name="T54" fmla="*/ 1203 w 1482"/>
                <a:gd name="T55" fmla="*/ 653 h 2690"/>
                <a:gd name="T56" fmla="*/ 1249 w 1482"/>
                <a:gd name="T57" fmla="*/ 678 h 2690"/>
                <a:gd name="T58" fmla="*/ 1291 w 1482"/>
                <a:gd name="T59" fmla="*/ 702 h 2690"/>
                <a:gd name="T60" fmla="*/ 1331 w 1482"/>
                <a:gd name="T61" fmla="*/ 724 h 2690"/>
                <a:gd name="T62" fmla="*/ 1367 w 1482"/>
                <a:gd name="T63" fmla="*/ 744 h 2690"/>
                <a:gd name="T64" fmla="*/ 1398 w 1482"/>
                <a:gd name="T65" fmla="*/ 761 h 2690"/>
                <a:gd name="T66" fmla="*/ 1425 w 1482"/>
                <a:gd name="T67" fmla="*/ 776 h 2690"/>
                <a:gd name="T68" fmla="*/ 1448 w 1482"/>
                <a:gd name="T69" fmla="*/ 787 h 2690"/>
                <a:gd name="T70" fmla="*/ 1465 w 1482"/>
                <a:gd name="T71" fmla="*/ 796 h 2690"/>
                <a:gd name="T72" fmla="*/ 1477 w 1482"/>
                <a:gd name="T73" fmla="*/ 801 h 2690"/>
                <a:gd name="T74" fmla="*/ 1482 w 1482"/>
                <a:gd name="T75" fmla="*/ 802 h 2690"/>
                <a:gd name="T76" fmla="*/ 1482 w 1482"/>
                <a:gd name="T77" fmla="*/ 2690 h 2690"/>
                <a:gd name="T78" fmla="*/ 1446 w 1482"/>
                <a:gd name="T79" fmla="*/ 2688 h 2690"/>
                <a:gd name="T80" fmla="*/ 1412 w 1482"/>
                <a:gd name="T81" fmla="*/ 2678 h 2690"/>
                <a:gd name="T82" fmla="*/ 1378 w 1482"/>
                <a:gd name="T83" fmla="*/ 2663 h 2690"/>
                <a:gd name="T84" fmla="*/ 107 w 1482"/>
                <a:gd name="T85" fmla="*/ 1936 h 2690"/>
                <a:gd name="T86" fmla="*/ 76 w 1482"/>
                <a:gd name="T87" fmla="*/ 1915 h 2690"/>
                <a:gd name="T88" fmla="*/ 50 w 1482"/>
                <a:gd name="T89" fmla="*/ 1888 h 2690"/>
                <a:gd name="T90" fmla="*/ 29 w 1482"/>
                <a:gd name="T91" fmla="*/ 1858 h 2690"/>
                <a:gd name="T92" fmla="*/ 14 w 1482"/>
                <a:gd name="T93" fmla="*/ 1824 h 2690"/>
                <a:gd name="T94" fmla="*/ 4 w 1482"/>
                <a:gd name="T95" fmla="*/ 1790 h 2690"/>
                <a:gd name="T96" fmla="*/ 0 w 1482"/>
                <a:gd name="T97" fmla="*/ 1752 h 2690"/>
                <a:gd name="T98" fmla="*/ 0 w 1482"/>
                <a:gd name="T99" fmla="*/ 92 h 2690"/>
                <a:gd name="T100" fmla="*/ 2 w 1482"/>
                <a:gd name="T101" fmla="*/ 59 h 2690"/>
                <a:gd name="T102" fmla="*/ 9 w 1482"/>
                <a:gd name="T103" fmla="*/ 30 h 2690"/>
                <a:gd name="T104" fmla="*/ 20 w 1482"/>
                <a:gd name="T105" fmla="*/ 0 h 2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82" h="2690">
                  <a:moveTo>
                    <a:pt x="20" y="0"/>
                  </a:moveTo>
                  <a:lnTo>
                    <a:pt x="71" y="0"/>
                  </a:lnTo>
                  <a:lnTo>
                    <a:pt x="75" y="2"/>
                  </a:lnTo>
                  <a:lnTo>
                    <a:pt x="85" y="8"/>
                  </a:lnTo>
                  <a:lnTo>
                    <a:pt x="99" y="17"/>
                  </a:lnTo>
                  <a:lnTo>
                    <a:pt x="121" y="30"/>
                  </a:lnTo>
                  <a:lnTo>
                    <a:pt x="147" y="45"/>
                  </a:lnTo>
                  <a:lnTo>
                    <a:pt x="177" y="62"/>
                  </a:lnTo>
                  <a:lnTo>
                    <a:pt x="211" y="82"/>
                  </a:lnTo>
                  <a:lnTo>
                    <a:pt x="249" y="104"/>
                  </a:lnTo>
                  <a:lnTo>
                    <a:pt x="291" y="128"/>
                  </a:lnTo>
                  <a:lnTo>
                    <a:pt x="336" y="154"/>
                  </a:lnTo>
                  <a:lnTo>
                    <a:pt x="383" y="181"/>
                  </a:lnTo>
                  <a:lnTo>
                    <a:pt x="434" y="211"/>
                  </a:lnTo>
                  <a:lnTo>
                    <a:pt x="486" y="241"/>
                  </a:lnTo>
                  <a:lnTo>
                    <a:pt x="540" y="272"/>
                  </a:lnTo>
                  <a:lnTo>
                    <a:pt x="596" y="304"/>
                  </a:lnTo>
                  <a:lnTo>
                    <a:pt x="652" y="337"/>
                  </a:lnTo>
                  <a:lnTo>
                    <a:pt x="709" y="370"/>
                  </a:lnTo>
                  <a:lnTo>
                    <a:pt x="767" y="404"/>
                  </a:lnTo>
                  <a:lnTo>
                    <a:pt x="825" y="438"/>
                  </a:lnTo>
                  <a:lnTo>
                    <a:pt x="883" y="470"/>
                  </a:lnTo>
                  <a:lnTo>
                    <a:pt x="939" y="502"/>
                  </a:lnTo>
                  <a:lnTo>
                    <a:pt x="995" y="535"/>
                  </a:lnTo>
                  <a:lnTo>
                    <a:pt x="1050" y="566"/>
                  </a:lnTo>
                  <a:lnTo>
                    <a:pt x="1103" y="595"/>
                  </a:lnTo>
                  <a:lnTo>
                    <a:pt x="1154" y="625"/>
                  </a:lnTo>
                  <a:lnTo>
                    <a:pt x="1203" y="653"/>
                  </a:lnTo>
                  <a:lnTo>
                    <a:pt x="1249" y="678"/>
                  </a:lnTo>
                  <a:lnTo>
                    <a:pt x="1291" y="702"/>
                  </a:lnTo>
                  <a:lnTo>
                    <a:pt x="1331" y="724"/>
                  </a:lnTo>
                  <a:lnTo>
                    <a:pt x="1367" y="744"/>
                  </a:lnTo>
                  <a:lnTo>
                    <a:pt x="1398" y="761"/>
                  </a:lnTo>
                  <a:lnTo>
                    <a:pt x="1425" y="776"/>
                  </a:lnTo>
                  <a:lnTo>
                    <a:pt x="1448" y="787"/>
                  </a:lnTo>
                  <a:lnTo>
                    <a:pt x="1465" y="796"/>
                  </a:lnTo>
                  <a:lnTo>
                    <a:pt x="1477" y="801"/>
                  </a:lnTo>
                  <a:lnTo>
                    <a:pt x="1482" y="802"/>
                  </a:lnTo>
                  <a:lnTo>
                    <a:pt x="1482" y="2690"/>
                  </a:lnTo>
                  <a:lnTo>
                    <a:pt x="1446" y="2688"/>
                  </a:lnTo>
                  <a:lnTo>
                    <a:pt x="1412" y="2678"/>
                  </a:lnTo>
                  <a:lnTo>
                    <a:pt x="1378" y="2663"/>
                  </a:lnTo>
                  <a:lnTo>
                    <a:pt x="107" y="1936"/>
                  </a:lnTo>
                  <a:lnTo>
                    <a:pt x="76" y="1915"/>
                  </a:lnTo>
                  <a:lnTo>
                    <a:pt x="50" y="1888"/>
                  </a:lnTo>
                  <a:lnTo>
                    <a:pt x="29" y="1858"/>
                  </a:lnTo>
                  <a:lnTo>
                    <a:pt x="14" y="1824"/>
                  </a:lnTo>
                  <a:lnTo>
                    <a:pt x="4" y="1790"/>
                  </a:lnTo>
                  <a:lnTo>
                    <a:pt x="0" y="1752"/>
                  </a:lnTo>
                  <a:lnTo>
                    <a:pt x="0" y="92"/>
                  </a:lnTo>
                  <a:lnTo>
                    <a:pt x="2" y="59"/>
                  </a:lnTo>
                  <a:lnTo>
                    <a:pt x="9" y="3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6E7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423" name="Freeform 55">
              <a:extLst>
                <a:ext uri="{FF2B5EF4-FFF2-40B4-BE49-F238E27FC236}">
                  <a16:creationId xmlns:a16="http://schemas.microsoft.com/office/drawing/2014/main" id="{273E9A12-67ED-4B32-95E0-B51BF4950E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63519" y="5000551"/>
              <a:ext cx="308910" cy="169796"/>
            </a:xfrm>
            <a:custGeom>
              <a:avLst/>
              <a:gdLst>
                <a:gd name="T0" fmla="*/ 1461 w 2924"/>
                <a:gd name="T1" fmla="*/ 0 h 1649"/>
                <a:gd name="T2" fmla="*/ 1463 w 2924"/>
                <a:gd name="T3" fmla="*/ 0 h 1649"/>
                <a:gd name="T4" fmla="*/ 1499 w 2924"/>
                <a:gd name="T5" fmla="*/ 3 h 1649"/>
                <a:gd name="T6" fmla="*/ 1534 w 2924"/>
                <a:gd name="T7" fmla="*/ 12 h 1649"/>
                <a:gd name="T8" fmla="*/ 1567 w 2924"/>
                <a:gd name="T9" fmla="*/ 28 h 1649"/>
                <a:gd name="T10" fmla="*/ 2838 w 2924"/>
                <a:gd name="T11" fmla="*/ 753 h 1649"/>
                <a:gd name="T12" fmla="*/ 2865 w 2924"/>
                <a:gd name="T13" fmla="*/ 772 h 1649"/>
                <a:gd name="T14" fmla="*/ 2888 w 2924"/>
                <a:gd name="T15" fmla="*/ 794 h 1649"/>
                <a:gd name="T16" fmla="*/ 2908 w 2924"/>
                <a:gd name="T17" fmla="*/ 819 h 1649"/>
                <a:gd name="T18" fmla="*/ 2924 w 2924"/>
                <a:gd name="T19" fmla="*/ 847 h 1649"/>
                <a:gd name="T20" fmla="*/ 1570 w 2924"/>
                <a:gd name="T21" fmla="*/ 1622 h 1649"/>
                <a:gd name="T22" fmla="*/ 1535 w 2924"/>
                <a:gd name="T23" fmla="*/ 1637 h 1649"/>
                <a:gd name="T24" fmla="*/ 1499 w 2924"/>
                <a:gd name="T25" fmla="*/ 1646 h 1649"/>
                <a:gd name="T26" fmla="*/ 1461 w 2924"/>
                <a:gd name="T27" fmla="*/ 1649 h 1649"/>
                <a:gd name="T28" fmla="*/ 1425 w 2924"/>
                <a:gd name="T29" fmla="*/ 1646 h 1649"/>
                <a:gd name="T30" fmla="*/ 1389 w 2924"/>
                <a:gd name="T31" fmla="*/ 1637 h 1649"/>
                <a:gd name="T32" fmla="*/ 1354 w 2924"/>
                <a:gd name="T33" fmla="*/ 1622 h 1649"/>
                <a:gd name="T34" fmla="*/ 0 w 2924"/>
                <a:gd name="T35" fmla="*/ 847 h 1649"/>
                <a:gd name="T36" fmla="*/ 16 w 2924"/>
                <a:gd name="T37" fmla="*/ 819 h 1649"/>
                <a:gd name="T38" fmla="*/ 36 w 2924"/>
                <a:gd name="T39" fmla="*/ 794 h 1649"/>
                <a:gd name="T40" fmla="*/ 59 w 2924"/>
                <a:gd name="T41" fmla="*/ 772 h 1649"/>
                <a:gd name="T42" fmla="*/ 86 w 2924"/>
                <a:gd name="T43" fmla="*/ 753 h 1649"/>
                <a:gd name="T44" fmla="*/ 1357 w 2924"/>
                <a:gd name="T45" fmla="*/ 28 h 1649"/>
                <a:gd name="T46" fmla="*/ 1391 w 2924"/>
                <a:gd name="T47" fmla="*/ 12 h 1649"/>
                <a:gd name="T48" fmla="*/ 1425 w 2924"/>
                <a:gd name="T49" fmla="*/ 3 h 1649"/>
                <a:gd name="T50" fmla="*/ 1461 w 2924"/>
                <a:gd name="T51" fmla="*/ 0 h 1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924" h="1649">
                  <a:moveTo>
                    <a:pt x="1461" y="0"/>
                  </a:moveTo>
                  <a:lnTo>
                    <a:pt x="1463" y="0"/>
                  </a:lnTo>
                  <a:lnTo>
                    <a:pt x="1499" y="3"/>
                  </a:lnTo>
                  <a:lnTo>
                    <a:pt x="1534" y="12"/>
                  </a:lnTo>
                  <a:lnTo>
                    <a:pt x="1567" y="28"/>
                  </a:lnTo>
                  <a:lnTo>
                    <a:pt x="2838" y="753"/>
                  </a:lnTo>
                  <a:lnTo>
                    <a:pt x="2865" y="772"/>
                  </a:lnTo>
                  <a:lnTo>
                    <a:pt x="2888" y="794"/>
                  </a:lnTo>
                  <a:lnTo>
                    <a:pt x="2908" y="819"/>
                  </a:lnTo>
                  <a:lnTo>
                    <a:pt x="2924" y="847"/>
                  </a:lnTo>
                  <a:lnTo>
                    <a:pt x="1570" y="1622"/>
                  </a:lnTo>
                  <a:lnTo>
                    <a:pt x="1535" y="1637"/>
                  </a:lnTo>
                  <a:lnTo>
                    <a:pt x="1499" y="1646"/>
                  </a:lnTo>
                  <a:lnTo>
                    <a:pt x="1461" y="1649"/>
                  </a:lnTo>
                  <a:lnTo>
                    <a:pt x="1425" y="1646"/>
                  </a:lnTo>
                  <a:lnTo>
                    <a:pt x="1389" y="1637"/>
                  </a:lnTo>
                  <a:lnTo>
                    <a:pt x="1354" y="1622"/>
                  </a:lnTo>
                  <a:lnTo>
                    <a:pt x="0" y="847"/>
                  </a:lnTo>
                  <a:lnTo>
                    <a:pt x="16" y="819"/>
                  </a:lnTo>
                  <a:lnTo>
                    <a:pt x="36" y="794"/>
                  </a:lnTo>
                  <a:lnTo>
                    <a:pt x="59" y="772"/>
                  </a:lnTo>
                  <a:lnTo>
                    <a:pt x="86" y="753"/>
                  </a:lnTo>
                  <a:lnTo>
                    <a:pt x="1357" y="28"/>
                  </a:lnTo>
                  <a:lnTo>
                    <a:pt x="1391" y="12"/>
                  </a:lnTo>
                  <a:lnTo>
                    <a:pt x="1425" y="3"/>
                  </a:lnTo>
                  <a:lnTo>
                    <a:pt x="1461" y="0"/>
                  </a:lnTo>
                  <a:close/>
                </a:path>
              </a:pathLst>
            </a:custGeom>
            <a:solidFill>
              <a:srgbClr val="2B6E7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424" name="Freeform 56">
              <a:extLst>
                <a:ext uri="{FF2B5EF4-FFF2-40B4-BE49-F238E27FC236}">
                  <a16:creationId xmlns:a16="http://schemas.microsoft.com/office/drawing/2014/main" id="{A7BE8D0C-A86D-4578-955B-CC39CAFCD5E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14958" y="5142649"/>
              <a:ext cx="29898" cy="43659"/>
            </a:xfrm>
            <a:custGeom>
              <a:avLst/>
              <a:gdLst>
                <a:gd name="T0" fmla="*/ 142 w 283"/>
                <a:gd name="T1" fmla="*/ 0 h 424"/>
                <a:gd name="T2" fmla="*/ 167 w 283"/>
                <a:gd name="T3" fmla="*/ 4 h 424"/>
                <a:gd name="T4" fmla="*/ 191 w 283"/>
                <a:gd name="T5" fmla="*/ 13 h 424"/>
                <a:gd name="T6" fmla="*/ 213 w 283"/>
                <a:gd name="T7" fmla="*/ 29 h 424"/>
                <a:gd name="T8" fmla="*/ 233 w 283"/>
                <a:gd name="T9" fmla="*/ 50 h 424"/>
                <a:gd name="T10" fmla="*/ 250 w 283"/>
                <a:gd name="T11" fmla="*/ 75 h 424"/>
                <a:gd name="T12" fmla="*/ 264 w 283"/>
                <a:gd name="T13" fmla="*/ 105 h 424"/>
                <a:gd name="T14" fmla="*/ 274 w 283"/>
                <a:gd name="T15" fmla="*/ 138 h 424"/>
                <a:gd name="T16" fmla="*/ 280 w 283"/>
                <a:gd name="T17" fmla="*/ 174 h 424"/>
                <a:gd name="T18" fmla="*/ 283 w 283"/>
                <a:gd name="T19" fmla="*/ 212 h 424"/>
                <a:gd name="T20" fmla="*/ 280 w 283"/>
                <a:gd name="T21" fmla="*/ 250 h 424"/>
                <a:gd name="T22" fmla="*/ 274 w 283"/>
                <a:gd name="T23" fmla="*/ 286 h 424"/>
                <a:gd name="T24" fmla="*/ 264 w 283"/>
                <a:gd name="T25" fmla="*/ 319 h 424"/>
                <a:gd name="T26" fmla="*/ 250 w 283"/>
                <a:gd name="T27" fmla="*/ 349 h 424"/>
                <a:gd name="T28" fmla="*/ 233 w 283"/>
                <a:gd name="T29" fmla="*/ 373 h 424"/>
                <a:gd name="T30" fmla="*/ 213 w 283"/>
                <a:gd name="T31" fmla="*/ 395 h 424"/>
                <a:gd name="T32" fmla="*/ 191 w 283"/>
                <a:gd name="T33" fmla="*/ 411 h 424"/>
                <a:gd name="T34" fmla="*/ 167 w 283"/>
                <a:gd name="T35" fmla="*/ 421 h 424"/>
                <a:gd name="T36" fmla="*/ 142 w 283"/>
                <a:gd name="T37" fmla="*/ 424 h 424"/>
                <a:gd name="T38" fmla="*/ 116 w 283"/>
                <a:gd name="T39" fmla="*/ 421 h 424"/>
                <a:gd name="T40" fmla="*/ 92 w 283"/>
                <a:gd name="T41" fmla="*/ 411 h 424"/>
                <a:gd name="T42" fmla="*/ 70 w 283"/>
                <a:gd name="T43" fmla="*/ 395 h 424"/>
                <a:gd name="T44" fmla="*/ 51 w 283"/>
                <a:gd name="T45" fmla="*/ 373 h 424"/>
                <a:gd name="T46" fmla="*/ 34 w 283"/>
                <a:gd name="T47" fmla="*/ 349 h 424"/>
                <a:gd name="T48" fmla="*/ 20 w 283"/>
                <a:gd name="T49" fmla="*/ 319 h 424"/>
                <a:gd name="T50" fmla="*/ 9 w 283"/>
                <a:gd name="T51" fmla="*/ 286 h 424"/>
                <a:gd name="T52" fmla="*/ 3 w 283"/>
                <a:gd name="T53" fmla="*/ 250 h 424"/>
                <a:gd name="T54" fmla="*/ 0 w 283"/>
                <a:gd name="T55" fmla="*/ 212 h 424"/>
                <a:gd name="T56" fmla="*/ 3 w 283"/>
                <a:gd name="T57" fmla="*/ 174 h 424"/>
                <a:gd name="T58" fmla="*/ 9 w 283"/>
                <a:gd name="T59" fmla="*/ 138 h 424"/>
                <a:gd name="T60" fmla="*/ 20 w 283"/>
                <a:gd name="T61" fmla="*/ 105 h 424"/>
                <a:gd name="T62" fmla="*/ 34 w 283"/>
                <a:gd name="T63" fmla="*/ 75 h 424"/>
                <a:gd name="T64" fmla="*/ 51 w 283"/>
                <a:gd name="T65" fmla="*/ 50 h 424"/>
                <a:gd name="T66" fmla="*/ 70 w 283"/>
                <a:gd name="T67" fmla="*/ 29 h 424"/>
                <a:gd name="T68" fmla="*/ 92 w 283"/>
                <a:gd name="T69" fmla="*/ 13 h 424"/>
                <a:gd name="T70" fmla="*/ 116 w 283"/>
                <a:gd name="T71" fmla="*/ 4 h 424"/>
                <a:gd name="T72" fmla="*/ 142 w 283"/>
                <a:gd name="T73" fmla="*/ 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83" h="424">
                  <a:moveTo>
                    <a:pt x="142" y="0"/>
                  </a:moveTo>
                  <a:lnTo>
                    <a:pt x="167" y="4"/>
                  </a:lnTo>
                  <a:lnTo>
                    <a:pt x="191" y="13"/>
                  </a:lnTo>
                  <a:lnTo>
                    <a:pt x="213" y="29"/>
                  </a:lnTo>
                  <a:lnTo>
                    <a:pt x="233" y="50"/>
                  </a:lnTo>
                  <a:lnTo>
                    <a:pt x="250" y="75"/>
                  </a:lnTo>
                  <a:lnTo>
                    <a:pt x="264" y="105"/>
                  </a:lnTo>
                  <a:lnTo>
                    <a:pt x="274" y="138"/>
                  </a:lnTo>
                  <a:lnTo>
                    <a:pt x="280" y="174"/>
                  </a:lnTo>
                  <a:lnTo>
                    <a:pt x="283" y="212"/>
                  </a:lnTo>
                  <a:lnTo>
                    <a:pt x="280" y="250"/>
                  </a:lnTo>
                  <a:lnTo>
                    <a:pt x="274" y="286"/>
                  </a:lnTo>
                  <a:lnTo>
                    <a:pt x="264" y="319"/>
                  </a:lnTo>
                  <a:lnTo>
                    <a:pt x="250" y="349"/>
                  </a:lnTo>
                  <a:lnTo>
                    <a:pt x="233" y="373"/>
                  </a:lnTo>
                  <a:lnTo>
                    <a:pt x="213" y="395"/>
                  </a:lnTo>
                  <a:lnTo>
                    <a:pt x="191" y="411"/>
                  </a:lnTo>
                  <a:lnTo>
                    <a:pt x="167" y="421"/>
                  </a:lnTo>
                  <a:lnTo>
                    <a:pt x="142" y="424"/>
                  </a:lnTo>
                  <a:lnTo>
                    <a:pt x="116" y="421"/>
                  </a:lnTo>
                  <a:lnTo>
                    <a:pt x="92" y="411"/>
                  </a:lnTo>
                  <a:lnTo>
                    <a:pt x="70" y="395"/>
                  </a:lnTo>
                  <a:lnTo>
                    <a:pt x="51" y="373"/>
                  </a:lnTo>
                  <a:lnTo>
                    <a:pt x="34" y="349"/>
                  </a:lnTo>
                  <a:lnTo>
                    <a:pt x="20" y="319"/>
                  </a:lnTo>
                  <a:lnTo>
                    <a:pt x="9" y="286"/>
                  </a:lnTo>
                  <a:lnTo>
                    <a:pt x="3" y="250"/>
                  </a:lnTo>
                  <a:lnTo>
                    <a:pt x="0" y="212"/>
                  </a:lnTo>
                  <a:lnTo>
                    <a:pt x="3" y="174"/>
                  </a:lnTo>
                  <a:lnTo>
                    <a:pt x="9" y="138"/>
                  </a:lnTo>
                  <a:lnTo>
                    <a:pt x="20" y="105"/>
                  </a:lnTo>
                  <a:lnTo>
                    <a:pt x="34" y="75"/>
                  </a:lnTo>
                  <a:lnTo>
                    <a:pt x="51" y="50"/>
                  </a:lnTo>
                  <a:lnTo>
                    <a:pt x="70" y="29"/>
                  </a:lnTo>
                  <a:lnTo>
                    <a:pt x="92" y="13"/>
                  </a:lnTo>
                  <a:lnTo>
                    <a:pt x="116" y="4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425" name="Freeform 57">
              <a:extLst>
                <a:ext uri="{FF2B5EF4-FFF2-40B4-BE49-F238E27FC236}">
                  <a16:creationId xmlns:a16="http://schemas.microsoft.com/office/drawing/2014/main" id="{4832D094-819E-4837-BA8E-655D848123E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47872" y="5186308"/>
              <a:ext cx="29792" cy="43557"/>
            </a:xfrm>
            <a:custGeom>
              <a:avLst/>
              <a:gdLst>
                <a:gd name="T0" fmla="*/ 142 w 282"/>
                <a:gd name="T1" fmla="*/ 0 h 423"/>
                <a:gd name="T2" fmla="*/ 166 w 282"/>
                <a:gd name="T3" fmla="*/ 3 h 423"/>
                <a:gd name="T4" fmla="*/ 190 w 282"/>
                <a:gd name="T5" fmla="*/ 13 h 423"/>
                <a:gd name="T6" fmla="*/ 212 w 282"/>
                <a:gd name="T7" fmla="*/ 29 h 423"/>
                <a:gd name="T8" fmla="*/ 232 w 282"/>
                <a:gd name="T9" fmla="*/ 50 h 423"/>
                <a:gd name="T10" fmla="*/ 250 w 282"/>
                <a:gd name="T11" fmla="*/ 75 h 423"/>
                <a:gd name="T12" fmla="*/ 263 w 282"/>
                <a:gd name="T13" fmla="*/ 105 h 423"/>
                <a:gd name="T14" fmla="*/ 273 w 282"/>
                <a:gd name="T15" fmla="*/ 137 h 423"/>
                <a:gd name="T16" fmla="*/ 281 w 282"/>
                <a:gd name="T17" fmla="*/ 173 h 423"/>
                <a:gd name="T18" fmla="*/ 282 w 282"/>
                <a:gd name="T19" fmla="*/ 212 h 423"/>
                <a:gd name="T20" fmla="*/ 281 w 282"/>
                <a:gd name="T21" fmla="*/ 250 h 423"/>
                <a:gd name="T22" fmla="*/ 273 w 282"/>
                <a:gd name="T23" fmla="*/ 285 h 423"/>
                <a:gd name="T24" fmla="*/ 263 w 282"/>
                <a:gd name="T25" fmla="*/ 319 h 423"/>
                <a:gd name="T26" fmla="*/ 250 w 282"/>
                <a:gd name="T27" fmla="*/ 349 h 423"/>
                <a:gd name="T28" fmla="*/ 232 w 282"/>
                <a:gd name="T29" fmla="*/ 374 h 423"/>
                <a:gd name="T30" fmla="*/ 212 w 282"/>
                <a:gd name="T31" fmla="*/ 395 h 423"/>
                <a:gd name="T32" fmla="*/ 190 w 282"/>
                <a:gd name="T33" fmla="*/ 411 h 423"/>
                <a:gd name="T34" fmla="*/ 166 w 282"/>
                <a:gd name="T35" fmla="*/ 421 h 423"/>
                <a:gd name="T36" fmla="*/ 142 w 282"/>
                <a:gd name="T37" fmla="*/ 423 h 423"/>
                <a:gd name="T38" fmla="*/ 115 w 282"/>
                <a:gd name="T39" fmla="*/ 421 h 423"/>
                <a:gd name="T40" fmla="*/ 92 w 282"/>
                <a:gd name="T41" fmla="*/ 411 h 423"/>
                <a:gd name="T42" fmla="*/ 69 w 282"/>
                <a:gd name="T43" fmla="*/ 395 h 423"/>
                <a:gd name="T44" fmla="*/ 51 w 282"/>
                <a:gd name="T45" fmla="*/ 374 h 423"/>
                <a:gd name="T46" fmla="*/ 33 w 282"/>
                <a:gd name="T47" fmla="*/ 349 h 423"/>
                <a:gd name="T48" fmla="*/ 20 w 282"/>
                <a:gd name="T49" fmla="*/ 319 h 423"/>
                <a:gd name="T50" fmla="*/ 9 w 282"/>
                <a:gd name="T51" fmla="*/ 285 h 423"/>
                <a:gd name="T52" fmla="*/ 2 w 282"/>
                <a:gd name="T53" fmla="*/ 250 h 423"/>
                <a:gd name="T54" fmla="*/ 0 w 282"/>
                <a:gd name="T55" fmla="*/ 212 h 423"/>
                <a:gd name="T56" fmla="*/ 2 w 282"/>
                <a:gd name="T57" fmla="*/ 173 h 423"/>
                <a:gd name="T58" fmla="*/ 9 w 282"/>
                <a:gd name="T59" fmla="*/ 137 h 423"/>
                <a:gd name="T60" fmla="*/ 20 w 282"/>
                <a:gd name="T61" fmla="*/ 105 h 423"/>
                <a:gd name="T62" fmla="*/ 33 w 282"/>
                <a:gd name="T63" fmla="*/ 75 h 423"/>
                <a:gd name="T64" fmla="*/ 51 w 282"/>
                <a:gd name="T65" fmla="*/ 50 h 423"/>
                <a:gd name="T66" fmla="*/ 69 w 282"/>
                <a:gd name="T67" fmla="*/ 29 h 423"/>
                <a:gd name="T68" fmla="*/ 92 w 282"/>
                <a:gd name="T69" fmla="*/ 13 h 423"/>
                <a:gd name="T70" fmla="*/ 115 w 282"/>
                <a:gd name="T71" fmla="*/ 3 h 423"/>
                <a:gd name="T72" fmla="*/ 142 w 282"/>
                <a:gd name="T73" fmla="*/ 0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82" h="423">
                  <a:moveTo>
                    <a:pt x="142" y="0"/>
                  </a:moveTo>
                  <a:lnTo>
                    <a:pt x="166" y="3"/>
                  </a:lnTo>
                  <a:lnTo>
                    <a:pt x="190" y="13"/>
                  </a:lnTo>
                  <a:lnTo>
                    <a:pt x="212" y="29"/>
                  </a:lnTo>
                  <a:lnTo>
                    <a:pt x="232" y="50"/>
                  </a:lnTo>
                  <a:lnTo>
                    <a:pt x="250" y="75"/>
                  </a:lnTo>
                  <a:lnTo>
                    <a:pt x="263" y="105"/>
                  </a:lnTo>
                  <a:lnTo>
                    <a:pt x="273" y="137"/>
                  </a:lnTo>
                  <a:lnTo>
                    <a:pt x="281" y="173"/>
                  </a:lnTo>
                  <a:lnTo>
                    <a:pt x="282" y="212"/>
                  </a:lnTo>
                  <a:lnTo>
                    <a:pt x="281" y="250"/>
                  </a:lnTo>
                  <a:lnTo>
                    <a:pt x="273" y="285"/>
                  </a:lnTo>
                  <a:lnTo>
                    <a:pt x="263" y="319"/>
                  </a:lnTo>
                  <a:lnTo>
                    <a:pt x="250" y="349"/>
                  </a:lnTo>
                  <a:lnTo>
                    <a:pt x="232" y="374"/>
                  </a:lnTo>
                  <a:lnTo>
                    <a:pt x="212" y="395"/>
                  </a:lnTo>
                  <a:lnTo>
                    <a:pt x="190" y="411"/>
                  </a:lnTo>
                  <a:lnTo>
                    <a:pt x="166" y="421"/>
                  </a:lnTo>
                  <a:lnTo>
                    <a:pt x="142" y="423"/>
                  </a:lnTo>
                  <a:lnTo>
                    <a:pt x="115" y="421"/>
                  </a:lnTo>
                  <a:lnTo>
                    <a:pt x="92" y="411"/>
                  </a:lnTo>
                  <a:lnTo>
                    <a:pt x="69" y="395"/>
                  </a:lnTo>
                  <a:lnTo>
                    <a:pt x="51" y="374"/>
                  </a:lnTo>
                  <a:lnTo>
                    <a:pt x="33" y="349"/>
                  </a:lnTo>
                  <a:lnTo>
                    <a:pt x="20" y="319"/>
                  </a:lnTo>
                  <a:lnTo>
                    <a:pt x="9" y="285"/>
                  </a:lnTo>
                  <a:lnTo>
                    <a:pt x="2" y="250"/>
                  </a:lnTo>
                  <a:lnTo>
                    <a:pt x="0" y="212"/>
                  </a:lnTo>
                  <a:lnTo>
                    <a:pt x="2" y="173"/>
                  </a:lnTo>
                  <a:lnTo>
                    <a:pt x="9" y="137"/>
                  </a:lnTo>
                  <a:lnTo>
                    <a:pt x="20" y="105"/>
                  </a:lnTo>
                  <a:lnTo>
                    <a:pt x="33" y="75"/>
                  </a:lnTo>
                  <a:lnTo>
                    <a:pt x="51" y="50"/>
                  </a:lnTo>
                  <a:lnTo>
                    <a:pt x="69" y="29"/>
                  </a:lnTo>
                  <a:lnTo>
                    <a:pt x="92" y="13"/>
                  </a:lnTo>
                  <a:lnTo>
                    <a:pt x="115" y="3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426" name="Freeform 58">
              <a:extLst>
                <a:ext uri="{FF2B5EF4-FFF2-40B4-BE49-F238E27FC236}">
                  <a16:creationId xmlns:a16="http://schemas.microsoft.com/office/drawing/2014/main" id="{C0824006-F77F-4BC2-B9B1-EF36BDB7E2C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47872" y="5266315"/>
              <a:ext cx="29792" cy="43659"/>
            </a:xfrm>
            <a:custGeom>
              <a:avLst/>
              <a:gdLst>
                <a:gd name="T0" fmla="*/ 142 w 282"/>
                <a:gd name="T1" fmla="*/ 0 h 424"/>
                <a:gd name="T2" fmla="*/ 166 w 282"/>
                <a:gd name="T3" fmla="*/ 3 h 424"/>
                <a:gd name="T4" fmla="*/ 190 w 282"/>
                <a:gd name="T5" fmla="*/ 13 h 424"/>
                <a:gd name="T6" fmla="*/ 212 w 282"/>
                <a:gd name="T7" fmla="*/ 28 h 424"/>
                <a:gd name="T8" fmla="*/ 232 w 282"/>
                <a:gd name="T9" fmla="*/ 49 h 424"/>
                <a:gd name="T10" fmla="*/ 250 w 282"/>
                <a:gd name="T11" fmla="*/ 75 h 424"/>
                <a:gd name="T12" fmla="*/ 263 w 282"/>
                <a:gd name="T13" fmla="*/ 105 h 424"/>
                <a:gd name="T14" fmla="*/ 273 w 282"/>
                <a:gd name="T15" fmla="*/ 138 h 424"/>
                <a:gd name="T16" fmla="*/ 281 w 282"/>
                <a:gd name="T17" fmla="*/ 174 h 424"/>
                <a:gd name="T18" fmla="*/ 282 w 282"/>
                <a:gd name="T19" fmla="*/ 212 h 424"/>
                <a:gd name="T20" fmla="*/ 281 w 282"/>
                <a:gd name="T21" fmla="*/ 250 h 424"/>
                <a:gd name="T22" fmla="*/ 273 w 282"/>
                <a:gd name="T23" fmla="*/ 286 h 424"/>
                <a:gd name="T24" fmla="*/ 263 w 282"/>
                <a:gd name="T25" fmla="*/ 319 h 424"/>
                <a:gd name="T26" fmla="*/ 250 w 282"/>
                <a:gd name="T27" fmla="*/ 348 h 424"/>
                <a:gd name="T28" fmla="*/ 232 w 282"/>
                <a:gd name="T29" fmla="*/ 374 h 424"/>
                <a:gd name="T30" fmla="*/ 212 w 282"/>
                <a:gd name="T31" fmla="*/ 395 h 424"/>
                <a:gd name="T32" fmla="*/ 190 w 282"/>
                <a:gd name="T33" fmla="*/ 410 h 424"/>
                <a:gd name="T34" fmla="*/ 166 w 282"/>
                <a:gd name="T35" fmla="*/ 420 h 424"/>
                <a:gd name="T36" fmla="*/ 142 w 282"/>
                <a:gd name="T37" fmla="*/ 424 h 424"/>
                <a:gd name="T38" fmla="*/ 115 w 282"/>
                <a:gd name="T39" fmla="*/ 420 h 424"/>
                <a:gd name="T40" fmla="*/ 92 w 282"/>
                <a:gd name="T41" fmla="*/ 410 h 424"/>
                <a:gd name="T42" fmla="*/ 69 w 282"/>
                <a:gd name="T43" fmla="*/ 395 h 424"/>
                <a:gd name="T44" fmla="*/ 51 w 282"/>
                <a:gd name="T45" fmla="*/ 374 h 424"/>
                <a:gd name="T46" fmla="*/ 33 w 282"/>
                <a:gd name="T47" fmla="*/ 348 h 424"/>
                <a:gd name="T48" fmla="*/ 20 w 282"/>
                <a:gd name="T49" fmla="*/ 319 h 424"/>
                <a:gd name="T50" fmla="*/ 9 w 282"/>
                <a:gd name="T51" fmla="*/ 286 h 424"/>
                <a:gd name="T52" fmla="*/ 2 w 282"/>
                <a:gd name="T53" fmla="*/ 250 h 424"/>
                <a:gd name="T54" fmla="*/ 0 w 282"/>
                <a:gd name="T55" fmla="*/ 212 h 424"/>
                <a:gd name="T56" fmla="*/ 2 w 282"/>
                <a:gd name="T57" fmla="*/ 174 h 424"/>
                <a:gd name="T58" fmla="*/ 9 w 282"/>
                <a:gd name="T59" fmla="*/ 138 h 424"/>
                <a:gd name="T60" fmla="*/ 20 w 282"/>
                <a:gd name="T61" fmla="*/ 105 h 424"/>
                <a:gd name="T62" fmla="*/ 33 w 282"/>
                <a:gd name="T63" fmla="*/ 75 h 424"/>
                <a:gd name="T64" fmla="*/ 51 w 282"/>
                <a:gd name="T65" fmla="*/ 49 h 424"/>
                <a:gd name="T66" fmla="*/ 69 w 282"/>
                <a:gd name="T67" fmla="*/ 28 h 424"/>
                <a:gd name="T68" fmla="*/ 92 w 282"/>
                <a:gd name="T69" fmla="*/ 13 h 424"/>
                <a:gd name="T70" fmla="*/ 115 w 282"/>
                <a:gd name="T71" fmla="*/ 3 h 424"/>
                <a:gd name="T72" fmla="*/ 142 w 282"/>
                <a:gd name="T73" fmla="*/ 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82" h="424">
                  <a:moveTo>
                    <a:pt x="142" y="0"/>
                  </a:moveTo>
                  <a:lnTo>
                    <a:pt x="166" y="3"/>
                  </a:lnTo>
                  <a:lnTo>
                    <a:pt x="190" y="13"/>
                  </a:lnTo>
                  <a:lnTo>
                    <a:pt x="212" y="28"/>
                  </a:lnTo>
                  <a:lnTo>
                    <a:pt x="232" y="49"/>
                  </a:lnTo>
                  <a:lnTo>
                    <a:pt x="250" y="75"/>
                  </a:lnTo>
                  <a:lnTo>
                    <a:pt x="263" y="105"/>
                  </a:lnTo>
                  <a:lnTo>
                    <a:pt x="273" y="138"/>
                  </a:lnTo>
                  <a:lnTo>
                    <a:pt x="281" y="174"/>
                  </a:lnTo>
                  <a:lnTo>
                    <a:pt x="282" y="212"/>
                  </a:lnTo>
                  <a:lnTo>
                    <a:pt x="281" y="250"/>
                  </a:lnTo>
                  <a:lnTo>
                    <a:pt x="273" y="286"/>
                  </a:lnTo>
                  <a:lnTo>
                    <a:pt x="263" y="319"/>
                  </a:lnTo>
                  <a:lnTo>
                    <a:pt x="250" y="348"/>
                  </a:lnTo>
                  <a:lnTo>
                    <a:pt x="232" y="374"/>
                  </a:lnTo>
                  <a:lnTo>
                    <a:pt x="212" y="395"/>
                  </a:lnTo>
                  <a:lnTo>
                    <a:pt x="190" y="410"/>
                  </a:lnTo>
                  <a:lnTo>
                    <a:pt x="166" y="420"/>
                  </a:lnTo>
                  <a:lnTo>
                    <a:pt x="142" y="424"/>
                  </a:lnTo>
                  <a:lnTo>
                    <a:pt x="115" y="420"/>
                  </a:lnTo>
                  <a:lnTo>
                    <a:pt x="92" y="410"/>
                  </a:lnTo>
                  <a:lnTo>
                    <a:pt x="69" y="395"/>
                  </a:lnTo>
                  <a:lnTo>
                    <a:pt x="51" y="374"/>
                  </a:lnTo>
                  <a:lnTo>
                    <a:pt x="33" y="348"/>
                  </a:lnTo>
                  <a:lnTo>
                    <a:pt x="20" y="319"/>
                  </a:lnTo>
                  <a:lnTo>
                    <a:pt x="9" y="286"/>
                  </a:lnTo>
                  <a:lnTo>
                    <a:pt x="2" y="250"/>
                  </a:lnTo>
                  <a:lnTo>
                    <a:pt x="0" y="212"/>
                  </a:lnTo>
                  <a:lnTo>
                    <a:pt x="2" y="174"/>
                  </a:lnTo>
                  <a:lnTo>
                    <a:pt x="9" y="138"/>
                  </a:lnTo>
                  <a:lnTo>
                    <a:pt x="20" y="105"/>
                  </a:lnTo>
                  <a:lnTo>
                    <a:pt x="33" y="75"/>
                  </a:lnTo>
                  <a:lnTo>
                    <a:pt x="51" y="49"/>
                  </a:lnTo>
                  <a:lnTo>
                    <a:pt x="69" y="28"/>
                  </a:lnTo>
                  <a:lnTo>
                    <a:pt x="92" y="13"/>
                  </a:lnTo>
                  <a:lnTo>
                    <a:pt x="115" y="3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427" name="Freeform 59">
              <a:extLst>
                <a:ext uri="{FF2B5EF4-FFF2-40B4-BE49-F238E27FC236}">
                  <a16:creationId xmlns:a16="http://schemas.microsoft.com/office/drawing/2014/main" id="{99FC3595-14FB-477B-ACDD-E9F5F074873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14958" y="5222553"/>
              <a:ext cx="29898" cy="43761"/>
            </a:xfrm>
            <a:custGeom>
              <a:avLst/>
              <a:gdLst>
                <a:gd name="T0" fmla="*/ 142 w 283"/>
                <a:gd name="T1" fmla="*/ 0 h 425"/>
                <a:gd name="T2" fmla="*/ 167 w 283"/>
                <a:gd name="T3" fmla="*/ 4 h 425"/>
                <a:gd name="T4" fmla="*/ 191 w 283"/>
                <a:gd name="T5" fmla="*/ 14 h 425"/>
                <a:gd name="T6" fmla="*/ 213 w 283"/>
                <a:gd name="T7" fmla="*/ 30 h 425"/>
                <a:gd name="T8" fmla="*/ 233 w 283"/>
                <a:gd name="T9" fmla="*/ 51 h 425"/>
                <a:gd name="T10" fmla="*/ 250 w 283"/>
                <a:gd name="T11" fmla="*/ 76 h 425"/>
                <a:gd name="T12" fmla="*/ 264 w 283"/>
                <a:gd name="T13" fmla="*/ 106 h 425"/>
                <a:gd name="T14" fmla="*/ 274 w 283"/>
                <a:gd name="T15" fmla="*/ 138 h 425"/>
                <a:gd name="T16" fmla="*/ 280 w 283"/>
                <a:gd name="T17" fmla="*/ 175 h 425"/>
                <a:gd name="T18" fmla="*/ 283 w 283"/>
                <a:gd name="T19" fmla="*/ 213 h 425"/>
                <a:gd name="T20" fmla="*/ 280 w 283"/>
                <a:gd name="T21" fmla="*/ 250 h 425"/>
                <a:gd name="T22" fmla="*/ 274 w 283"/>
                <a:gd name="T23" fmla="*/ 286 h 425"/>
                <a:gd name="T24" fmla="*/ 264 w 283"/>
                <a:gd name="T25" fmla="*/ 320 h 425"/>
                <a:gd name="T26" fmla="*/ 250 w 283"/>
                <a:gd name="T27" fmla="*/ 350 h 425"/>
                <a:gd name="T28" fmla="*/ 233 w 283"/>
                <a:gd name="T29" fmla="*/ 375 h 425"/>
                <a:gd name="T30" fmla="*/ 213 w 283"/>
                <a:gd name="T31" fmla="*/ 396 h 425"/>
                <a:gd name="T32" fmla="*/ 191 w 283"/>
                <a:gd name="T33" fmla="*/ 412 h 425"/>
                <a:gd name="T34" fmla="*/ 167 w 283"/>
                <a:gd name="T35" fmla="*/ 421 h 425"/>
                <a:gd name="T36" fmla="*/ 142 w 283"/>
                <a:gd name="T37" fmla="*/ 425 h 425"/>
                <a:gd name="T38" fmla="*/ 116 w 283"/>
                <a:gd name="T39" fmla="*/ 421 h 425"/>
                <a:gd name="T40" fmla="*/ 92 w 283"/>
                <a:gd name="T41" fmla="*/ 412 h 425"/>
                <a:gd name="T42" fmla="*/ 70 w 283"/>
                <a:gd name="T43" fmla="*/ 396 h 425"/>
                <a:gd name="T44" fmla="*/ 51 w 283"/>
                <a:gd name="T45" fmla="*/ 375 h 425"/>
                <a:gd name="T46" fmla="*/ 34 w 283"/>
                <a:gd name="T47" fmla="*/ 350 h 425"/>
                <a:gd name="T48" fmla="*/ 20 w 283"/>
                <a:gd name="T49" fmla="*/ 320 h 425"/>
                <a:gd name="T50" fmla="*/ 9 w 283"/>
                <a:gd name="T51" fmla="*/ 286 h 425"/>
                <a:gd name="T52" fmla="*/ 3 w 283"/>
                <a:gd name="T53" fmla="*/ 250 h 425"/>
                <a:gd name="T54" fmla="*/ 0 w 283"/>
                <a:gd name="T55" fmla="*/ 213 h 425"/>
                <a:gd name="T56" fmla="*/ 3 w 283"/>
                <a:gd name="T57" fmla="*/ 175 h 425"/>
                <a:gd name="T58" fmla="*/ 9 w 283"/>
                <a:gd name="T59" fmla="*/ 138 h 425"/>
                <a:gd name="T60" fmla="*/ 20 w 283"/>
                <a:gd name="T61" fmla="*/ 106 h 425"/>
                <a:gd name="T62" fmla="*/ 34 w 283"/>
                <a:gd name="T63" fmla="*/ 76 h 425"/>
                <a:gd name="T64" fmla="*/ 51 w 283"/>
                <a:gd name="T65" fmla="*/ 51 h 425"/>
                <a:gd name="T66" fmla="*/ 70 w 283"/>
                <a:gd name="T67" fmla="*/ 30 h 425"/>
                <a:gd name="T68" fmla="*/ 92 w 283"/>
                <a:gd name="T69" fmla="*/ 14 h 425"/>
                <a:gd name="T70" fmla="*/ 116 w 283"/>
                <a:gd name="T71" fmla="*/ 4 h 425"/>
                <a:gd name="T72" fmla="*/ 142 w 283"/>
                <a:gd name="T73" fmla="*/ 0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83" h="425">
                  <a:moveTo>
                    <a:pt x="142" y="0"/>
                  </a:moveTo>
                  <a:lnTo>
                    <a:pt x="167" y="4"/>
                  </a:lnTo>
                  <a:lnTo>
                    <a:pt x="191" y="14"/>
                  </a:lnTo>
                  <a:lnTo>
                    <a:pt x="213" y="30"/>
                  </a:lnTo>
                  <a:lnTo>
                    <a:pt x="233" y="51"/>
                  </a:lnTo>
                  <a:lnTo>
                    <a:pt x="250" y="76"/>
                  </a:lnTo>
                  <a:lnTo>
                    <a:pt x="264" y="106"/>
                  </a:lnTo>
                  <a:lnTo>
                    <a:pt x="274" y="138"/>
                  </a:lnTo>
                  <a:lnTo>
                    <a:pt x="280" y="175"/>
                  </a:lnTo>
                  <a:lnTo>
                    <a:pt x="283" y="213"/>
                  </a:lnTo>
                  <a:lnTo>
                    <a:pt x="280" y="250"/>
                  </a:lnTo>
                  <a:lnTo>
                    <a:pt x="274" y="286"/>
                  </a:lnTo>
                  <a:lnTo>
                    <a:pt x="264" y="320"/>
                  </a:lnTo>
                  <a:lnTo>
                    <a:pt x="250" y="350"/>
                  </a:lnTo>
                  <a:lnTo>
                    <a:pt x="233" y="375"/>
                  </a:lnTo>
                  <a:lnTo>
                    <a:pt x="213" y="396"/>
                  </a:lnTo>
                  <a:lnTo>
                    <a:pt x="191" y="412"/>
                  </a:lnTo>
                  <a:lnTo>
                    <a:pt x="167" y="421"/>
                  </a:lnTo>
                  <a:lnTo>
                    <a:pt x="142" y="425"/>
                  </a:lnTo>
                  <a:lnTo>
                    <a:pt x="116" y="421"/>
                  </a:lnTo>
                  <a:lnTo>
                    <a:pt x="92" y="412"/>
                  </a:lnTo>
                  <a:lnTo>
                    <a:pt x="70" y="396"/>
                  </a:lnTo>
                  <a:lnTo>
                    <a:pt x="51" y="375"/>
                  </a:lnTo>
                  <a:lnTo>
                    <a:pt x="34" y="350"/>
                  </a:lnTo>
                  <a:lnTo>
                    <a:pt x="20" y="320"/>
                  </a:lnTo>
                  <a:lnTo>
                    <a:pt x="9" y="286"/>
                  </a:lnTo>
                  <a:lnTo>
                    <a:pt x="3" y="250"/>
                  </a:lnTo>
                  <a:lnTo>
                    <a:pt x="0" y="213"/>
                  </a:lnTo>
                  <a:lnTo>
                    <a:pt x="3" y="175"/>
                  </a:lnTo>
                  <a:lnTo>
                    <a:pt x="9" y="138"/>
                  </a:lnTo>
                  <a:lnTo>
                    <a:pt x="20" y="106"/>
                  </a:lnTo>
                  <a:lnTo>
                    <a:pt x="34" y="76"/>
                  </a:lnTo>
                  <a:lnTo>
                    <a:pt x="51" y="51"/>
                  </a:lnTo>
                  <a:lnTo>
                    <a:pt x="70" y="30"/>
                  </a:lnTo>
                  <a:lnTo>
                    <a:pt x="92" y="14"/>
                  </a:lnTo>
                  <a:lnTo>
                    <a:pt x="116" y="4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428" name="Freeform 60">
              <a:extLst>
                <a:ext uri="{FF2B5EF4-FFF2-40B4-BE49-F238E27FC236}">
                  <a16:creationId xmlns:a16="http://schemas.microsoft.com/office/drawing/2014/main" id="{A775FAC8-99D8-4FF3-9B05-6BFDF892F8D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91092" y="5149959"/>
              <a:ext cx="29898" cy="43557"/>
            </a:xfrm>
            <a:custGeom>
              <a:avLst/>
              <a:gdLst>
                <a:gd name="T0" fmla="*/ 141 w 283"/>
                <a:gd name="T1" fmla="*/ 0 h 423"/>
                <a:gd name="T2" fmla="*/ 167 w 283"/>
                <a:gd name="T3" fmla="*/ 3 h 423"/>
                <a:gd name="T4" fmla="*/ 191 w 283"/>
                <a:gd name="T5" fmla="*/ 13 h 423"/>
                <a:gd name="T6" fmla="*/ 213 w 283"/>
                <a:gd name="T7" fmla="*/ 29 h 423"/>
                <a:gd name="T8" fmla="*/ 232 w 283"/>
                <a:gd name="T9" fmla="*/ 50 h 423"/>
                <a:gd name="T10" fmla="*/ 249 w 283"/>
                <a:gd name="T11" fmla="*/ 75 h 423"/>
                <a:gd name="T12" fmla="*/ 263 w 283"/>
                <a:gd name="T13" fmla="*/ 105 h 423"/>
                <a:gd name="T14" fmla="*/ 274 w 283"/>
                <a:gd name="T15" fmla="*/ 138 h 423"/>
                <a:gd name="T16" fmla="*/ 280 w 283"/>
                <a:gd name="T17" fmla="*/ 173 h 423"/>
                <a:gd name="T18" fmla="*/ 283 w 283"/>
                <a:gd name="T19" fmla="*/ 212 h 423"/>
                <a:gd name="T20" fmla="*/ 280 w 283"/>
                <a:gd name="T21" fmla="*/ 250 h 423"/>
                <a:gd name="T22" fmla="*/ 274 w 283"/>
                <a:gd name="T23" fmla="*/ 285 h 423"/>
                <a:gd name="T24" fmla="*/ 263 w 283"/>
                <a:gd name="T25" fmla="*/ 319 h 423"/>
                <a:gd name="T26" fmla="*/ 249 w 283"/>
                <a:gd name="T27" fmla="*/ 348 h 423"/>
                <a:gd name="T28" fmla="*/ 232 w 283"/>
                <a:gd name="T29" fmla="*/ 373 h 423"/>
                <a:gd name="T30" fmla="*/ 213 w 283"/>
                <a:gd name="T31" fmla="*/ 394 h 423"/>
                <a:gd name="T32" fmla="*/ 191 w 283"/>
                <a:gd name="T33" fmla="*/ 411 h 423"/>
                <a:gd name="T34" fmla="*/ 167 w 283"/>
                <a:gd name="T35" fmla="*/ 421 h 423"/>
                <a:gd name="T36" fmla="*/ 141 w 283"/>
                <a:gd name="T37" fmla="*/ 423 h 423"/>
                <a:gd name="T38" fmla="*/ 116 w 283"/>
                <a:gd name="T39" fmla="*/ 421 h 423"/>
                <a:gd name="T40" fmla="*/ 92 w 283"/>
                <a:gd name="T41" fmla="*/ 411 h 423"/>
                <a:gd name="T42" fmla="*/ 70 w 283"/>
                <a:gd name="T43" fmla="*/ 394 h 423"/>
                <a:gd name="T44" fmla="*/ 50 w 283"/>
                <a:gd name="T45" fmla="*/ 373 h 423"/>
                <a:gd name="T46" fmla="*/ 33 w 283"/>
                <a:gd name="T47" fmla="*/ 348 h 423"/>
                <a:gd name="T48" fmla="*/ 19 w 283"/>
                <a:gd name="T49" fmla="*/ 319 h 423"/>
                <a:gd name="T50" fmla="*/ 9 w 283"/>
                <a:gd name="T51" fmla="*/ 285 h 423"/>
                <a:gd name="T52" fmla="*/ 3 w 283"/>
                <a:gd name="T53" fmla="*/ 250 h 423"/>
                <a:gd name="T54" fmla="*/ 0 w 283"/>
                <a:gd name="T55" fmla="*/ 212 h 423"/>
                <a:gd name="T56" fmla="*/ 3 w 283"/>
                <a:gd name="T57" fmla="*/ 173 h 423"/>
                <a:gd name="T58" fmla="*/ 9 w 283"/>
                <a:gd name="T59" fmla="*/ 138 h 423"/>
                <a:gd name="T60" fmla="*/ 19 w 283"/>
                <a:gd name="T61" fmla="*/ 105 h 423"/>
                <a:gd name="T62" fmla="*/ 33 w 283"/>
                <a:gd name="T63" fmla="*/ 75 h 423"/>
                <a:gd name="T64" fmla="*/ 50 w 283"/>
                <a:gd name="T65" fmla="*/ 50 h 423"/>
                <a:gd name="T66" fmla="*/ 70 w 283"/>
                <a:gd name="T67" fmla="*/ 29 h 423"/>
                <a:gd name="T68" fmla="*/ 92 w 283"/>
                <a:gd name="T69" fmla="*/ 13 h 423"/>
                <a:gd name="T70" fmla="*/ 116 w 283"/>
                <a:gd name="T71" fmla="*/ 3 h 423"/>
                <a:gd name="T72" fmla="*/ 141 w 283"/>
                <a:gd name="T73" fmla="*/ 0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83" h="423">
                  <a:moveTo>
                    <a:pt x="141" y="0"/>
                  </a:moveTo>
                  <a:lnTo>
                    <a:pt x="167" y="3"/>
                  </a:lnTo>
                  <a:lnTo>
                    <a:pt x="191" y="13"/>
                  </a:lnTo>
                  <a:lnTo>
                    <a:pt x="213" y="29"/>
                  </a:lnTo>
                  <a:lnTo>
                    <a:pt x="232" y="50"/>
                  </a:lnTo>
                  <a:lnTo>
                    <a:pt x="249" y="75"/>
                  </a:lnTo>
                  <a:lnTo>
                    <a:pt x="263" y="105"/>
                  </a:lnTo>
                  <a:lnTo>
                    <a:pt x="274" y="138"/>
                  </a:lnTo>
                  <a:lnTo>
                    <a:pt x="280" y="173"/>
                  </a:lnTo>
                  <a:lnTo>
                    <a:pt x="283" y="212"/>
                  </a:lnTo>
                  <a:lnTo>
                    <a:pt x="280" y="250"/>
                  </a:lnTo>
                  <a:lnTo>
                    <a:pt x="274" y="285"/>
                  </a:lnTo>
                  <a:lnTo>
                    <a:pt x="263" y="319"/>
                  </a:lnTo>
                  <a:lnTo>
                    <a:pt x="249" y="348"/>
                  </a:lnTo>
                  <a:lnTo>
                    <a:pt x="232" y="373"/>
                  </a:lnTo>
                  <a:lnTo>
                    <a:pt x="213" y="394"/>
                  </a:lnTo>
                  <a:lnTo>
                    <a:pt x="191" y="411"/>
                  </a:lnTo>
                  <a:lnTo>
                    <a:pt x="167" y="421"/>
                  </a:lnTo>
                  <a:lnTo>
                    <a:pt x="141" y="423"/>
                  </a:lnTo>
                  <a:lnTo>
                    <a:pt x="116" y="421"/>
                  </a:lnTo>
                  <a:lnTo>
                    <a:pt x="92" y="411"/>
                  </a:lnTo>
                  <a:lnTo>
                    <a:pt x="70" y="394"/>
                  </a:lnTo>
                  <a:lnTo>
                    <a:pt x="50" y="373"/>
                  </a:lnTo>
                  <a:lnTo>
                    <a:pt x="33" y="348"/>
                  </a:lnTo>
                  <a:lnTo>
                    <a:pt x="19" y="319"/>
                  </a:lnTo>
                  <a:lnTo>
                    <a:pt x="9" y="285"/>
                  </a:lnTo>
                  <a:lnTo>
                    <a:pt x="3" y="250"/>
                  </a:lnTo>
                  <a:lnTo>
                    <a:pt x="0" y="212"/>
                  </a:lnTo>
                  <a:lnTo>
                    <a:pt x="3" y="173"/>
                  </a:lnTo>
                  <a:lnTo>
                    <a:pt x="9" y="138"/>
                  </a:lnTo>
                  <a:lnTo>
                    <a:pt x="19" y="105"/>
                  </a:lnTo>
                  <a:lnTo>
                    <a:pt x="33" y="75"/>
                  </a:lnTo>
                  <a:lnTo>
                    <a:pt x="50" y="50"/>
                  </a:lnTo>
                  <a:lnTo>
                    <a:pt x="70" y="29"/>
                  </a:lnTo>
                  <a:lnTo>
                    <a:pt x="92" y="13"/>
                  </a:lnTo>
                  <a:lnTo>
                    <a:pt x="116" y="3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429" name="Freeform 61">
              <a:extLst>
                <a:ext uri="{FF2B5EF4-FFF2-40B4-BE49-F238E27FC236}">
                  <a16:creationId xmlns:a16="http://schemas.microsoft.com/office/drawing/2014/main" id="{7EB66D98-5314-4995-B21B-0B5584BCA4A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858284" y="5259004"/>
              <a:ext cx="29792" cy="43659"/>
            </a:xfrm>
            <a:custGeom>
              <a:avLst/>
              <a:gdLst>
                <a:gd name="T0" fmla="*/ 140 w 282"/>
                <a:gd name="T1" fmla="*/ 0 h 424"/>
                <a:gd name="T2" fmla="*/ 167 w 282"/>
                <a:gd name="T3" fmla="*/ 3 h 424"/>
                <a:gd name="T4" fmla="*/ 190 w 282"/>
                <a:gd name="T5" fmla="*/ 13 h 424"/>
                <a:gd name="T6" fmla="*/ 213 w 282"/>
                <a:gd name="T7" fmla="*/ 29 h 424"/>
                <a:gd name="T8" fmla="*/ 231 w 282"/>
                <a:gd name="T9" fmla="*/ 49 h 424"/>
                <a:gd name="T10" fmla="*/ 249 w 282"/>
                <a:gd name="T11" fmla="*/ 76 h 424"/>
                <a:gd name="T12" fmla="*/ 262 w 282"/>
                <a:gd name="T13" fmla="*/ 105 h 424"/>
                <a:gd name="T14" fmla="*/ 274 w 282"/>
                <a:gd name="T15" fmla="*/ 138 h 424"/>
                <a:gd name="T16" fmla="*/ 280 w 282"/>
                <a:gd name="T17" fmla="*/ 174 h 424"/>
                <a:gd name="T18" fmla="*/ 282 w 282"/>
                <a:gd name="T19" fmla="*/ 212 h 424"/>
                <a:gd name="T20" fmla="*/ 280 w 282"/>
                <a:gd name="T21" fmla="*/ 250 h 424"/>
                <a:gd name="T22" fmla="*/ 274 w 282"/>
                <a:gd name="T23" fmla="*/ 286 h 424"/>
                <a:gd name="T24" fmla="*/ 262 w 282"/>
                <a:gd name="T25" fmla="*/ 319 h 424"/>
                <a:gd name="T26" fmla="*/ 249 w 282"/>
                <a:gd name="T27" fmla="*/ 349 h 424"/>
                <a:gd name="T28" fmla="*/ 231 w 282"/>
                <a:gd name="T29" fmla="*/ 374 h 424"/>
                <a:gd name="T30" fmla="*/ 213 w 282"/>
                <a:gd name="T31" fmla="*/ 395 h 424"/>
                <a:gd name="T32" fmla="*/ 190 w 282"/>
                <a:gd name="T33" fmla="*/ 410 h 424"/>
                <a:gd name="T34" fmla="*/ 167 w 282"/>
                <a:gd name="T35" fmla="*/ 420 h 424"/>
                <a:gd name="T36" fmla="*/ 140 w 282"/>
                <a:gd name="T37" fmla="*/ 424 h 424"/>
                <a:gd name="T38" fmla="*/ 116 w 282"/>
                <a:gd name="T39" fmla="*/ 420 h 424"/>
                <a:gd name="T40" fmla="*/ 92 w 282"/>
                <a:gd name="T41" fmla="*/ 410 h 424"/>
                <a:gd name="T42" fmla="*/ 70 w 282"/>
                <a:gd name="T43" fmla="*/ 395 h 424"/>
                <a:gd name="T44" fmla="*/ 50 w 282"/>
                <a:gd name="T45" fmla="*/ 374 h 424"/>
                <a:gd name="T46" fmla="*/ 32 w 282"/>
                <a:gd name="T47" fmla="*/ 349 h 424"/>
                <a:gd name="T48" fmla="*/ 19 w 282"/>
                <a:gd name="T49" fmla="*/ 319 h 424"/>
                <a:gd name="T50" fmla="*/ 9 w 282"/>
                <a:gd name="T51" fmla="*/ 286 h 424"/>
                <a:gd name="T52" fmla="*/ 1 w 282"/>
                <a:gd name="T53" fmla="*/ 250 h 424"/>
                <a:gd name="T54" fmla="*/ 0 w 282"/>
                <a:gd name="T55" fmla="*/ 212 h 424"/>
                <a:gd name="T56" fmla="*/ 1 w 282"/>
                <a:gd name="T57" fmla="*/ 174 h 424"/>
                <a:gd name="T58" fmla="*/ 9 w 282"/>
                <a:gd name="T59" fmla="*/ 138 h 424"/>
                <a:gd name="T60" fmla="*/ 19 w 282"/>
                <a:gd name="T61" fmla="*/ 105 h 424"/>
                <a:gd name="T62" fmla="*/ 32 w 282"/>
                <a:gd name="T63" fmla="*/ 76 h 424"/>
                <a:gd name="T64" fmla="*/ 50 w 282"/>
                <a:gd name="T65" fmla="*/ 49 h 424"/>
                <a:gd name="T66" fmla="*/ 70 w 282"/>
                <a:gd name="T67" fmla="*/ 29 h 424"/>
                <a:gd name="T68" fmla="*/ 92 w 282"/>
                <a:gd name="T69" fmla="*/ 13 h 424"/>
                <a:gd name="T70" fmla="*/ 116 w 282"/>
                <a:gd name="T71" fmla="*/ 3 h 424"/>
                <a:gd name="T72" fmla="*/ 140 w 282"/>
                <a:gd name="T73" fmla="*/ 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82" h="424">
                  <a:moveTo>
                    <a:pt x="140" y="0"/>
                  </a:moveTo>
                  <a:lnTo>
                    <a:pt x="167" y="3"/>
                  </a:lnTo>
                  <a:lnTo>
                    <a:pt x="190" y="13"/>
                  </a:lnTo>
                  <a:lnTo>
                    <a:pt x="213" y="29"/>
                  </a:lnTo>
                  <a:lnTo>
                    <a:pt x="231" y="49"/>
                  </a:lnTo>
                  <a:lnTo>
                    <a:pt x="249" y="76"/>
                  </a:lnTo>
                  <a:lnTo>
                    <a:pt x="262" y="105"/>
                  </a:lnTo>
                  <a:lnTo>
                    <a:pt x="274" y="138"/>
                  </a:lnTo>
                  <a:lnTo>
                    <a:pt x="280" y="174"/>
                  </a:lnTo>
                  <a:lnTo>
                    <a:pt x="282" y="212"/>
                  </a:lnTo>
                  <a:lnTo>
                    <a:pt x="280" y="250"/>
                  </a:lnTo>
                  <a:lnTo>
                    <a:pt x="274" y="286"/>
                  </a:lnTo>
                  <a:lnTo>
                    <a:pt x="262" y="319"/>
                  </a:lnTo>
                  <a:lnTo>
                    <a:pt x="249" y="349"/>
                  </a:lnTo>
                  <a:lnTo>
                    <a:pt x="231" y="374"/>
                  </a:lnTo>
                  <a:lnTo>
                    <a:pt x="213" y="395"/>
                  </a:lnTo>
                  <a:lnTo>
                    <a:pt x="190" y="410"/>
                  </a:lnTo>
                  <a:lnTo>
                    <a:pt x="167" y="420"/>
                  </a:lnTo>
                  <a:lnTo>
                    <a:pt x="140" y="424"/>
                  </a:lnTo>
                  <a:lnTo>
                    <a:pt x="116" y="420"/>
                  </a:lnTo>
                  <a:lnTo>
                    <a:pt x="92" y="410"/>
                  </a:lnTo>
                  <a:lnTo>
                    <a:pt x="70" y="395"/>
                  </a:lnTo>
                  <a:lnTo>
                    <a:pt x="50" y="374"/>
                  </a:lnTo>
                  <a:lnTo>
                    <a:pt x="32" y="349"/>
                  </a:lnTo>
                  <a:lnTo>
                    <a:pt x="19" y="319"/>
                  </a:lnTo>
                  <a:lnTo>
                    <a:pt x="9" y="286"/>
                  </a:lnTo>
                  <a:lnTo>
                    <a:pt x="1" y="250"/>
                  </a:lnTo>
                  <a:lnTo>
                    <a:pt x="0" y="212"/>
                  </a:lnTo>
                  <a:lnTo>
                    <a:pt x="1" y="174"/>
                  </a:lnTo>
                  <a:lnTo>
                    <a:pt x="9" y="138"/>
                  </a:lnTo>
                  <a:lnTo>
                    <a:pt x="19" y="105"/>
                  </a:lnTo>
                  <a:lnTo>
                    <a:pt x="32" y="76"/>
                  </a:lnTo>
                  <a:lnTo>
                    <a:pt x="50" y="49"/>
                  </a:lnTo>
                  <a:lnTo>
                    <a:pt x="70" y="29"/>
                  </a:lnTo>
                  <a:lnTo>
                    <a:pt x="92" y="13"/>
                  </a:lnTo>
                  <a:lnTo>
                    <a:pt x="116" y="3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430" name="Freeform 62">
              <a:extLst>
                <a:ext uri="{FF2B5EF4-FFF2-40B4-BE49-F238E27FC236}">
                  <a16:creationId xmlns:a16="http://schemas.microsoft.com/office/drawing/2014/main" id="{3A5768E7-93B8-4EF5-AC57-CA6C2E4FAE8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895577" y="5069953"/>
              <a:ext cx="44794" cy="29037"/>
            </a:xfrm>
            <a:custGeom>
              <a:avLst/>
              <a:gdLst>
                <a:gd name="T0" fmla="*/ 211 w 424"/>
                <a:gd name="T1" fmla="*/ 0 h 282"/>
                <a:gd name="T2" fmla="*/ 250 w 424"/>
                <a:gd name="T3" fmla="*/ 2 h 282"/>
                <a:gd name="T4" fmla="*/ 286 w 424"/>
                <a:gd name="T5" fmla="*/ 9 h 282"/>
                <a:gd name="T6" fmla="*/ 318 w 424"/>
                <a:gd name="T7" fmla="*/ 19 h 282"/>
                <a:gd name="T8" fmla="*/ 348 w 424"/>
                <a:gd name="T9" fmla="*/ 33 h 282"/>
                <a:gd name="T10" fmla="*/ 374 w 424"/>
                <a:gd name="T11" fmla="*/ 50 h 282"/>
                <a:gd name="T12" fmla="*/ 395 w 424"/>
                <a:gd name="T13" fmla="*/ 70 h 282"/>
                <a:gd name="T14" fmla="*/ 410 w 424"/>
                <a:gd name="T15" fmla="*/ 92 h 282"/>
                <a:gd name="T16" fmla="*/ 420 w 424"/>
                <a:gd name="T17" fmla="*/ 116 h 282"/>
                <a:gd name="T18" fmla="*/ 424 w 424"/>
                <a:gd name="T19" fmla="*/ 142 h 282"/>
                <a:gd name="T20" fmla="*/ 420 w 424"/>
                <a:gd name="T21" fmla="*/ 167 h 282"/>
                <a:gd name="T22" fmla="*/ 410 w 424"/>
                <a:gd name="T23" fmla="*/ 190 h 282"/>
                <a:gd name="T24" fmla="*/ 395 w 424"/>
                <a:gd name="T25" fmla="*/ 213 h 282"/>
                <a:gd name="T26" fmla="*/ 374 w 424"/>
                <a:gd name="T27" fmla="*/ 232 h 282"/>
                <a:gd name="T28" fmla="*/ 348 w 424"/>
                <a:gd name="T29" fmla="*/ 249 h 282"/>
                <a:gd name="T30" fmla="*/ 318 w 424"/>
                <a:gd name="T31" fmla="*/ 264 h 282"/>
                <a:gd name="T32" fmla="*/ 286 w 424"/>
                <a:gd name="T33" fmla="*/ 273 h 282"/>
                <a:gd name="T34" fmla="*/ 250 w 424"/>
                <a:gd name="T35" fmla="*/ 280 h 282"/>
                <a:gd name="T36" fmla="*/ 211 w 424"/>
                <a:gd name="T37" fmla="*/ 282 h 282"/>
                <a:gd name="T38" fmla="*/ 174 w 424"/>
                <a:gd name="T39" fmla="*/ 280 h 282"/>
                <a:gd name="T40" fmla="*/ 138 w 424"/>
                <a:gd name="T41" fmla="*/ 273 h 282"/>
                <a:gd name="T42" fmla="*/ 106 w 424"/>
                <a:gd name="T43" fmla="*/ 264 h 282"/>
                <a:gd name="T44" fmla="*/ 76 w 424"/>
                <a:gd name="T45" fmla="*/ 249 h 282"/>
                <a:gd name="T46" fmla="*/ 50 w 424"/>
                <a:gd name="T47" fmla="*/ 232 h 282"/>
                <a:gd name="T48" fmla="*/ 29 w 424"/>
                <a:gd name="T49" fmla="*/ 213 h 282"/>
                <a:gd name="T50" fmla="*/ 14 w 424"/>
                <a:gd name="T51" fmla="*/ 190 h 282"/>
                <a:gd name="T52" fmla="*/ 4 w 424"/>
                <a:gd name="T53" fmla="*/ 167 h 282"/>
                <a:gd name="T54" fmla="*/ 0 w 424"/>
                <a:gd name="T55" fmla="*/ 142 h 282"/>
                <a:gd name="T56" fmla="*/ 4 w 424"/>
                <a:gd name="T57" fmla="*/ 116 h 282"/>
                <a:gd name="T58" fmla="*/ 14 w 424"/>
                <a:gd name="T59" fmla="*/ 92 h 282"/>
                <a:gd name="T60" fmla="*/ 29 w 424"/>
                <a:gd name="T61" fmla="*/ 70 h 282"/>
                <a:gd name="T62" fmla="*/ 50 w 424"/>
                <a:gd name="T63" fmla="*/ 50 h 282"/>
                <a:gd name="T64" fmla="*/ 76 w 424"/>
                <a:gd name="T65" fmla="*/ 33 h 282"/>
                <a:gd name="T66" fmla="*/ 106 w 424"/>
                <a:gd name="T67" fmla="*/ 19 h 282"/>
                <a:gd name="T68" fmla="*/ 138 w 424"/>
                <a:gd name="T69" fmla="*/ 9 h 282"/>
                <a:gd name="T70" fmla="*/ 174 w 424"/>
                <a:gd name="T71" fmla="*/ 2 h 282"/>
                <a:gd name="T72" fmla="*/ 211 w 424"/>
                <a:gd name="T73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4" h="282">
                  <a:moveTo>
                    <a:pt x="211" y="0"/>
                  </a:moveTo>
                  <a:lnTo>
                    <a:pt x="250" y="2"/>
                  </a:lnTo>
                  <a:lnTo>
                    <a:pt x="286" y="9"/>
                  </a:lnTo>
                  <a:lnTo>
                    <a:pt x="318" y="19"/>
                  </a:lnTo>
                  <a:lnTo>
                    <a:pt x="348" y="33"/>
                  </a:lnTo>
                  <a:lnTo>
                    <a:pt x="374" y="50"/>
                  </a:lnTo>
                  <a:lnTo>
                    <a:pt x="395" y="70"/>
                  </a:lnTo>
                  <a:lnTo>
                    <a:pt x="410" y="92"/>
                  </a:lnTo>
                  <a:lnTo>
                    <a:pt x="420" y="116"/>
                  </a:lnTo>
                  <a:lnTo>
                    <a:pt x="424" y="142"/>
                  </a:lnTo>
                  <a:lnTo>
                    <a:pt x="420" y="167"/>
                  </a:lnTo>
                  <a:lnTo>
                    <a:pt x="410" y="190"/>
                  </a:lnTo>
                  <a:lnTo>
                    <a:pt x="395" y="213"/>
                  </a:lnTo>
                  <a:lnTo>
                    <a:pt x="374" y="232"/>
                  </a:lnTo>
                  <a:lnTo>
                    <a:pt x="348" y="249"/>
                  </a:lnTo>
                  <a:lnTo>
                    <a:pt x="318" y="264"/>
                  </a:lnTo>
                  <a:lnTo>
                    <a:pt x="286" y="273"/>
                  </a:lnTo>
                  <a:lnTo>
                    <a:pt x="250" y="280"/>
                  </a:lnTo>
                  <a:lnTo>
                    <a:pt x="211" y="282"/>
                  </a:lnTo>
                  <a:lnTo>
                    <a:pt x="174" y="280"/>
                  </a:lnTo>
                  <a:lnTo>
                    <a:pt x="138" y="273"/>
                  </a:lnTo>
                  <a:lnTo>
                    <a:pt x="106" y="264"/>
                  </a:lnTo>
                  <a:lnTo>
                    <a:pt x="76" y="249"/>
                  </a:lnTo>
                  <a:lnTo>
                    <a:pt x="50" y="232"/>
                  </a:lnTo>
                  <a:lnTo>
                    <a:pt x="29" y="213"/>
                  </a:lnTo>
                  <a:lnTo>
                    <a:pt x="14" y="190"/>
                  </a:lnTo>
                  <a:lnTo>
                    <a:pt x="4" y="167"/>
                  </a:lnTo>
                  <a:lnTo>
                    <a:pt x="0" y="142"/>
                  </a:lnTo>
                  <a:lnTo>
                    <a:pt x="4" y="116"/>
                  </a:lnTo>
                  <a:lnTo>
                    <a:pt x="14" y="92"/>
                  </a:lnTo>
                  <a:lnTo>
                    <a:pt x="29" y="70"/>
                  </a:lnTo>
                  <a:lnTo>
                    <a:pt x="50" y="50"/>
                  </a:lnTo>
                  <a:lnTo>
                    <a:pt x="76" y="33"/>
                  </a:lnTo>
                  <a:lnTo>
                    <a:pt x="106" y="19"/>
                  </a:lnTo>
                  <a:lnTo>
                    <a:pt x="138" y="9"/>
                  </a:lnTo>
                  <a:lnTo>
                    <a:pt x="174" y="2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431" name="Freeform 63">
              <a:extLst>
                <a:ext uri="{FF2B5EF4-FFF2-40B4-BE49-F238E27FC236}">
                  <a16:creationId xmlns:a16="http://schemas.microsoft.com/office/drawing/2014/main" id="{2F0F5396-55DB-41D7-A7ED-8CF4024E54A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01610" y="5240573"/>
              <a:ext cx="29898" cy="43659"/>
            </a:xfrm>
            <a:custGeom>
              <a:avLst/>
              <a:gdLst>
                <a:gd name="T0" fmla="*/ 142 w 283"/>
                <a:gd name="T1" fmla="*/ 0 h 424"/>
                <a:gd name="T2" fmla="*/ 167 w 283"/>
                <a:gd name="T3" fmla="*/ 3 h 424"/>
                <a:gd name="T4" fmla="*/ 191 w 283"/>
                <a:gd name="T5" fmla="*/ 13 h 424"/>
                <a:gd name="T6" fmla="*/ 213 w 283"/>
                <a:gd name="T7" fmla="*/ 28 h 424"/>
                <a:gd name="T8" fmla="*/ 233 w 283"/>
                <a:gd name="T9" fmla="*/ 49 h 424"/>
                <a:gd name="T10" fmla="*/ 250 w 283"/>
                <a:gd name="T11" fmla="*/ 74 h 424"/>
                <a:gd name="T12" fmla="*/ 264 w 283"/>
                <a:gd name="T13" fmla="*/ 104 h 424"/>
                <a:gd name="T14" fmla="*/ 274 w 283"/>
                <a:gd name="T15" fmla="*/ 138 h 424"/>
                <a:gd name="T16" fmla="*/ 280 w 283"/>
                <a:gd name="T17" fmla="*/ 174 h 424"/>
                <a:gd name="T18" fmla="*/ 283 w 283"/>
                <a:gd name="T19" fmla="*/ 211 h 424"/>
                <a:gd name="T20" fmla="*/ 280 w 283"/>
                <a:gd name="T21" fmla="*/ 250 h 424"/>
                <a:gd name="T22" fmla="*/ 274 w 283"/>
                <a:gd name="T23" fmla="*/ 286 h 424"/>
                <a:gd name="T24" fmla="*/ 264 w 283"/>
                <a:gd name="T25" fmla="*/ 318 h 424"/>
                <a:gd name="T26" fmla="*/ 250 w 283"/>
                <a:gd name="T27" fmla="*/ 348 h 424"/>
                <a:gd name="T28" fmla="*/ 233 w 283"/>
                <a:gd name="T29" fmla="*/ 374 h 424"/>
                <a:gd name="T30" fmla="*/ 213 w 283"/>
                <a:gd name="T31" fmla="*/ 394 h 424"/>
                <a:gd name="T32" fmla="*/ 191 w 283"/>
                <a:gd name="T33" fmla="*/ 410 h 424"/>
                <a:gd name="T34" fmla="*/ 167 w 283"/>
                <a:gd name="T35" fmla="*/ 420 h 424"/>
                <a:gd name="T36" fmla="*/ 142 w 283"/>
                <a:gd name="T37" fmla="*/ 424 h 424"/>
                <a:gd name="T38" fmla="*/ 116 w 283"/>
                <a:gd name="T39" fmla="*/ 420 h 424"/>
                <a:gd name="T40" fmla="*/ 92 w 283"/>
                <a:gd name="T41" fmla="*/ 410 h 424"/>
                <a:gd name="T42" fmla="*/ 70 w 283"/>
                <a:gd name="T43" fmla="*/ 394 h 424"/>
                <a:gd name="T44" fmla="*/ 51 w 283"/>
                <a:gd name="T45" fmla="*/ 374 h 424"/>
                <a:gd name="T46" fmla="*/ 34 w 283"/>
                <a:gd name="T47" fmla="*/ 348 h 424"/>
                <a:gd name="T48" fmla="*/ 20 w 283"/>
                <a:gd name="T49" fmla="*/ 318 h 424"/>
                <a:gd name="T50" fmla="*/ 9 w 283"/>
                <a:gd name="T51" fmla="*/ 286 h 424"/>
                <a:gd name="T52" fmla="*/ 3 w 283"/>
                <a:gd name="T53" fmla="*/ 250 h 424"/>
                <a:gd name="T54" fmla="*/ 0 w 283"/>
                <a:gd name="T55" fmla="*/ 211 h 424"/>
                <a:gd name="T56" fmla="*/ 3 w 283"/>
                <a:gd name="T57" fmla="*/ 174 h 424"/>
                <a:gd name="T58" fmla="*/ 9 w 283"/>
                <a:gd name="T59" fmla="*/ 138 h 424"/>
                <a:gd name="T60" fmla="*/ 20 w 283"/>
                <a:gd name="T61" fmla="*/ 104 h 424"/>
                <a:gd name="T62" fmla="*/ 34 w 283"/>
                <a:gd name="T63" fmla="*/ 74 h 424"/>
                <a:gd name="T64" fmla="*/ 51 w 283"/>
                <a:gd name="T65" fmla="*/ 49 h 424"/>
                <a:gd name="T66" fmla="*/ 70 w 283"/>
                <a:gd name="T67" fmla="*/ 28 h 424"/>
                <a:gd name="T68" fmla="*/ 92 w 283"/>
                <a:gd name="T69" fmla="*/ 13 h 424"/>
                <a:gd name="T70" fmla="*/ 116 w 283"/>
                <a:gd name="T71" fmla="*/ 3 h 424"/>
                <a:gd name="T72" fmla="*/ 142 w 283"/>
                <a:gd name="T73" fmla="*/ 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83" h="424">
                  <a:moveTo>
                    <a:pt x="142" y="0"/>
                  </a:moveTo>
                  <a:lnTo>
                    <a:pt x="167" y="3"/>
                  </a:lnTo>
                  <a:lnTo>
                    <a:pt x="191" y="13"/>
                  </a:lnTo>
                  <a:lnTo>
                    <a:pt x="213" y="28"/>
                  </a:lnTo>
                  <a:lnTo>
                    <a:pt x="233" y="49"/>
                  </a:lnTo>
                  <a:lnTo>
                    <a:pt x="250" y="74"/>
                  </a:lnTo>
                  <a:lnTo>
                    <a:pt x="264" y="104"/>
                  </a:lnTo>
                  <a:lnTo>
                    <a:pt x="274" y="138"/>
                  </a:lnTo>
                  <a:lnTo>
                    <a:pt x="280" y="174"/>
                  </a:lnTo>
                  <a:lnTo>
                    <a:pt x="283" y="211"/>
                  </a:lnTo>
                  <a:lnTo>
                    <a:pt x="280" y="250"/>
                  </a:lnTo>
                  <a:lnTo>
                    <a:pt x="274" y="286"/>
                  </a:lnTo>
                  <a:lnTo>
                    <a:pt x="264" y="318"/>
                  </a:lnTo>
                  <a:lnTo>
                    <a:pt x="250" y="348"/>
                  </a:lnTo>
                  <a:lnTo>
                    <a:pt x="233" y="374"/>
                  </a:lnTo>
                  <a:lnTo>
                    <a:pt x="213" y="394"/>
                  </a:lnTo>
                  <a:lnTo>
                    <a:pt x="191" y="410"/>
                  </a:lnTo>
                  <a:lnTo>
                    <a:pt x="167" y="420"/>
                  </a:lnTo>
                  <a:lnTo>
                    <a:pt x="142" y="424"/>
                  </a:lnTo>
                  <a:lnTo>
                    <a:pt x="116" y="420"/>
                  </a:lnTo>
                  <a:lnTo>
                    <a:pt x="92" y="410"/>
                  </a:lnTo>
                  <a:lnTo>
                    <a:pt x="70" y="394"/>
                  </a:lnTo>
                  <a:lnTo>
                    <a:pt x="51" y="374"/>
                  </a:lnTo>
                  <a:lnTo>
                    <a:pt x="34" y="348"/>
                  </a:lnTo>
                  <a:lnTo>
                    <a:pt x="20" y="318"/>
                  </a:lnTo>
                  <a:lnTo>
                    <a:pt x="9" y="286"/>
                  </a:lnTo>
                  <a:lnTo>
                    <a:pt x="3" y="250"/>
                  </a:lnTo>
                  <a:lnTo>
                    <a:pt x="0" y="211"/>
                  </a:lnTo>
                  <a:lnTo>
                    <a:pt x="3" y="174"/>
                  </a:lnTo>
                  <a:lnTo>
                    <a:pt x="9" y="138"/>
                  </a:lnTo>
                  <a:lnTo>
                    <a:pt x="20" y="104"/>
                  </a:lnTo>
                  <a:lnTo>
                    <a:pt x="34" y="74"/>
                  </a:lnTo>
                  <a:lnTo>
                    <a:pt x="51" y="49"/>
                  </a:lnTo>
                  <a:lnTo>
                    <a:pt x="70" y="28"/>
                  </a:lnTo>
                  <a:lnTo>
                    <a:pt x="92" y="13"/>
                  </a:lnTo>
                  <a:lnTo>
                    <a:pt x="116" y="3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432" name="Freeform 64">
              <a:extLst>
                <a:ext uri="{FF2B5EF4-FFF2-40B4-BE49-F238E27FC236}">
                  <a16:creationId xmlns:a16="http://schemas.microsoft.com/office/drawing/2014/main" id="{B2CD87C9-3D15-4E11-80B5-97FF9DDFD17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16507" y="5109595"/>
              <a:ext cx="44794" cy="29141"/>
            </a:xfrm>
            <a:custGeom>
              <a:avLst/>
              <a:gdLst>
                <a:gd name="T0" fmla="*/ 211 w 424"/>
                <a:gd name="T1" fmla="*/ 0 h 283"/>
                <a:gd name="T2" fmla="*/ 250 w 424"/>
                <a:gd name="T3" fmla="*/ 3 h 283"/>
                <a:gd name="T4" fmla="*/ 286 w 424"/>
                <a:gd name="T5" fmla="*/ 9 h 283"/>
                <a:gd name="T6" fmla="*/ 318 w 424"/>
                <a:gd name="T7" fmla="*/ 19 h 283"/>
                <a:gd name="T8" fmla="*/ 348 w 424"/>
                <a:gd name="T9" fmla="*/ 33 h 283"/>
                <a:gd name="T10" fmla="*/ 374 w 424"/>
                <a:gd name="T11" fmla="*/ 50 h 283"/>
                <a:gd name="T12" fmla="*/ 394 w 424"/>
                <a:gd name="T13" fmla="*/ 70 h 283"/>
                <a:gd name="T14" fmla="*/ 410 w 424"/>
                <a:gd name="T15" fmla="*/ 92 h 283"/>
                <a:gd name="T16" fmla="*/ 420 w 424"/>
                <a:gd name="T17" fmla="*/ 116 h 283"/>
                <a:gd name="T18" fmla="*/ 424 w 424"/>
                <a:gd name="T19" fmla="*/ 141 h 283"/>
                <a:gd name="T20" fmla="*/ 420 w 424"/>
                <a:gd name="T21" fmla="*/ 167 h 283"/>
                <a:gd name="T22" fmla="*/ 410 w 424"/>
                <a:gd name="T23" fmla="*/ 191 h 283"/>
                <a:gd name="T24" fmla="*/ 394 w 424"/>
                <a:gd name="T25" fmla="*/ 213 h 283"/>
                <a:gd name="T26" fmla="*/ 374 w 424"/>
                <a:gd name="T27" fmla="*/ 232 h 283"/>
                <a:gd name="T28" fmla="*/ 348 w 424"/>
                <a:gd name="T29" fmla="*/ 249 h 283"/>
                <a:gd name="T30" fmla="*/ 318 w 424"/>
                <a:gd name="T31" fmla="*/ 263 h 283"/>
                <a:gd name="T32" fmla="*/ 286 w 424"/>
                <a:gd name="T33" fmla="*/ 274 h 283"/>
                <a:gd name="T34" fmla="*/ 250 w 424"/>
                <a:gd name="T35" fmla="*/ 280 h 283"/>
                <a:gd name="T36" fmla="*/ 211 w 424"/>
                <a:gd name="T37" fmla="*/ 283 h 283"/>
                <a:gd name="T38" fmla="*/ 174 w 424"/>
                <a:gd name="T39" fmla="*/ 280 h 283"/>
                <a:gd name="T40" fmla="*/ 138 w 424"/>
                <a:gd name="T41" fmla="*/ 274 h 283"/>
                <a:gd name="T42" fmla="*/ 105 w 424"/>
                <a:gd name="T43" fmla="*/ 263 h 283"/>
                <a:gd name="T44" fmla="*/ 76 w 424"/>
                <a:gd name="T45" fmla="*/ 249 h 283"/>
                <a:gd name="T46" fmla="*/ 50 w 424"/>
                <a:gd name="T47" fmla="*/ 232 h 283"/>
                <a:gd name="T48" fmla="*/ 29 w 424"/>
                <a:gd name="T49" fmla="*/ 213 h 283"/>
                <a:gd name="T50" fmla="*/ 14 w 424"/>
                <a:gd name="T51" fmla="*/ 191 h 283"/>
                <a:gd name="T52" fmla="*/ 4 w 424"/>
                <a:gd name="T53" fmla="*/ 167 h 283"/>
                <a:gd name="T54" fmla="*/ 0 w 424"/>
                <a:gd name="T55" fmla="*/ 141 h 283"/>
                <a:gd name="T56" fmla="*/ 4 w 424"/>
                <a:gd name="T57" fmla="*/ 116 h 283"/>
                <a:gd name="T58" fmla="*/ 14 w 424"/>
                <a:gd name="T59" fmla="*/ 92 h 283"/>
                <a:gd name="T60" fmla="*/ 29 w 424"/>
                <a:gd name="T61" fmla="*/ 70 h 283"/>
                <a:gd name="T62" fmla="*/ 50 w 424"/>
                <a:gd name="T63" fmla="*/ 50 h 283"/>
                <a:gd name="T64" fmla="*/ 76 w 424"/>
                <a:gd name="T65" fmla="*/ 33 h 283"/>
                <a:gd name="T66" fmla="*/ 105 w 424"/>
                <a:gd name="T67" fmla="*/ 19 h 283"/>
                <a:gd name="T68" fmla="*/ 138 w 424"/>
                <a:gd name="T69" fmla="*/ 9 h 283"/>
                <a:gd name="T70" fmla="*/ 174 w 424"/>
                <a:gd name="T71" fmla="*/ 3 h 283"/>
                <a:gd name="T72" fmla="*/ 211 w 424"/>
                <a:gd name="T73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4" h="283">
                  <a:moveTo>
                    <a:pt x="211" y="0"/>
                  </a:moveTo>
                  <a:lnTo>
                    <a:pt x="250" y="3"/>
                  </a:lnTo>
                  <a:lnTo>
                    <a:pt x="286" y="9"/>
                  </a:lnTo>
                  <a:lnTo>
                    <a:pt x="318" y="19"/>
                  </a:lnTo>
                  <a:lnTo>
                    <a:pt x="348" y="33"/>
                  </a:lnTo>
                  <a:lnTo>
                    <a:pt x="374" y="50"/>
                  </a:lnTo>
                  <a:lnTo>
                    <a:pt x="394" y="70"/>
                  </a:lnTo>
                  <a:lnTo>
                    <a:pt x="410" y="92"/>
                  </a:lnTo>
                  <a:lnTo>
                    <a:pt x="420" y="116"/>
                  </a:lnTo>
                  <a:lnTo>
                    <a:pt x="424" y="141"/>
                  </a:lnTo>
                  <a:lnTo>
                    <a:pt x="420" y="167"/>
                  </a:lnTo>
                  <a:lnTo>
                    <a:pt x="410" y="191"/>
                  </a:lnTo>
                  <a:lnTo>
                    <a:pt x="394" y="213"/>
                  </a:lnTo>
                  <a:lnTo>
                    <a:pt x="374" y="232"/>
                  </a:lnTo>
                  <a:lnTo>
                    <a:pt x="348" y="249"/>
                  </a:lnTo>
                  <a:lnTo>
                    <a:pt x="318" y="263"/>
                  </a:lnTo>
                  <a:lnTo>
                    <a:pt x="286" y="274"/>
                  </a:lnTo>
                  <a:lnTo>
                    <a:pt x="250" y="280"/>
                  </a:lnTo>
                  <a:lnTo>
                    <a:pt x="211" y="283"/>
                  </a:lnTo>
                  <a:lnTo>
                    <a:pt x="174" y="280"/>
                  </a:lnTo>
                  <a:lnTo>
                    <a:pt x="138" y="274"/>
                  </a:lnTo>
                  <a:lnTo>
                    <a:pt x="105" y="263"/>
                  </a:lnTo>
                  <a:lnTo>
                    <a:pt x="76" y="249"/>
                  </a:lnTo>
                  <a:lnTo>
                    <a:pt x="50" y="232"/>
                  </a:lnTo>
                  <a:lnTo>
                    <a:pt x="29" y="213"/>
                  </a:lnTo>
                  <a:lnTo>
                    <a:pt x="14" y="191"/>
                  </a:lnTo>
                  <a:lnTo>
                    <a:pt x="4" y="167"/>
                  </a:lnTo>
                  <a:lnTo>
                    <a:pt x="0" y="141"/>
                  </a:lnTo>
                  <a:lnTo>
                    <a:pt x="4" y="116"/>
                  </a:lnTo>
                  <a:lnTo>
                    <a:pt x="14" y="92"/>
                  </a:lnTo>
                  <a:lnTo>
                    <a:pt x="29" y="70"/>
                  </a:lnTo>
                  <a:lnTo>
                    <a:pt x="50" y="50"/>
                  </a:lnTo>
                  <a:lnTo>
                    <a:pt x="76" y="33"/>
                  </a:lnTo>
                  <a:lnTo>
                    <a:pt x="105" y="19"/>
                  </a:lnTo>
                  <a:lnTo>
                    <a:pt x="138" y="9"/>
                  </a:lnTo>
                  <a:lnTo>
                    <a:pt x="174" y="3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417" name="TextBox 416">
              <a:extLst>
                <a:ext uri="{FF2B5EF4-FFF2-40B4-BE49-F238E27FC236}">
                  <a16:creationId xmlns:a16="http://schemas.microsoft.com/office/drawing/2014/main" id="{6B62B4BD-B3F1-4D7D-B163-A33CB9F6415A}"/>
                </a:ext>
              </a:extLst>
            </p:cNvPr>
            <p:cNvSpPr txBox="1"/>
            <p:nvPr/>
          </p:nvSpPr>
          <p:spPr>
            <a:xfrm flipH="1">
              <a:off x="6305400" y="5334797"/>
              <a:ext cx="1046350" cy="34286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defRPr/>
              </a:pPr>
              <a:r>
                <a:rPr lang="en-IN" sz="1600" b="1" kern="0" dirty="0">
                  <a:solidFill>
                    <a:srgbClr val="2B6E74"/>
                  </a:solidFill>
                  <a:latin typeface="Century Gothic" panose="020B0502020202020204" pitchFamily="34" charset="0"/>
                </a:rPr>
                <a:t>HOBBIES</a:t>
              </a:r>
            </a:p>
          </p:txBody>
        </p:sp>
        <p:grpSp>
          <p:nvGrpSpPr>
            <p:cNvPr id="413" name="Group 412">
              <a:extLst>
                <a:ext uri="{FF2B5EF4-FFF2-40B4-BE49-F238E27FC236}">
                  <a16:creationId xmlns:a16="http://schemas.microsoft.com/office/drawing/2014/main" id="{C2633661-B402-4F50-B78B-33D3CE1A2265}"/>
                </a:ext>
              </a:extLst>
            </p:cNvPr>
            <p:cNvGrpSpPr/>
            <p:nvPr/>
          </p:nvGrpSpPr>
          <p:grpSpPr>
            <a:xfrm>
              <a:off x="8780787" y="5435230"/>
              <a:ext cx="1963504" cy="369790"/>
              <a:chOff x="8617968" y="5348141"/>
              <a:chExt cx="1889676" cy="365138"/>
            </a:xfrm>
          </p:grpSpPr>
          <p:sp>
            <p:nvSpPr>
              <p:cNvPr id="414" name="TextBox 413">
                <a:extLst>
                  <a:ext uri="{FF2B5EF4-FFF2-40B4-BE49-F238E27FC236}">
                    <a16:creationId xmlns:a16="http://schemas.microsoft.com/office/drawing/2014/main" id="{AF5BFB51-6C2B-4F6E-A8BF-1B7C1CB95B82}"/>
                  </a:ext>
                </a:extLst>
              </p:cNvPr>
              <p:cNvSpPr txBox="1"/>
              <p:nvPr/>
            </p:nvSpPr>
            <p:spPr>
              <a:xfrm flipH="1">
                <a:off x="8812949" y="5348141"/>
                <a:ext cx="1694695" cy="33855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6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Century Gothic" panose="020B0502020202020204" pitchFamily="34" charset="0"/>
                  </a:rPr>
                  <a:t>CONTACT INFO</a:t>
                </a:r>
              </a:p>
            </p:txBody>
          </p:sp>
          <p:sp>
            <p:nvSpPr>
              <p:cNvPr id="415" name="Freeform 40">
                <a:extLst>
                  <a:ext uri="{FF2B5EF4-FFF2-40B4-BE49-F238E27FC236}">
                    <a16:creationId xmlns:a16="http://schemas.microsoft.com/office/drawing/2014/main" id="{BA4ECFB5-05B9-41CA-B4C7-C3F7A2583353}"/>
                  </a:ext>
                </a:extLst>
              </p:cNvPr>
              <p:cNvSpPr>
                <a:spLocks/>
              </p:cNvSpPr>
              <p:nvPr/>
            </p:nvSpPr>
            <p:spPr bwMode="auto">
              <a:xfrm rot="900000" flipH="1">
                <a:off x="8617968" y="5361617"/>
                <a:ext cx="351179" cy="351662"/>
              </a:xfrm>
              <a:custGeom>
                <a:avLst/>
                <a:gdLst>
                  <a:gd name="T0" fmla="*/ 5098 w 5820"/>
                  <a:gd name="T1" fmla="*/ 3 h 5828"/>
                  <a:gd name="T2" fmla="*/ 5123 w 5820"/>
                  <a:gd name="T3" fmla="*/ 28 h 5828"/>
                  <a:gd name="T4" fmla="*/ 5171 w 5820"/>
                  <a:gd name="T5" fmla="*/ 74 h 5828"/>
                  <a:gd name="T6" fmla="*/ 5234 w 5820"/>
                  <a:gd name="T7" fmla="*/ 140 h 5828"/>
                  <a:gd name="T8" fmla="*/ 5311 w 5820"/>
                  <a:gd name="T9" fmla="*/ 223 h 5828"/>
                  <a:gd name="T10" fmla="*/ 5395 w 5820"/>
                  <a:gd name="T11" fmla="*/ 320 h 5828"/>
                  <a:gd name="T12" fmla="*/ 5482 w 5820"/>
                  <a:gd name="T13" fmla="*/ 428 h 5828"/>
                  <a:gd name="T14" fmla="*/ 5569 w 5820"/>
                  <a:gd name="T15" fmla="*/ 547 h 5828"/>
                  <a:gd name="T16" fmla="*/ 5648 w 5820"/>
                  <a:gd name="T17" fmla="*/ 671 h 5828"/>
                  <a:gd name="T18" fmla="*/ 5719 w 5820"/>
                  <a:gd name="T19" fmla="*/ 799 h 5828"/>
                  <a:gd name="T20" fmla="*/ 5772 w 5820"/>
                  <a:gd name="T21" fmla="*/ 928 h 5828"/>
                  <a:gd name="T22" fmla="*/ 5808 w 5820"/>
                  <a:gd name="T23" fmla="*/ 1055 h 5828"/>
                  <a:gd name="T24" fmla="*/ 5820 w 5820"/>
                  <a:gd name="T25" fmla="*/ 1204 h 5828"/>
                  <a:gd name="T26" fmla="*/ 5806 w 5820"/>
                  <a:gd name="T27" fmla="*/ 1390 h 5828"/>
                  <a:gd name="T28" fmla="*/ 5760 w 5820"/>
                  <a:gd name="T29" fmla="*/ 1597 h 5828"/>
                  <a:gd name="T30" fmla="*/ 5686 w 5820"/>
                  <a:gd name="T31" fmla="*/ 1820 h 5828"/>
                  <a:gd name="T32" fmla="*/ 5583 w 5820"/>
                  <a:gd name="T33" fmla="*/ 2058 h 5828"/>
                  <a:gd name="T34" fmla="*/ 5456 w 5820"/>
                  <a:gd name="T35" fmla="*/ 2307 h 5828"/>
                  <a:gd name="T36" fmla="*/ 5303 w 5820"/>
                  <a:gd name="T37" fmla="*/ 2568 h 5828"/>
                  <a:gd name="T38" fmla="*/ 5128 w 5820"/>
                  <a:gd name="T39" fmla="*/ 2837 h 5828"/>
                  <a:gd name="T40" fmla="*/ 4930 w 5820"/>
                  <a:gd name="T41" fmla="*/ 3111 h 5828"/>
                  <a:gd name="T42" fmla="*/ 4711 w 5820"/>
                  <a:gd name="T43" fmla="*/ 3389 h 5828"/>
                  <a:gd name="T44" fmla="*/ 4472 w 5820"/>
                  <a:gd name="T45" fmla="*/ 3667 h 5828"/>
                  <a:gd name="T46" fmla="*/ 4214 w 5820"/>
                  <a:gd name="T47" fmla="*/ 3946 h 5828"/>
                  <a:gd name="T48" fmla="*/ 3941 w 5820"/>
                  <a:gd name="T49" fmla="*/ 4220 h 5828"/>
                  <a:gd name="T50" fmla="*/ 3664 w 5820"/>
                  <a:gd name="T51" fmla="*/ 4477 h 5828"/>
                  <a:gd name="T52" fmla="*/ 3384 w 5820"/>
                  <a:gd name="T53" fmla="*/ 4716 h 5828"/>
                  <a:gd name="T54" fmla="*/ 3106 w 5820"/>
                  <a:gd name="T55" fmla="*/ 4935 h 5828"/>
                  <a:gd name="T56" fmla="*/ 2832 w 5820"/>
                  <a:gd name="T57" fmla="*/ 5134 h 5828"/>
                  <a:gd name="T58" fmla="*/ 2565 w 5820"/>
                  <a:gd name="T59" fmla="*/ 5311 h 5828"/>
                  <a:gd name="T60" fmla="*/ 2305 w 5820"/>
                  <a:gd name="T61" fmla="*/ 5463 h 5828"/>
                  <a:gd name="T62" fmla="*/ 2054 w 5820"/>
                  <a:gd name="T63" fmla="*/ 5591 h 5828"/>
                  <a:gd name="T64" fmla="*/ 1817 w 5820"/>
                  <a:gd name="T65" fmla="*/ 5692 h 5828"/>
                  <a:gd name="T66" fmla="*/ 1594 w 5820"/>
                  <a:gd name="T67" fmla="*/ 5766 h 5828"/>
                  <a:gd name="T68" fmla="*/ 1389 w 5820"/>
                  <a:gd name="T69" fmla="*/ 5812 h 5828"/>
                  <a:gd name="T70" fmla="*/ 1201 w 5820"/>
                  <a:gd name="T71" fmla="*/ 5828 h 5828"/>
                  <a:gd name="T72" fmla="*/ 1054 w 5820"/>
                  <a:gd name="T73" fmla="*/ 5816 h 5828"/>
                  <a:gd name="T74" fmla="*/ 927 w 5820"/>
                  <a:gd name="T75" fmla="*/ 5780 h 5828"/>
                  <a:gd name="T76" fmla="*/ 798 w 5820"/>
                  <a:gd name="T77" fmla="*/ 5725 h 5828"/>
                  <a:gd name="T78" fmla="*/ 670 w 5820"/>
                  <a:gd name="T79" fmla="*/ 5656 h 5828"/>
                  <a:gd name="T80" fmla="*/ 545 w 5820"/>
                  <a:gd name="T81" fmla="*/ 5575 h 5828"/>
                  <a:gd name="T82" fmla="*/ 428 w 5820"/>
                  <a:gd name="T83" fmla="*/ 5490 h 5828"/>
                  <a:gd name="T84" fmla="*/ 320 w 5820"/>
                  <a:gd name="T85" fmla="*/ 5401 h 5828"/>
                  <a:gd name="T86" fmla="*/ 223 w 5820"/>
                  <a:gd name="T87" fmla="*/ 5318 h 5828"/>
                  <a:gd name="T88" fmla="*/ 140 w 5820"/>
                  <a:gd name="T89" fmla="*/ 5242 h 5828"/>
                  <a:gd name="T90" fmla="*/ 74 w 5820"/>
                  <a:gd name="T91" fmla="*/ 5178 h 5828"/>
                  <a:gd name="T92" fmla="*/ 27 w 5820"/>
                  <a:gd name="T93" fmla="*/ 5130 h 5828"/>
                  <a:gd name="T94" fmla="*/ 2 w 5820"/>
                  <a:gd name="T95" fmla="*/ 5104 h 5828"/>
                  <a:gd name="T96" fmla="*/ 1417 w 5820"/>
                  <a:gd name="T97" fmla="*/ 3682 h 5828"/>
                  <a:gd name="T98" fmla="*/ 4242 w 5820"/>
                  <a:gd name="T99" fmla="*/ 1985 h 5828"/>
                  <a:gd name="T100" fmla="*/ 5095 w 5820"/>
                  <a:gd name="T101" fmla="*/ 0 h 58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820" h="5828">
                    <a:moveTo>
                      <a:pt x="5095" y="0"/>
                    </a:moveTo>
                    <a:lnTo>
                      <a:pt x="5098" y="3"/>
                    </a:lnTo>
                    <a:lnTo>
                      <a:pt x="5107" y="12"/>
                    </a:lnTo>
                    <a:lnTo>
                      <a:pt x="5123" y="28"/>
                    </a:lnTo>
                    <a:lnTo>
                      <a:pt x="5144" y="48"/>
                    </a:lnTo>
                    <a:lnTo>
                      <a:pt x="5171" y="74"/>
                    </a:lnTo>
                    <a:lnTo>
                      <a:pt x="5201" y="104"/>
                    </a:lnTo>
                    <a:lnTo>
                      <a:pt x="5234" y="140"/>
                    </a:lnTo>
                    <a:lnTo>
                      <a:pt x="5272" y="181"/>
                    </a:lnTo>
                    <a:lnTo>
                      <a:pt x="5311" y="223"/>
                    </a:lnTo>
                    <a:lnTo>
                      <a:pt x="5353" y="271"/>
                    </a:lnTo>
                    <a:lnTo>
                      <a:pt x="5395" y="320"/>
                    </a:lnTo>
                    <a:lnTo>
                      <a:pt x="5438" y="374"/>
                    </a:lnTo>
                    <a:lnTo>
                      <a:pt x="5482" y="428"/>
                    </a:lnTo>
                    <a:lnTo>
                      <a:pt x="5526" y="487"/>
                    </a:lnTo>
                    <a:lnTo>
                      <a:pt x="5569" y="547"/>
                    </a:lnTo>
                    <a:lnTo>
                      <a:pt x="5609" y="609"/>
                    </a:lnTo>
                    <a:lnTo>
                      <a:pt x="5648" y="671"/>
                    </a:lnTo>
                    <a:lnTo>
                      <a:pt x="5686" y="735"/>
                    </a:lnTo>
                    <a:lnTo>
                      <a:pt x="5719" y="799"/>
                    </a:lnTo>
                    <a:lnTo>
                      <a:pt x="5747" y="864"/>
                    </a:lnTo>
                    <a:lnTo>
                      <a:pt x="5772" y="928"/>
                    </a:lnTo>
                    <a:lnTo>
                      <a:pt x="5793" y="992"/>
                    </a:lnTo>
                    <a:lnTo>
                      <a:pt x="5808" y="1055"/>
                    </a:lnTo>
                    <a:lnTo>
                      <a:pt x="5816" y="1117"/>
                    </a:lnTo>
                    <a:lnTo>
                      <a:pt x="5820" y="1204"/>
                    </a:lnTo>
                    <a:lnTo>
                      <a:pt x="5816" y="1294"/>
                    </a:lnTo>
                    <a:lnTo>
                      <a:pt x="5806" y="1390"/>
                    </a:lnTo>
                    <a:lnTo>
                      <a:pt x="5786" y="1491"/>
                    </a:lnTo>
                    <a:lnTo>
                      <a:pt x="5760" y="1597"/>
                    </a:lnTo>
                    <a:lnTo>
                      <a:pt x="5726" y="1707"/>
                    </a:lnTo>
                    <a:lnTo>
                      <a:pt x="5686" y="1820"/>
                    </a:lnTo>
                    <a:lnTo>
                      <a:pt x="5638" y="1937"/>
                    </a:lnTo>
                    <a:lnTo>
                      <a:pt x="5583" y="2058"/>
                    </a:lnTo>
                    <a:lnTo>
                      <a:pt x="5523" y="2182"/>
                    </a:lnTo>
                    <a:lnTo>
                      <a:pt x="5456" y="2307"/>
                    </a:lnTo>
                    <a:lnTo>
                      <a:pt x="5383" y="2437"/>
                    </a:lnTo>
                    <a:lnTo>
                      <a:pt x="5303" y="2568"/>
                    </a:lnTo>
                    <a:lnTo>
                      <a:pt x="5219" y="2702"/>
                    </a:lnTo>
                    <a:lnTo>
                      <a:pt x="5128" y="2837"/>
                    </a:lnTo>
                    <a:lnTo>
                      <a:pt x="5031" y="2973"/>
                    </a:lnTo>
                    <a:lnTo>
                      <a:pt x="4930" y="3111"/>
                    </a:lnTo>
                    <a:lnTo>
                      <a:pt x="4822" y="3250"/>
                    </a:lnTo>
                    <a:lnTo>
                      <a:pt x="4711" y="3389"/>
                    </a:lnTo>
                    <a:lnTo>
                      <a:pt x="4594" y="3528"/>
                    </a:lnTo>
                    <a:lnTo>
                      <a:pt x="4472" y="3667"/>
                    </a:lnTo>
                    <a:lnTo>
                      <a:pt x="4345" y="3807"/>
                    </a:lnTo>
                    <a:lnTo>
                      <a:pt x="4214" y="3946"/>
                    </a:lnTo>
                    <a:lnTo>
                      <a:pt x="4079" y="4084"/>
                    </a:lnTo>
                    <a:lnTo>
                      <a:pt x="3941" y="4220"/>
                    </a:lnTo>
                    <a:lnTo>
                      <a:pt x="3802" y="4351"/>
                    </a:lnTo>
                    <a:lnTo>
                      <a:pt x="3664" y="4477"/>
                    </a:lnTo>
                    <a:lnTo>
                      <a:pt x="3524" y="4599"/>
                    </a:lnTo>
                    <a:lnTo>
                      <a:pt x="3384" y="4716"/>
                    </a:lnTo>
                    <a:lnTo>
                      <a:pt x="3246" y="4829"/>
                    </a:lnTo>
                    <a:lnTo>
                      <a:pt x="3106" y="4935"/>
                    </a:lnTo>
                    <a:lnTo>
                      <a:pt x="2970" y="5038"/>
                    </a:lnTo>
                    <a:lnTo>
                      <a:pt x="2832" y="5134"/>
                    </a:lnTo>
                    <a:lnTo>
                      <a:pt x="2698" y="5226"/>
                    </a:lnTo>
                    <a:lnTo>
                      <a:pt x="2565" y="5311"/>
                    </a:lnTo>
                    <a:lnTo>
                      <a:pt x="2434" y="5391"/>
                    </a:lnTo>
                    <a:lnTo>
                      <a:pt x="2305" y="5463"/>
                    </a:lnTo>
                    <a:lnTo>
                      <a:pt x="2178" y="5530"/>
                    </a:lnTo>
                    <a:lnTo>
                      <a:pt x="2054" y="5591"/>
                    </a:lnTo>
                    <a:lnTo>
                      <a:pt x="1934" y="5646"/>
                    </a:lnTo>
                    <a:lnTo>
                      <a:pt x="1817" y="5692"/>
                    </a:lnTo>
                    <a:lnTo>
                      <a:pt x="1704" y="5732"/>
                    </a:lnTo>
                    <a:lnTo>
                      <a:pt x="1594" y="5766"/>
                    </a:lnTo>
                    <a:lnTo>
                      <a:pt x="1489" y="5793"/>
                    </a:lnTo>
                    <a:lnTo>
                      <a:pt x="1389" y="5812"/>
                    </a:lnTo>
                    <a:lnTo>
                      <a:pt x="1293" y="5824"/>
                    </a:lnTo>
                    <a:lnTo>
                      <a:pt x="1201" y="5828"/>
                    </a:lnTo>
                    <a:lnTo>
                      <a:pt x="1116" y="5824"/>
                    </a:lnTo>
                    <a:lnTo>
                      <a:pt x="1054" y="5816"/>
                    </a:lnTo>
                    <a:lnTo>
                      <a:pt x="991" y="5800"/>
                    </a:lnTo>
                    <a:lnTo>
                      <a:pt x="927" y="5780"/>
                    </a:lnTo>
                    <a:lnTo>
                      <a:pt x="862" y="5755"/>
                    </a:lnTo>
                    <a:lnTo>
                      <a:pt x="798" y="5725"/>
                    </a:lnTo>
                    <a:lnTo>
                      <a:pt x="732" y="5692"/>
                    </a:lnTo>
                    <a:lnTo>
                      <a:pt x="670" y="5656"/>
                    </a:lnTo>
                    <a:lnTo>
                      <a:pt x="607" y="5617"/>
                    </a:lnTo>
                    <a:lnTo>
                      <a:pt x="545" y="5575"/>
                    </a:lnTo>
                    <a:lnTo>
                      <a:pt x="486" y="5532"/>
                    </a:lnTo>
                    <a:lnTo>
                      <a:pt x="428" y="5490"/>
                    </a:lnTo>
                    <a:lnTo>
                      <a:pt x="373" y="5445"/>
                    </a:lnTo>
                    <a:lnTo>
                      <a:pt x="320" y="5401"/>
                    </a:lnTo>
                    <a:lnTo>
                      <a:pt x="269" y="5359"/>
                    </a:lnTo>
                    <a:lnTo>
                      <a:pt x="223" y="5318"/>
                    </a:lnTo>
                    <a:lnTo>
                      <a:pt x="179" y="5279"/>
                    </a:lnTo>
                    <a:lnTo>
                      <a:pt x="140" y="5242"/>
                    </a:lnTo>
                    <a:lnTo>
                      <a:pt x="104" y="5208"/>
                    </a:lnTo>
                    <a:lnTo>
                      <a:pt x="74" y="5178"/>
                    </a:lnTo>
                    <a:lnTo>
                      <a:pt x="48" y="5152"/>
                    </a:lnTo>
                    <a:lnTo>
                      <a:pt x="27" y="5130"/>
                    </a:lnTo>
                    <a:lnTo>
                      <a:pt x="12" y="5114"/>
                    </a:lnTo>
                    <a:lnTo>
                      <a:pt x="2" y="5104"/>
                    </a:lnTo>
                    <a:lnTo>
                      <a:pt x="0" y="5100"/>
                    </a:lnTo>
                    <a:lnTo>
                      <a:pt x="1417" y="3682"/>
                    </a:lnTo>
                    <a:lnTo>
                      <a:pt x="1981" y="4248"/>
                    </a:lnTo>
                    <a:lnTo>
                      <a:pt x="4242" y="1985"/>
                    </a:lnTo>
                    <a:lnTo>
                      <a:pt x="3678" y="1418"/>
                    </a:lnTo>
                    <a:lnTo>
                      <a:pt x="5095" y="0"/>
                    </a:lnTo>
                    <a:close/>
                  </a:path>
                </a:pathLst>
              </a:custGeom>
              <a:solidFill>
                <a:srgbClr val="3B414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D1EE11BD-B03C-4804-BFF2-6F5736EBD23E}"/>
                </a:ext>
              </a:extLst>
            </p:cNvPr>
            <p:cNvSpPr/>
            <p:nvPr/>
          </p:nvSpPr>
          <p:spPr>
            <a:xfrm>
              <a:off x="7844864" y="2280165"/>
              <a:ext cx="4256696" cy="73866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91440" marR="0" lvl="0" indent="-9144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Successful developing and execution of 4 software projects</a:t>
              </a:r>
            </a:p>
            <a:p>
              <a:pPr marL="548640" lvl="1" indent="-91440">
                <a:buFont typeface="Arial" panose="020B0604020202020204" pitchFamily="34" charset="0"/>
                <a:buChar char="•"/>
                <a:defRPr/>
              </a:pPr>
              <a:r>
                <a:rPr lang="en-US" sz="105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Nwms</a:t>
              </a: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en-US" sz="105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ibaar</a:t>
              </a: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en-US" sz="105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ibaarpay</a:t>
              </a: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en-US" sz="105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bolIbaar</a:t>
              </a:r>
              <a:r>
                <a:rPr kumimoji="0" lang="en-US" sz="105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</a:t>
              </a:r>
            </a:p>
            <a:p>
              <a:pPr marL="91440" marR="0" lvl="0" indent="-9144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Degree of brilliant talent in the bachelor's degree</a:t>
              </a:r>
              <a:endParaRPr lang="fa-IR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91440" marR="0" lvl="0" indent="-9144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05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Honors student in master's degree</a:t>
              </a:r>
              <a:endParaRPr kumimoji="0" lang="fa-I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6B7A8CF0-D492-4B99-811A-E085CC3B3194}"/>
                </a:ext>
              </a:extLst>
            </p:cNvPr>
            <p:cNvSpPr/>
            <p:nvPr/>
          </p:nvSpPr>
          <p:spPr>
            <a:xfrm>
              <a:off x="7735544" y="3924396"/>
              <a:ext cx="3985932" cy="4001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Master in IT Engineering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Iran University of Science and Technology</a:t>
              </a:r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75798491-9B2B-48FA-9547-25AC11A37A2C}"/>
                </a:ext>
              </a:extLst>
            </p:cNvPr>
            <p:cNvSpPr/>
            <p:nvPr/>
          </p:nvSpPr>
          <p:spPr>
            <a:xfrm>
              <a:off x="8264873" y="5834424"/>
              <a:ext cx="2017058" cy="2616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Phone: </a:t>
              </a:r>
              <a:r>
                <a:rPr kumimoji="0" lang="en-US" sz="11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+</a:t>
              </a:r>
              <a:r>
                <a:rPr kumimoji="0" lang="fa-IR" sz="11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989362948894</a:t>
              </a:r>
              <a:endParaRPr kumimoji="0" lang="en-US" sz="11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grpSp>
          <p:nvGrpSpPr>
            <p:cNvPr id="390" name="Group 389">
              <a:extLst>
                <a:ext uri="{FF2B5EF4-FFF2-40B4-BE49-F238E27FC236}">
                  <a16:creationId xmlns:a16="http://schemas.microsoft.com/office/drawing/2014/main" id="{B25277FC-BEF4-43AA-80B5-D7CDF5888571}"/>
                </a:ext>
              </a:extLst>
            </p:cNvPr>
            <p:cNvGrpSpPr/>
            <p:nvPr/>
          </p:nvGrpSpPr>
          <p:grpSpPr>
            <a:xfrm>
              <a:off x="6027316" y="1301964"/>
              <a:ext cx="2454113" cy="753232"/>
              <a:chOff x="5992540" y="1343059"/>
              <a:chExt cx="2361840" cy="743757"/>
            </a:xfrm>
          </p:grpSpPr>
          <p:sp>
            <p:nvSpPr>
              <p:cNvPr id="397" name="Rectangle 396">
                <a:extLst>
                  <a:ext uri="{FF2B5EF4-FFF2-40B4-BE49-F238E27FC236}">
                    <a16:creationId xmlns:a16="http://schemas.microsoft.com/office/drawing/2014/main" id="{00DBA536-4AD2-43D3-8074-CA408D26D900}"/>
                  </a:ext>
                </a:extLst>
              </p:cNvPr>
              <p:cNvSpPr/>
              <p:nvPr/>
            </p:nvSpPr>
            <p:spPr>
              <a:xfrm>
                <a:off x="6003191" y="1343059"/>
                <a:ext cx="1386718" cy="258319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Hamed Kalantari</a:t>
                </a:r>
              </a:p>
            </p:txBody>
          </p:sp>
          <p:sp>
            <p:nvSpPr>
              <p:cNvPr id="398" name="Rectangle 397">
                <a:extLst>
                  <a:ext uri="{FF2B5EF4-FFF2-40B4-BE49-F238E27FC236}">
                    <a16:creationId xmlns:a16="http://schemas.microsoft.com/office/drawing/2014/main" id="{D7277DB3-7DAD-4949-9495-F263B50E46B3}"/>
                  </a:ext>
                </a:extLst>
              </p:cNvPr>
              <p:cNvSpPr/>
              <p:nvPr/>
            </p:nvSpPr>
            <p:spPr>
              <a:xfrm>
                <a:off x="5992540" y="1661349"/>
                <a:ext cx="2361840" cy="425467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91440" marR="0" lvl="0" indent="-9144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Live in Tehran</a:t>
                </a:r>
              </a:p>
              <a:p>
                <a:pPr marL="91440" marR="0" lvl="0" indent="-9144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33 years old</a:t>
                </a:r>
              </a:p>
            </p:txBody>
          </p:sp>
        </p:grp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0EC295F7-25A5-435D-9016-61BCBEBDF332}"/>
                </a:ext>
              </a:extLst>
            </p:cNvPr>
            <p:cNvSpPr/>
            <p:nvPr/>
          </p:nvSpPr>
          <p:spPr>
            <a:xfrm>
              <a:off x="8264872" y="6024627"/>
              <a:ext cx="2859387" cy="2616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Email: </a:t>
              </a:r>
              <a:r>
                <a:rPr kumimoji="0" lang="en-US" sz="11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soheillamso@gmail.com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AE959DB-57CF-4CDD-8B89-D934277C9230}"/>
                </a:ext>
              </a:extLst>
            </p:cNvPr>
            <p:cNvGrpSpPr/>
            <p:nvPr/>
          </p:nvGrpSpPr>
          <p:grpSpPr>
            <a:xfrm>
              <a:off x="1365674" y="2673506"/>
              <a:ext cx="3769696" cy="1898688"/>
              <a:chOff x="1414249" y="2315697"/>
              <a:chExt cx="3769696" cy="1898688"/>
            </a:xfrm>
          </p:grpSpPr>
          <p:sp>
            <p:nvSpPr>
              <p:cNvPr id="464" name="Freeform 101">
                <a:extLst>
                  <a:ext uri="{FF2B5EF4-FFF2-40B4-BE49-F238E27FC236}">
                    <a16:creationId xmlns:a16="http://schemas.microsoft.com/office/drawing/2014/main" id="{0E5CC454-DE16-48C1-8BA1-F877910F4D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5751" y="2370367"/>
                <a:ext cx="2998194" cy="1844018"/>
              </a:xfrm>
              <a:custGeom>
                <a:avLst/>
                <a:gdLst>
                  <a:gd name="T0" fmla="*/ 1596 w 1596"/>
                  <a:gd name="T1" fmla="*/ 1009 h 1009"/>
                  <a:gd name="T2" fmla="*/ 1423 w 1596"/>
                  <a:gd name="T3" fmla="*/ 594 h 1009"/>
                  <a:gd name="T4" fmla="*/ 0 w 1596"/>
                  <a:gd name="T5" fmla="*/ 594 h 1009"/>
                  <a:gd name="T6" fmla="*/ 0 w 1596"/>
                  <a:gd name="T7" fmla="*/ 0 h 10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96" h="1009">
                    <a:moveTo>
                      <a:pt x="1596" y="1009"/>
                    </a:moveTo>
                    <a:cubicBezTo>
                      <a:pt x="1496" y="897"/>
                      <a:pt x="1433" y="753"/>
                      <a:pt x="1423" y="594"/>
                    </a:cubicBezTo>
                    <a:cubicBezTo>
                      <a:pt x="0" y="594"/>
                      <a:pt x="0" y="594"/>
                      <a:pt x="0" y="59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25400" cap="rnd">
                <a:solidFill>
                  <a:srgbClr val="3B414D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D4CE0D6-51B0-493D-9845-678F0FD0779E}"/>
                  </a:ext>
                </a:extLst>
              </p:cNvPr>
              <p:cNvSpPr/>
              <p:nvPr/>
            </p:nvSpPr>
            <p:spPr>
              <a:xfrm>
                <a:off x="1414249" y="2315697"/>
                <a:ext cx="1006135" cy="13157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407" name="Group 406">
              <a:extLst>
                <a:ext uri="{FF2B5EF4-FFF2-40B4-BE49-F238E27FC236}">
                  <a16:creationId xmlns:a16="http://schemas.microsoft.com/office/drawing/2014/main" id="{9C890470-5BF5-47DB-9681-E38802320429}"/>
                </a:ext>
              </a:extLst>
            </p:cNvPr>
            <p:cNvGrpSpPr/>
            <p:nvPr/>
          </p:nvGrpSpPr>
          <p:grpSpPr>
            <a:xfrm>
              <a:off x="1492903" y="3409841"/>
              <a:ext cx="2227542" cy="469102"/>
              <a:chOff x="1661626" y="4932594"/>
              <a:chExt cx="2143788" cy="463201"/>
            </a:xfrm>
          </p:grpSpPr>
          <p:sp>
            <p:nvSpPr>
              <p:cNvPr id="451" name="TextBox 450">
                <a:extLst>
                  <a:ext uri="{FF2B5EF4-FFF2-40B4-BE49-F238E27FC236}">
                    <a16:creationId xmlns:a16="http://schemas.microsoft.com/office/drawing/2014/main" id="{5EFF2D84-EB1D-4CE6-99C4-CF3D9DB36AE8}"/>
                  </a:ext>
                </a:extLst>
              </p:cNvPr>
              <p:cNvSpPr txBox="1"/>
              <p:nvPr/>
            </p:nvSpPr>
            <p:spPr>
              <a:xfrm>
                <a:off x="2088045" y="5021945"/>
                <a:ext cx="1717369" cy="33429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>
                  <a:defRPr/>
                </a:pPr>
                <a:r>
                  <a:rPr lang="en-IN" sz="1600" b="1" kern="0" dirty="0">
                    <a:solidFill>
                      <a:srgbClr val="2B6E74"/>
                    </a:solidFill>
                    <a:latin typeface="Century Gothic" panose="020B0502020202020204" pitchFamily="34" charset="0"/>
                  </a:rPr>
                  <a:t>Technical SKILLS</a:t>
                </a:r>
              </a:p>
            </p:txBody>
          </p:sp>
          <p:grpSp>
            <p:nvGrpSpPr>
              <p:cNvPr id="452" name="Group 451">
                <a:extLst>
                  <a:ext uri="{FF2B5EF4-FFF2-40B4-BE49-F238E27FC236}">
                    <a16:creationId xmlns:a16="http://schemas.microsoft.com/office/drawing/2014/main" id="{E59E647B-21D7-4816-A590-E8D308EBE02B}"/>
                  </a:ext>
                </a:extLst>
              </p:cNvPr>
              <p:cNvGrpSpPr/>
              <p:nvPr/>
            </p:nvGrpSpPr>
            <p:grpSpPr>
              <a:xfrm>
                <a:off x="1661626" y="4932594"/>
                <a:ext cx="463199" cy="463201"/>
                <a:chOff x="4789407" y="5100692"/>
                <a:chExt cx="1907038" cy="1907038"/>
              </a:xfrm>
              <a:solidFill>
                <a:srgbClr val="2B6E74"/>
              </a:solidFill>
            </p:grpSpPr>
            <p:sp>
              <p:nvSpPr>
                <p:cNvPr id="453" name="Freeform 6">
                  <a:extLst>
                    <a:ext uri="{FF2B5EF4-FFF2-40B4-BE49-F238E27FC236}">
                      <a16:creationId xmlns:a16="http://schemas.microsoft.com/office/drawing/2014/main" id="{614EF269-573D-4838-B83D-C9E45A32B1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19089" y="5774994"/>
                  <a:ext cx="447673" cy="446743"/>
                </a:xfrm>
                <a:custGeom>
                  <a:avLst/>
                  <a:gdLst>
                    <a:gd name="T0" fmla="*/ 481 w 962"/>
                    <a:gd name="T1" fmla="*/ 0 h 960"/>
                    <a:gd name="T2" fmla="*/ 541 w 962"/>
                    <a:gd name="T3" fmla="*/ 4 h 960"/>
                    <a:gd name="T4" fmla="*/ 599 w 962"/>
                    <a:gd name="T5" fmla="*/ 14 h 960"/>
                    <a:gd name="T6" fmla="*/ 655 w 962"/>
                    <a:gd name="T7" fmla="*/ 32 h 960"/>
                    <a:gd name="T8" fmla="*/ 707 w 962"/>
                    <a:gd name="T9" fmla="*/ 56 h 960"/>
                    <a:gd name="T10" fmla="*/ 755 w 962"/>
                    <a:gd name="T11" fmla="*/ 86 h 960"/>
                    <a:gd name="T12" fmla="*/ 800 w 962"/>
                    <a:gd name="T13" fmla="*/ 121 h 960"/>
                    <a:gd name="T14" fmla="*/ 840 w 962"/>
                    <a:gd name="T15" fmla="*/ 162 h 960"/>
                    <a:gd name="T16" fmla="*/ 875 w 962"/>
                    <a:gd name="T17" fmla="*/ 206 h 960"/>
                    <a:gd name="T18" fmla="*/ 904 w 962"/>
                    <a:gd name="T19" fmla="*/ 255 h 960"/>
                    <a:gd name="T20" fmla="*/ 929 w 962"/>
                    <a:gd name="T21" fmla="*/ 307 h 960"/>
                    <a:gd name="T22" fmla="*/ 947 w 962"/>
                    <a:gd name="T23" fmla="*/ 362 h 960"/>
                    <a:gd name="T24" fmla="*/ 958 w 962"/>
                    <a:gd name="T25" fmla="*/ 420 h 960"/>
                    <a:gd name="T26" fmla="*/ 962 w 962"/>
                    <a:gd name="T27" fmla="*/ 480 h 960"/>
                    <a:gd name="T28" fmla="*/ 958 w 962"/>
                    <a:gd name="T29" fmla="*/ 540 h 960"/>
                    <a:gd name="T30" fmla="*/ 947 w 962"/>
                    <a:gd name="T31" fmla="*/ 598 h 960"/>
                    <a:gd name="T32" fmla="*/ 929 w 962"/>
                    <a:gd name="T33" fmla="*/ 653 h 960"/>
                    <a:gd name="T34" fmla="*/ 904 w 962"/>
                    <a:gd name="T35" fmla="*/ 706 h 960"/>
                    <a:gd name="T36" fmla="*/ 875 w 962"/>
                    <a:gd name="T37" fmla="*/ 754 h 960"/>
                    <a:gd name="T38" fmla="*/ 840 w 962"/>
                    <a:gd name="T39" fmla="*/ 799 h 960"/>
                    <a:gd name="T40" fmla="*/ 800 w 962"/>
                    <a:gd name="T41" fmla="*/ 838 h 960"/>
                    <a:gd name="T42" fmla="*/ 755 w 962"/>
                    <a:gd name="T43" fmla="*/ 874 h 960"/>
                    <a:gd name="T44" fmla="*/ 707 w 962"/>
                    <a:gd name="T45" fmla="*/ 904 h 960"/>
                    <a:gd name="T46" fmla="*/ 655 w 962"/>
                    <a:gd name="T47" fmla="*/ 928 h 960"/>
                    <a:gd name="T48" fmla="*/ 599 w 962"/>
                    <a:gd name="T49" fmla="*/ 945 h 960"/>
                    <a:gd name="T50" fmla="*/ 541 w 962"/>
                    <a:gd name="T51" fmla="*/ 956 h 960"/>
                    <a:gd name="T52" fmla="*/ 481 w 962"/>
                    <a:gd name="T53" fmla="*/ 960 h 960"/>
                    <a:gd name="T54" fmla="*/ 421 w 962"/>
                    <a:gd name="T55" fmla="*/ 956 h 960"/>
                    <a:gd name="T56" fmla="*/ 363 w 962"/>
                    <a:gd name="T57" fmla="*/ 945 h 960"/>
                    <a:gd name="T58" fmla="*/ 307 w 962"/>
                    <a:gd name="T59" fmla="*/ 928 h 960"/>
                    <a:gd name="T60" fmla="*/ 255 w 962"/>
                    <a:gd name="T61" fmla="*/ 904 h 960"/>
                    <a:gd name="T62" fmla="*/ 207 w 962"/>
                    <a:gd name="T63" fmla="*/ 874 h 960"/>
                    <a:gd name="T64" fmla="*/ 162 w 962"/>
                    <a:gd name="T65" fmla="*/ 838 h 960"/>
                    <a:gd name="T66" fmla="*/ 122 w 962"/>
                    <a:gd name="T67" fmla="*/ 799 h 960"/>
                    <a:gd name="T68" fmla="*/ 87 w 962"/>
                    <a:gd name="T69" fmla="*/ 754 h 960"/>
                    <a:gd name="T70" fmla="*/ 58 w 962"/>
                    <a:gd name="T71" fmla="*/ 706 h 960"/>
                    <a:gd name="T72" fmla="*/ 33 w 962"/>
                    <a:gd name="T73" fmla="*/ 653 h 960"/>
                    <a:gd name="T74" fmla="*/ 15 w 962"/>
                    <a:gd name="T75" fmla="*/ 598 h 960"/>
                    <a:gd name="T76" fmla="*/ 4 w 962"/>
                    <a:gd name="T77" fmla="*/ 540 h 960"/>
                    <a:gd name="T78" fmla="*/ 0 w 962"/>
                    <a:gd name="T79" fmla="*/ 480 h 960"/>
                    <a:gd name="T80" fmla="*/ 4 w 962"/>
                    <a:gd name="T81" fmla="*/ 420 h 960"/>
                    <a:gd name="T82" fmla="*/ 15 w 962"/>
                    <a:gd name="T83" fmla="*/ 362 h 960"/>
                    <a:gd name="T84" fmla="*/ 33 w 962"/>
                    <a:gd name="T85" fmla="*/ 307 h 960"/>
                    <a:gd name="T86" fmla="*/ 58 w 962"/>
                    <a:gd name="T87" fmla="*/ 255 h 960"/>
                    <a:gd name="T88" fmla="*/ 87 w 962"/>
                    <a:gd name="T89" fmla="*/ 206 h 960"/>
                    <a:gd name="T90" fmla="*/ 122 w 962"/>
                    <a:gd name="T91" fmla="*/ 162 h 960"/>
                    <a:gd name="T92" fmla="*/ 162 w 962"/>
                    <a:gd name="T93" fmla="*/ 121 h 960"/>
                    <a:gd name="T94" fmla="*/ 207 w 962"/>
                    <a:gd name="T95" fmla="*/ 86 h 960"/>
                    <a:gd name="T96" fmla="*/ 255 w 962"/>
                    <a:gd name="T97" fmla="*/ 56 h 960"/>
                    <a:gd name="T98" fmla="*/ 307 w 962"/>
                    <a:gd name="T99" fmla="*/ 32 h 960"/>
                    <a:gd name="T100" fmla="*/ 363 w 962"/>
                    <a:gd name="T101" fmla="*/ 14 h 960"/>
                    <a:gd name="T102" fmla="*/ 421 w 962"/>
                    <a:gd name="T103" fmla="*/ 4 h 960"/>
                    <a:gd name="T104" fmla="*/ 481 w 962"/>
                    <a:gd name="T105" fmla="*/ 0 h 9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962" h="960">
                      <a:moveTo>
                        <a:pt x="481" y="0"/>
                      </a:moveTo>
                      <a:lnTo>
                        <a:pt x="541" y="4"/>
                      </a:lnTo>
                      <a:lnTo>
                        <a:pt x="599" y="14"/>
                      </a:lnTo>
                      <a:lnTo>
                        <a:pt x="655" y="32"/>
                      </a:lnTo>
                      <a:lnTo>
                        <a:pt x="707" y="56"/>
                      </a:lnTo>
                      <a:lnTo>
                        <a:pt x="755" y="86"/>
                      </a:lnTo>
                      <a:lnTo>
                        <a:pt x="800" y="121"/>
                      </a:lnTo>
                      <a:lnTo>
                        <a:pt x="840" y="162"/>
                      </a:lnTo>
                      <a:lnTo>
                        <a:pt x="875" y="206"/>
                      </a:lnTo>
                      <a:lnTo>
                        <a:pt x="904" y="255"/>
                      </a:lnTo>
                      <a:lnTo>
                        <a:pt x="929" y="307"/>
                      </a:lnTo>
                      <a:lnTo>
                        <a:pt x="947" y="362"/>
                      </a:lnTo>
                      <a:lnTo>
                        <a:pt x="958" y="420"/>
                      </a:lnTo>
                      <a:lnTo>
                        <a:pt x="962" y="480"/>
                      </a:lnTo>
                      <a:lnTo>
                        <a:pt x="958" y="540"/>
                      </a:lnTo>
                      <a:lnTo>
                        <a:pt x="947" y="598"/>
                      </a:lnTo>
                      <a:lnTo>
                        <a:pt x="929" y="653"/>
                      </a:lnTo>
                      <a:lnTo>
                        <a:pt x="904" y="706"/>
                      </a:lnTo>
                      <a:lnTo>
                        <a:pt x="875" y="754"/>
                      </a:lnTo>
                      <a:lnTo>
                        <a:pt x="840" y="799"/>
                      </a:lnTo>
                      <a:lnTo>
                        <a:pt x="800" y="838"/>
                      </a:lnTo>
                      <a:lnTo>
                        <a:pt x="755" y="874"/>
                      </a:lnTo>
                      <a:lnTo>
                        <a:pt x="707" y="904"/>
                      </a:lnTo>
                      <a:lnTo>
                        <a:pt x="655" y="928"/>
                      </a:lnTo>
                      <a:lnTo>
                        <a:pt x="599" y="945"/>
                      </a:lnTo>
                      <a:lnTo>
                        <a:pt x="541" y="956"/>
                      </a:lnTo>
                      <a:lnTo>
                        <a:pt x="481" y="960"/>
                      </a:lnTo>
                      <a:lnTo>
                        <a:pt x="421" y="956"/>
                      </a:lnTo>
                      <a:lnTo>
                        <a:pt x="363" y="945"/>
                      </a:lnTo>
                      <a:lnTo>
                        <a:pt x="307" y="928"/>
                      </a:lnTo>
                      <a:lnTo>
                        <a:pt x="255" y="904"/>
                      </a:lnTo>
                      <a:lnTo>
                        <a:pt x="207" y="874"/>
                      </a:lnTo>
                      <a:lnTo>
                        <a:pt x="162" y="838"/>
                      </a:lnTo>
                      <a:lnTo>
                        <a:pt x="122" y="799"/>
                      </a:lnTo>
                      <a:lnTo>
                        <a:pt x="87" y="754"/>
                      </a:lnTo>
                      <a:lnTo>
                        <a:pt x="58" y="706"/>
                      </a:lnTo>
                      <a:lnTo>
                        <a:pt x="33" y="653"/>
                      </a:lnTo>
                      <a:lnTo>
                        <a:pt x="15" y="598"/>
                      </a:lnTo>
                      <a:lnTo>
                        <a:pt x="4" y="540"/>
                      </a:lnTo>
                      <a:lnTo>
                        <a:pt x="0" y="480"/>
                      </a:lnTo>
                      <a:lnTo>
                        <a:pt x="4" y="420"/>
                      </a:lnTo>
                      <a:lnTo>
                        <a:pt x="15" y="362"/>
                      </a:lnTo>
                      <a:lnTo>
                        <a:pt x="33" y="307"/>
                      </a:lnTo>
                      <a:lnTo>
                        <a:pt x="58" y="255"/>
                      </a:lnTo>
                      <a:lnTo>
                        <a:pt x="87" y="206"/>
                      </a:lnTo>
                      <a:lnTo>
                        <a:pt x="122" y="162"/>
                      </a:lnTo>
                      <a:lnTo>
                        <a:pt x="162" y="121"/>
                      </a:lnTo>
                      <a:lnTo>
                        <a:pt x="207" y="86"/>
                      </a:lnTo>
                      <a:lnTo>
                        <a:pt x="255" y="56"/>
                      </a:lnTo>
                      <a:lnTo>
                        <a:pt x="307" y="32"/>
                      </a:lnTo>
                      <a:lnTo>
                        <a:pt x="363" y="14"/>
                      </a:lnTo>
                      <a:lnTo>
                        <a:pt x="421" y="4"/>
                      </a:lnTo>
                      <a:lnTo>
                        <a:pt x="48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54" name="Freeform 7">
                  <a:extLst>
                    <a:ext uri="{FF2B5EF4-FFF2-40B4-BE49-F238E27FC236}">
                      <a16:creationId xmlns:a16="http://schemas.microsoft.com/office/drawing/2014/main" id="{24739BB9-7673-493A-A209-06EBA096E96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89407" y="5100692"/>
                  <a:ext cx="1907038" cy="1907038"/>
                </a:xfrm>
                <a:custGeom>
                  <a:avLst/>
                  <a:gdLst>
                    <a:gd name="T0" fmla="*/ 1746 w 4098"/>
                    <a:gd name="T1" fmla="*/ 764 h 4098"/>
                    <a:gd name="T2" fmla="*/ 1383 w 4098"/>
                    <a:gd name="T3" fmla="*/ 909 h 4098"/>
                    <a:gd name="T4" fmla="*/ 1082 w 4098"/>
                    <a:gd name="T5" fmla="*/ 1150 h 4098"/>
                    <a:gd name="T6" fmla="*/ 863 w 4098"/>
                    <a:gd name="T7" fmla="*/ 1469 h 4098"/>
                    <a:gd name="T8" fmla="*/ 744 w 4098"/>
                    <a:gd name="T9" fmla="*/ 1845 h 4098"/>
                    <a:gd name="T10" fmla="*/ 744 w 4098"/>
                    <a:gd name="T11" fmla="*/ 2253 h 4098"/>
                    <a:gd name="T12" fmla="*/ 863 w 4098"/>
                    <a:gd name="T13" fmla="*/ 2629 h 4098"/>
                    <a:gd name="T14" fmla="*/ 1082 w 4098"/>
                    <a:gd name="T15" fmla="*/ 2948 h 4098"/>
                    <a:gd name="T16" fmla="*/ 1383 w 4098"/>
                    <a:gd name="T17" fmla="*/ 3189 h 4098"/>
                    <a:gd name="T18" fmla="*/ 1746 w 4098"/>
                    <a:gd name="T19" fmla="*/ 3334 h 4098"/>
                    <a:gd name="T20" fmla="*/ 2152 w 4098"/>
                    <a:gd name="T21" fmla="*/ 3365 h 4098"/>
                    <a:gd name="T22" fmla="*/ 2540 w 4098"/>
                    <a:gd name="T23" fmla="*/ 3275 h 4098"/>
                    <a:gd name="T24" fmla="*/ 2875 w 4098"/>
                    <a:gd name="T25" fmla="*/ 3080 h 4098"/>
                    <a:gd name="T26" fmla="*/ 3137 w 4098"/>
                    <a:gd name="T27" fmla="*/ 2797 h 4098"/>
                    <a:gd name="T28" fmla="*/ 3308 w 4098"/>
                    <a:gd name="T29" fmla="*/ 2448 h 4098"/>
                    <a:gd name="T30" fmla="*/ 3369 w 4098"/>
                    <a:gd name="T31" fmla="*/ 2049 h 4098"/>
                    <a:gd name="T32" fmla="*/ 3308 w 4098"/>
                    <a:gd name="T33" fmla="*/ 1650 h 4098"/>
                    <a:gd name="T34" fmla="*/ 3137 w 4098"/>
                    <a:gd name="T35" fmla="*/ 1301 h 4098"/>
                    <a:gd name="T36" fmla="*/ 2875 w 4098"/>
                    <a:gd name="T37" fmla="*/ 1018 h 4098"/>
                    <a:gd name="T38" fmla="*/ 2540 w 4098"/>
                    <a:gd name="T39" fmla="*/ 823 h 4098"/>
                    <a:gd name="T40" fmla="*/ 2152 w 4098"/>
                    <a:gd name="T41" fmla="*/ 733 h 4098"/>
                    <a:gd name="T42" fmla="*/ 2317 w 4098"/>
                    <a:gd name="T43" fmla="*/ 4 h 4098"/>
                    <a:gd name="T44" fmla="*/ 2399 w 4098"/>
                    <a:gd name="T45" fmla="*/ 73 h 4098"/>
                    <a:gd name="T46" fmla="*/ 2646 w 4098"/>
                    <a:gd name="T47" fmla="*/ 478 h 4098"/>
                    <a:gd name="T48" fmla="*/ 3168 w 4098"/>
                    <a:gd name="T49" fmla="*/ 423 h 4098"/>
                    <a:gd name="T50" fmla="*/ 3259 w 4098"/>
                    <a:gd name="T51" fmla="*/ 402 h 4098"/>
                    <a:gd name="T52" fmla="*/ 3662 w 4098"/>
                    <a:gd name="T53" fmla="*/ 776 h 4098"/>
                    <a:gd name="T54" fmla="*/ 3697 w 4098"/>
                    <a:gd name="T55" fmla="*/ 862 h 4098"/>
                    <a:gd name="T56" fmla="*/ 3491 w 4098"/>
                    <a:gd name="T57" fmla="*/ 1187 h 4098"/>
                    <a:gd name="T58" fmla="*/ 3652 w 4098"/>
                    <a:gd name="T59" fmla="*/ 1544 h 4098"/>
                    <a:gd name="T60" fmla="*/ 4050 w 4098"/>
                    <a:gd name="T61" fmla="*/ 1712 h 4098"/>
                    <a:gd name="T62" fmla="*/ 4098 w 4098"/>
                    <a:gd name="T63" fmla="*/ 1809 h 4098"/>
                    <a:gd name="T64" fmla="*/ 4069 w 4098"/>
                    <a:gd name="T65" fmla="*/ 2367 h 4098"/>
                    <a:gd name="T66" fmla="*/ 3678 w 4098"/>
                    <a:gd name="T67" fmla="*/ 2459 h 4098"/>
                    <a:gd name="T68" fmla="*/ 3539 w 4098"/>
                    <a:gd name="T69" fmla="*/ 2825 h 4098"/>
                    <a:gd name="T70" fmla="*/ 3694 w 4098"/>
                    <a:gd name="T71" fmla="*/ 3213 h 4098"/>
                    <a:gd name="T72" fmla="*/ 3677 w 4098"/>
                    <a:gd name="T73" fmla="*/ 3303 h 4098"/>
                    <a:gd name="T74" fmla="*/ 3282 w 4098"/>
                    <a:gd name="T75" fmla="*/ 3688 h 4098"/>
                    <a:gd name="T76" fmla="*/ 3189 w 4098"/>
                    <a:gd name="T77" fmla="*/ 3687 h 4098"/>
                    <a:gd name="T78" fmla="*/ 2737 w 4098"/>
                    <a:gd name="T79" fmla="*/ 3583 h 4098"/>
                    <a:gd name="T80" fmla="*/ 2408 w 4098"/>
                    <a:gd name="T81" fmla="*/ 3997 h 4098"/>
                    <a:gd name="T82" fmla="*/ 2343 w 4098"/>
                    <a:gd name="T83" fmla="*/ 4084 h 4098"/>
                    <a:gd name="T84" fmla="*/ 1781 w 4098"/>
                    <a:gd name="T85" fmla="*/ 4094 h 4098"/>
                    <a:gd name="T86" fmla="*/ 1699 w 4098"/>
                    <a:gd name="T87" fmla="*/ 4025 h 4098"/>
                    <a:gd name="T88" fmla="*/ 1452 w 4098"/>
                    <a:gd name="T89" fmla="*/ 3620 h 4098"/>
                    <a:gd name="T90" fmla="*/ 930 w 4098"/>
                    <a:gd name="T91" fmla="*/ 3675 h 4098"/>
                    <a:gd name="T92" fmla="*/ 838 w 4098"/>
                    <a:gd name="T93" fmla="*/ 3694 h 4098"/>
                    <a:gd name="T94" fmla="*/ 436 w 4098"/>
                    <a:gd name="T95" fmla="*/ 3322 h 4098"/>
                    <a:gd name="T96" fmla="*/ 401 w 4098"/>
                    <a:gd name="T97" fmla="*/ 3236 h 4098"/>
                    <a:gd name="T98" fmla="*/ 607 w 4098"/>
                    <a:gd name="T99" fmla="*/ 2911 h 4098"/>
                    <a:gd name="T100" fmla="*/ 446 w 4098"/>
                    <a:gd name="T101" fmla="*/ 2554 h 4098"/>
                    <a:gd name="T102" fmla="*/ 48 w 4098"/>
                    <a:gd name="T103" fmla="*/ 2386 h 4098"/>
                    <a:gd name="T104" fmla="*/ 0 w 4098"/>
                    <a:gd name="T105" fmla="*/ 2289 h 4098"/>
                    <a:gd name="T106" fmla="*/ 29 w 4098"/>
                    <a:gd name="T107" fmla="*/ 1731 h 4098"/>
                    <a:gd name="T108" fmla="*/ 420 w 4098"/>
                    <a:gd name="T109" fmla="*/ 1639 h 4098"/>
                    <a:gd name="T110" fmla="*/ 559 w 4098"/>
                    <a:gd name="T111" fmla="*/ 1273 h 4098"/>
                    <a:gd name="T112" fmla="*/ 404 w 4098"/>
                    <a:gd name="T113" fmla="*/ 885 h 4098"/>
                    <a:gd name="T114" fmla="*/ 421 w 4098"/>
                    <a:gd name="T115" fmla="*/ 795 h 4098"/>
                    <a:gd name="T116" fmla="*/ 816 w 4098"/>
                    <a:gd name="T117" fmla="*/ 410 h 4098"/>
                    <a:gd name="T118" fmla="*/ 909 w 4098"/>
                    <a:gd name="T119" fmla="*/ 411 h 4098"/>
                    <a:gd name="T120" fmla="*/ 1361 w 4098"/>
                    <a:gd name="T121" fmla="*/ 515 h 4098"/>
                    <a:gd name="T122" fmla="*/ 1690 w 4098"/>
                    <a:gd name="T123" fmla="*/ 101 h 4098"/>
                    <a:gd name="T124" fmla="*/ 1755 w 4098"/>
                    <a:gd name="T125" fmla="*/ 14 h 40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4098" h="4098">
                      <a:moveTo>
                        <a:pt x="2049" y="729"/>
                      </a:moveTo>
                      <a:lnTo>
                        <a:pt x="1946" y="733"/>
                      </a:lnTo>
                      <a:lnTo>
                        <a:pt x="1845" y="744"/>
                      </a:lnTo>
                      <a:lnTo>
                        <a:pt x="1746" y="764"/>
                      </a:lnTo>
                      <a:lnTo>
                        <a:pt x="1650" y="790"/>
                      </a:lnTo>
                      <a:lnTo>
                        <a:pt x="1558" y="823"/>
                      </a:lnTo>
                      <a:lnTo>
                        <a:pt x="1469" y="863"/>
                      </a:lnTo>
                      <a:lnTo>
                        <a:pt x="1383" y="909"/>
                      </a:lnTo>
                      <a:lnTo>
                        <a:pt x="1301" y="961"/>
                      </a:lnTo>
                      <a:lnTo>
                        <a:pt x="1223" y="1018"/>
                      </a:lnTo>
                      <a:lnTo>
                        <a:pt x="1150" y="1082"/>
                      </a:lnTo>
                      <a:lnTo>
                        <a:pt x="1082" y="1150"/>
                      </a:lnTo>
                      <a:lnTo>
                        <a:pt x="1018" y="1223"/>
                      </a:lnTo>
                      <a:lnTo>
                        <a:pt x="961" y="1301"/>
                      </a:lnTo>
                      <a:lnTo>
                        <a:pt x="909" y="1383"/>
                      </a:lnTo>
                      <a:lnTo>
                        <a:pt x="863" y="1469"/>
                      </a:lnTo>
                      <a:lnTo>
                        <a:pt x="823" y="1558"/>
                      </a:lnTo>
                      <a:lnTo>
                        <a:pt x="790" y="1650"/>
                      </a:lnTo>
                      <a:lnTo>
                        <a:pt x="764" y="1746"/>
                      </a:lnTo>
                      <a:lnTo>
                        <a:pt x="744" y="1845"/>
                      </a:lnTo>
                      <a:lnTo>
                        <a:pt x="733" y="1946"/>
                      </a:lnTo>
                      <a:lnTo>
                        <a:pt x="729" y="2049"/>
                      </a:lnTo>
                      <a:lnTo>
                        <a:pt x="733" y="2152"/>
                      </a:lnTo>
                      <a:lnTo>
                        <a:pt x="744" y="2253"/>
                      </a:lnTo>
                      <a:lnTo>
                        <a:pt x="764" y="2352"/>
                      </a:lnTo>
                      <a:lnTo>
                        <a:pt x="790" y="2448"/>
                      </a:lnTo>
                      <a:lnTo>
                        <a:pt x="823" y="2540"/>
                      </a:lnTo>
                      <a:lnTo>
                        <a:pt x="863" y="2629"/>
                      </a:lnTo>
                      <a:lnTo>
                        <a:pt x="909" y="2715"/>
                      </a:lnTo>
                      <a:lnTo>
                        <a:pt x="961" y="2797"/>
                      </a:lnTo>
                      <a:lnTo>
                        <a:pt x="1018" y="2875"/>
                      </a:lnTo>
                      <a:lnTo>
                        <a:pt x="1082" y="2948"/>
                      </a:lnTo>
                      <a:lnTo>
                        <a:pt x="1150" y="3016"/>
                      </a:lnTo>
                      <a:lnTo>
                        <a:pt x="1223" y="3080"/>
                      </a:lnTo>
                      <a:lnTo>
                        <a:pt x="1301" y="3137"/>
                      </a:lnTo>
                      <a:lnTo>
                        <a:pt x="1383" y="3189"/>
                      </a:lnTo>
                      <a:lnTo>
                        <a:pt x="1469" y="3235"/>
                      </a:lnTo>
                      <a:lnTo>
                        <a:pt x="1558" y="3275"/>
                      </a:lnTo>
                      <a:lnTo>
                        <a:pt x="1650" y="3308"/>
                      </a:lnTo>
                      <a:lnTo>
                        <a:pt x="1746" y="3334"/>
                      </a:lnTo>
                      <a:lnTo>
                        <a:pt x="1845" y="3354"/>
                      </a:lnTo>
                      <a:lnTo>
                        <a:pt x="1946" y="3365"/>
                      </a:lnTo>
                      <a:lnTo>
                        <a:pt x="2049" y="3369"/>
                      </a:lnTo>
                      <a:lnTo>
                        <a:pt x="2152" y="3365"/>
                      </a:lnTo>
                      <a:lnTo>
                        <a:pt x="2253" y="3354"/>
                      </a:lnTo>
                      <a:lnTo>
                        <a:pt x="2352" y="3334"/>
                      </a:lnTo>
                      <a:lnTo>
                        <a:pt x="2448" y="3308"/>
                      </a:lnTo>
                      <a:lnTo>
                        <a:pt x="2540" y="3275"/>
                      </a:lnTo>
                      <a:lnTo>
                        <a:pt x="2629" y="3235"/>
                      </a:lnTo>
                      <a:lnTo>
                        <a:pt x="2715" y="3189"/>
                      </a:lnTo>
                      <a:lnTo>
                        <a:pt x="2797" y="3137"/>
                      </a:lnTo>
                      <a:lnTo>
                        <a:pt x="2875" y="3080"/>
                      </a:lnTo>
                      <a:lnTo>
                        <a:pt x="2948" y="3016"/>
                      </a:lnTo>
                      <a:lnTo>
                        <a:pt x="3016" y="2948"/>
                      </a:lnTo>
                      <a:lnTo>
                        <a:pt x="3080" y="2875"/>
                      </a:lnTo>
                      <a:lnTo>
                        <a:pt x="3137" y="2797"/>
                      </a:lnTo>
                      <a:lnTo>
                        <a:pt x="3189" y="2715"/>
                      </a:lnTo>
                      <a:lnTo>
                        <a:pt x="3235" y="2629"/>
                      </a:lnTo>
                      <a:lnTo>
                        <a:pt x="3275" y="2540"/>
                      </a:lnTo>
                      <a:lnTo>
                        <a:pt x="3308" y="2448"/>
                      </a:lnTo>
                      <a:lnTo>
                        <a:pt x="3334" y="2352"/>
                      </a:lnTo>
                      <a:lnTo>
                        <a:pt x="3354" y="2253"/>
                      </a:lnTo>
                      <a:lnTo>
                        <a:pt x="3365" y="2152"/>
                      </a:lnTo>
                      <a:lnTo>
                        <a:pt x="3369" y="2049"/>
                      </a:lnTo>
                      <a:lnTo>
                        <a:pt x="3365" y="1946"/>
                      </a:lnTo>
                      <a:lnTo>
                        <a:pt x="3354" y="1845"/>
                      </a:lnTo>
                      <a:lnTo>
                        <a:pt x="3334" y="1746"/>
                      </a:lnTo>
                      <a:lnTo>
                        <a:pt x="3308" y="1650"/>
                      </a:lnTo>
                      <a:lnTo>
                        <a:pt x="3275" y="1558"/>
                      </a:lnTo>
                      <a:lnTo>
                        <a:pt x="3235" y="1469"/>
                      </a:lnTo>
                      <a:lnTo>
                        <a:pt x="3189" y="1383"/>
                      </a:lnTo>
                      <a:lnTo>
                        <a:pt x="3137" y="1301"/>
                      </a:lnTo>
                      <a:lnTo>
                        <a:pt x="3080" y="1223"/>
                      </a:lnTo>
                      <a:lnTo>
                        <a:pt x="3016" y="1150"/>
                      </a:lnTo>
                      <a:lnTo>
                        <a:pt x="2948" y="1082"/>
                      </a:lnTo>
                      <a:lnTo>
                        <a:pt x="2875" y="1018"/>
                      </a:lnTo>
                      <a:lnTo>
                        <a:pt x="2797" y="961"/>
                      </a:lnTo>
                      <a:lnTo>
                        <a:pt x="2715" y="909"/>
                      </a:lnTo>
                      <a:lnTo>
                        <a:pt x="2629" y="863"/>
                      </a:lnTo>
                      <a:lnTo>
                        <a:pt x="2540" y="823"/>
                      </a:lnTo>
                      <a:lnTo>
                        <a:pt x="2448" y="790"/>
                      </a:lnTo>
                      <a:lnTo>
                        <a:pt x="2352" y="764"/>
                      </a:lnTo>
                      <a:lnTo>
                        <a:pt x="2253" y="744"/>
                      </a:lnTo>
                      <a:lnTo>
                        <a:pt x="2152" y="733"/>
                      </a:lnTo>
                      <a:lnTo>
                        <a:pt x="2049" y="729"/>
                      </a:lnTo>
                      <a:close/>
                      <a:moveTo>
                        <a:pt x="1809" y="0"/>
                      </a:moveTo>
                      <a:lnTo>
                        <a:pt x="2289" y="0"/>
                      </a:lnTo>
                      <a:lnTo>
                        <a:pt x="2317" y="4"/>
                      </a:lnTo>
                      <a:lnTo>
                        <a:pt x="2343" y="14"/>
                      </a:lnTo>
                      <a:lnTo>
                        <a:pt x="2367" y="29"/>
                      </a:lnTo>
                      <a:lnTo>
                        <a:pt x="2386" y="48"/>
                      </a:lnTo>
                      <a:lnTo>
                        <a:pt x="2399" y="73"/>
                      </a:lnTo>
                      <a:lnTo>
                        <a:pt x="2408" y="101"/>
                      </a:lnTo>
                      <a:lnTo>
                        <a:pt x="2459" y="420"/>
                      </a:lnTo>
                      <a:lnTo>
                        <a:pt x="2554" y="446"/>
                      </a:lnTo>
                      <a:lnTo>
                        <a:pt x="2646" y="478"/>
                      </a:lnTo>
                      <a:lnTo>
                        <a:pt x="2737" y="515"/>
                      </a:lnTo>
                      <a:lnTo>
                        <a:pt x="2825" y="559"/>
                      </a:lnTo>
                      <a:lnTo>
                        <a:pt x="2911" y="607"/>
                      </a:lnTo>
                      <a:lnTo>
                        <a:pt x="3168" y="423"/>
                      </a:lnTo>
                      <a:lnTo>
                        <a:pt x="3189" y="411"/>
                      </a:lnTo>
                      <a:lnTo>
                        <a:pt x="3211" y="404"/>
                      </a:lnTo>
                      <a:lnTo>
                        <a:pt x="3235" y="401"/>
                      </a:lnTo>
                      <a:lnTo>
                        <a:pt x="3259" y="402"/>
                      </a:lnTo>
                      <a:lnTo>
                        <a:pt x="3282" y="410"/>
                      </a:lnTo>
                      <a:lnTo>
                        <a:pt x="3303" y="421"/>
                      </a:lnTo>
                      <a:lnTo>
                        <a:pt x="3322" y="436"/>
                      </a:lnTo>
                      <a:lnTo>
                        <a:pt x="3662" y="776"/>
                      </a:lnTo>
                      <a:lnTo>
                        <a:pt x="3677" y="795"/>
                      </a:lnTo>
                      <a:lnTo>
                        <a:pt x="3688" y="816"/>
                      </a:lnTo>
                      <a:lnTo>
                        <a:pt x="3696" y="839"/>
                      </a:lnTo>
                      <a:lnTo>
                        <a:pt x="3697" y="862"/>
                      </a:lnTo>
                      <a:lnTo>
                        <a:pt x="3694" y="885"/>
                      </a:lnTo>
                      <a:lnTo>
                        <a:pt x="3687" y="909"/>
                      </a:lnTo>
                      <a:lnTo>
                        <a:pt x="3675" y="930"/>
                      </a:lnTo>
                      <a:lnTo>
                        <a:pt x="3491" y="1187"/>
                      </a:lnTo>
                      <a:lnTo>
                        <a:pt x="3539" y="1273"/>
                      </a:lnTo>
                      <a:lnTo>
                        <a:pt x="3583" y="1361"/>
                      </a:lnTo>
                      <a:lnTo>
                        <a:pt x="3620" y="1452"/>
                      </a:lnTo>
                      <a:lnTo>
                        <a:pt x="3652" y="1544"/>
                      </a:lnTo>
                      <a:lnTo>
                        <a:pt x="3678" y="1639"/>
                      </a:lnTo>
                      <a:lnTo>
                        <a:pt x="3997" y="1690"/>
                      </a:lnTo>
                      <a:lnTo>
                        <a:pt x="4025" y="1699"/>
                      </a:lnTo>
                      <a:lnTo>
                        <a:pt x="4050" y="1712"/>
                      </a:lnTo>
                      <a:lnTo>
                        <a:pt x="4069" y="1731"/>
                      </a:lnTo>
                      <a:lnTo>
                        <a:pt x="4084" y="1755"/>
                      </a:lnTo>
                      <a:lnTo>
                        <a:pt x="4094" y="1781"/>
                      </a:lnTo>
                      <a:lnTo>
                        <a:pt x="4098" y="1809"/>
                      </a:lnTo>
                      <a:lnTo>
                        <a:pt x="4098" y="2289"/>
                      </a:lnTo>
                      <a:lnTo>
                        <a:pt x="4094" y="2317"/>
                      </a:lnTo>
                      <a:lnTo>
                        <a:pt x="4084" y="2343"/>
                      </a:lnTo>
                      <a:lnTo>
                        <a:pt x="4069" y="2367"/>
                      </a:lnTo>
                      <a:lnTo>
                        <a:pt x="4050" y="2386"/>
                      </a:lnTo>
                      <a:lnTo>
                        <a:pt x="4025" y="2399"/>
                      </a:lnTo>
                      <a:lnTo>
                        <a:pt x="3997" y="2408"/>
                      </a:lnTo>
                      <a:lnTo>
                        <a:pt x="3678" y="2459"/>
                      </a:lnTo>
                      <a:lnTo>
                        <a:pt x="3652" y="2554"/>
                      </a:lnTo>
                      <a:lnTo>
                        <a:pt x="3620" y="2646"/>
                      </a:lnTo>
                      <a:lnTo>
                        <a:pt x="3583" y="2737"/>
                      </a:lnTo>
                      <a:lnTo>
                        <a:pt x="3539" y="2825"/>
                      </a:lnTo>
                      <a:lnTo>
                        <a:pt x="3491" y="2911"/>
                      </a:lnTo>
                      <a:lnTo>
                        <a:pt x="3675" y="3168"/>
                      </a:lnTo>
                      <a:lnTo>
                        <a:pt x="3687" y="3189"/>
                      </a:lnTo>
                      <a:lnTo>
                        <a:pt x="3694" y="3213"/>
                      </a:lnTo>
                      <a:lnTo>
                        <a:pt x="3697" y="3236"/>
                      </a:lnTo>
                      <a:lnTo>
                        <a:pt x="3696" y="3259"/>
                      </a:lnTo>
                      <a:lnTo>
                        <a:pt x="3688" y="3282"/>
                      </a:lnTo>
                      <a:lnTo>
                        <a:pt x="3677" y="3303"/>
                      </a:lnTo>
                      <a:lnTo>
                        <a:pt x="3662" y="3322"/>
                      </a:lnTo>
                      <a:lnTo>
                        <a:pt x="3322" y="3662"/>
                      </a:lnTo>
                      <a:lnTo>
                        <a:pt x="3303" y="3677"/>
                      </a:lnTo>
                      <a:lnTo>
                        <a:pt x="3282" y="3688"/>
                      </a:lnTo>
                      <a:lnTo>
                        <a:pt x="3259" y="3694"/>
                      </a:lnTo>
                      <a:lnTo>
                        <a:pt x="3235" y="3697"/>
                      </a:lnTo>
                      <a:lnTo>
                        <a:pt x="3211" y="3694"/>
                      </a:lnTo>
                      <a:lnTo>
                        <a:pt x="3189" y="3687"/>
                      </a:lnTo>
                      <a:lnTo>
                        <a:pt x="3168" y="3675"/>
                      </a:lnTo>
                      <a:lnTo>
                        <a:pt x="2911" y="3491"/>
                      </a:lnTo>
                      <a:lnTo>
                        <a:pt x="2825" y="3539"/>
                      </a:lnTo>
                      <a:lnTo>
                        <a:pt x="2737" y="3583"/>
                      </a:lnTo>
                      <a:lnTo>
                        <a:pt x="2646" y="3620"/>
                      </a:lnTo>
                      <a:lnTo>
                        <a:pt x="2554" y="3652"/>
                      </a:lnTo>
                      <a:lnTo>
                        <a:pt x="2459" y="3678"/>
                      </a:lnTo>
                      <a:lnTo>
                        <a:pt x="2408" y="3997"/>
                      </a:lnTo>
                      <a:lnTo>
                        <a:pt x="2399" y="4025"/>
                      </a:lnTo>
                      <a:lnTo>
                        <a:pt x="2386" y="4050"/>
                      </a:lnTo>
                      <a:lnTo>
                        <a:pt x="2367" y="4069"/>
                      </a:lnTo>
                      <a:lnTo>
                        <a:pt x="2343" y="4084"/>
                      </a:lnTo>
                      <a:lnTo>
                        <a:pt x="2317" y="4094"/>
                      </a:lnTo>
                      <a:lnTo>
                        <a:pt x="2289" y="4098"/>
                      </a:lnTo>
                      <a:lnTo>
                        <a:pt x="1809" y="4098"/>
                      </a:lnTo>
                      <a:lnTo>
                        <a:pt x="1781" y="4094"/>
                      </a:lnTo>
                      <a:lnTo>
                        <a:pt x="1755" y="4084"/>
                      </a:lnTo>
                      <a:lnTo>
                        <a:pt x="1731" y="4069"/>
                      </a:lnTo>
                      <a:lnTo>
                        <a:pt x="1712" y="4050"/>
                      </a:lnTo>
                      <a:lnTo>
                        <a:pt x="1699" y="4025"/>
                      </a:lnTo>
                      <a:lnTo>
                        <a:pt x="1690" y="3997"/>
                      </a:lnTo>
                      <a:lnTo>
                        <a:pt x="1639" y="3678"/>
                      </a:lnTo>
                      <a:lnTo>
                        <a:pt x="1544" y="3652"/>
                      </a:lnTo>
                      <a:lnTo>
                        <a:pt x="1452" y="3620"/>
                      </a:lnTo>
                      <a:lnTo>
                        <a:pt x="1361" y="3583"/>
                      </a:lnTo>
                      <a:lnTo>
                        <a:pt x="1273" y="3539"/>
                      </a:lnTo>
                      <a:lnTo>
                        <a:pt x="1187" y="3491"/>
                      </a:lnTo>
                      <a:lnTo>
                        <a:pt x="930" y="3675"/>
                      </a:lnTo>
                      <a:lnTo>
                        <a:pt x="909" y="3687"/>
                      </a:lnTo>
                      <a:lnTo>
                        <a:pt x="885" y="3694"/>
                      </a:lnTo>
                      <a:lnTo>
                        <a:pt x="862" y="3697"/>
                      </a:lnTo>
                      <a:lnTo>
                        <a:pt x="838" y="3694"/>
                      </a:lnTo>
                      <a:lnTo>
                        <a:pt x="816" y="3688"/>
                      </a:lnTo>
                      <a:lnTo>
                        <a:pt x="795" y="3677"/>
                      </a:lnTo>
                      <a:lnTo>
                        <a:pt x="776" y="3662"/>
                      </a:lnTo>
                      <a:lnTo>
                        <a:pt x="436" y="3322"/>
                      </a:lnTo>
                      <a:lnTo>
                        <a:pt x="421" y="3303"/>
                      </a:lnTo>
                      <a:lnTo>
                        <a:pt x="410" y="3282"/>
                      </a:lnTo>
                      <a:lnTo>
                        <a:pt x="402" y="3259"/>
                      </a:lnTo>
                      <a:lnTo>
                        <a:pt x="401" y="3236"/>
                      </a:lnTo>
                      <a:lnTo>
                        <a:pt x="404" y="3213"/>
                      </a:lnTo>
                      <a:lnTo>
                        <a:pt x="411" y="3189"/>
                      </a:lnTo>
                      <a:lnTo>
                        <a:pt x="423" y="3168"/>
                      </a:lnTo>
                      <a:lnTo>
                        <a:pt x="607" y="2911"/>
                      </a:lnTo>
                      <a:lnTo>
                        <a:pt x="559" y="2825"/>
                      </a:lnTo>
                      <a:lnTo>
                        <a:pt x="515" y="2737"/>
                      </a:lnTo>
                      <a:lnTo>
                        <a:pt x="478" y="2646"/>
                      </a:lnTo>
                      <a:lnTo>
                        <a:pt x="446" y="2554"/>
                      </a:lnTo>
                      <a:lnTo>
                        <a:pt x="420" y="2459"/>
                      </a:lnTo>
                      <a:lnTo>
                        <a:pt x="101" y="2408"/>
                      </a:lnTo>
                      <a:lnTo>
                        <a:pt x="73" y="2399"/>
                      </a:lnTo>
                      <a:lnTo>
                        <a:pt x="48" y="2386"/>
                      </a:lnTo>
                      <a:lnTo>
                        <a:pt x="29" y="2367"/>
                      </a:lnTo>
                      <a:lnTo>
                        <a:pt x="14" y="2343"/>
                      </a:lnTo>
                      <a:lnTo>
                        <a:pt x="4" y="2317"/>
                      </a:lnTo>
                      <a:lnTo>
                        <a:pt x="0" y="2289"/>
                      </a:lnTo>
                      <a:lnTo>
                        <a:pt x="0" y="1809"/>
                      </a:lnTo>
                      <a:lnTo>
                        <a:pt x="4" y="1781"/>
                      </a:lnTo>
                      <a:lnTo>
                        <a:pt x="14" y="1755"/>
                      </a:lnTo>
                      <a:lnTo>
                        <a:pt x="29" y="1731"/>
                      </a:lnTo>
                      <a:lnTo>
                        <a:pt x="48" y="1712"/>
                      </a:lnTo>
                      <a:lnTo>
                        <a:pt x="73" y="1699"/>
                      </a:lnTo>
                      <a:lnTo>
                        <a:pt x="101" y="1690"/>
                      </a:lnTo>
                      <a:lnTo>
                        <a:pt x="420" y="1639"/>
                      </a:lnTo>
                      <a:lnTo>
                        <a:pt x="446" y="1544"/>
                      </a:lnTo>
                      <a:lnTo>
                        <a:pt x="478" y="1452"/>
                      </a:lnTo>
                      <a:lnTo>
                        <a:pt x="515" y="1361"/>
                      </a:lnTo>
                      <a:lnTo>
                        <a:pt x="559" y="1273"/>
                      </a:lnTo>
                      <a:lnTo>
                        <a:pt x="607" y="1187"/>
                      </a:lnTo>
                      <a:lnTo>
                        <a:pt x="423" y="930"/>
                      </a:lnTo>
                      <a:lnTo>
                        <a:pt x="411" y="909"/>
                      </a:lnTo>
                      <a:lnTo>
                        <a:pt x="404" y="885"/>
                      </a:lnTo>
                      <a:lnTo>
                        <a:pt x="401" y="862"/>
                      </a:lnTo>
                      <a:lnTo>
                        <a:pt x="402" y="839"/>
                      </a:lnTo>
                      <a:lnTo>
                        <a:pt x="410" y="816"/>
                      </a:lnTo>
                      <a:lnTo>
                        <a:pt x="421" y="795"/>
                      </a:lnTo>
                      <a:lnTo>
                        <a:pt x="436" y="776"/>
                      </a:lnTo>
                      <a:lnTo>
                        <a:pt x="776" y="436"/>
                      </a:lnTo>
                      <a:lnTo>
                        <a:pt x="795" y="421"/>
                      </a:lnTo>
                      <a:lnTo>
                        <a:pt x="816" y="410"/>
                      </a:lnTo>
                      <a:lnTo>
                        <a:pt x="838" y="402"/>
                      </a:lnTo>
                      <a:lnTo>
                        <a:pt x="862" y="401"/>
                      </a:lnTo>
                      <a:lnTo>
                        <a:pt x="885" y="404"/>
                      </a:lnTo>
                      <a:lnTo>
                        <a:pt x="909" y="411"/>
                      </a:lnTo>
                      <a:lnTo>
                        <a:pt x="930" y="423"/>
                      </a:lnTo>
                      <a:lnTo>
                        <a:pt x="1187" y="607"/>
                      </a:lnTo>
                      <a:lnTo>
                        <a:pt x="1273" y="559"/>
                      </a:lnTo>
                      <a:lnTo>
                        <a:pt x="1361" y="515"/>
                      </a:lnTo>
                      <a:lnTo>
                        <a:pt x="1452" y="478"/>
                      </a:lnTo>
                      <a:lnTo>
                        <a:pt x="1544" y="446"/>
                      </a:lnTo>
                      <a:lnTo>
                        <a:pt x="1639" y="420"/>
                      </a:lnTo>
                      <a:lnTo>
                        <a:pt x="1690" y="101"/>
                      </a:lnTo>
                      <a:lnTo>
                        <a:pt x="1699" y="73"/>
                      </a:lnTo>
                      <a:lnTo>
                        <a:pt x="1712" y="48"/>
                      </a:lnTo>
                      <a:lnTo>
                        <a:pt x="1731" y="29"/>
                      </a:lnTo>
                      <a:lnTo>
                        <a:pt x="1755" y="14"/>
                      </a:lnTo>
                      <a:lnTo>
                        <a:pt x="1781" y="4"/>
                      </a:lnTo>
                      <a:lnTo>
                        <a:pt x="180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55" name="Freeform 8">
                  <a:extLst>
                    <a:ext uri="{FF2B5EF4-FFF2-40B4-BE49-F238E27FC236}">
                      <a16:creationId xmlns:a16="http://schemas.microsoft.com/office/drawing/2014/main" id="{42A2216D-EDDB-454B-8AE6-E9C0D4AA38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70640" y="6209641"/>
                  <a:ext cx="744573" cy="347157"/>
                </a:xfrm>
                <a:custGeom>
                  <a:avLst/>
                  <a:gdLst>
                    <a:gd name="T0" fmla="*/ 245 w 1600"/>
                    <a:gd name="T1" fmla="*/ 0 h 746"/>
                    <a:gd name="T2" fmla="*/ 292 w 1600"/>
                    <a:gd name="T3" fmla="*/ 52 h 746"/>
                    <a:gd name="T4" fmla="*/ 343 w 1600"/>
                    <a:gd name="T5" fmla="*/ 98 h 746"/>
                    <a:gd name="T6" fmla="*/ 398 w 1600"/>
                    <a:gd name="T7" fmla="*/ 140 h 746"/>
                    <a:gd name="T8" fmla="*/ 457 w 1600"/>
                    <a:gd name="T9" fmla="*/ 178 h 746"/>
                    <a:gd name="T10" fmla="*/ 521 w 1600"/>
                    <a:gd name="T11" fmla="*/ 209 h 746"/>
                    <a:gd name="T12" fmla="*/ 586 w 1600"/>
                    <a:gd name="T13" fmla="*/ 234 h 746"/>
                    <a:gd name="T14" fmla="*/ 655 w 1600"/>
                    <a:gd name="T15" fmla="*/ 251 h 746"/>
                    <a:gd name="T16" fmla="*/ 727 w 1600"/>
                    <a:gd name="T17" fmla="*/ 262 h 746"/>
                    <a:gd name="T18" fmla="*/ 800 w 1600"/>
                    <a:gd name="T19" fmla="*/ 266 h 746"/>
                    <a:gd name="T20" fmla="*/ 873 w 1600"/>
                    <a:gd name="T21" fmla="*/ 262 h 746"/>
                    <a:gd name="T22" fmla="*/ 945 w 1600"/>
                    <a:gd name="T23" fmla="*/ 251 h 746"/>
                    <a:gd name="T24" fmla="*/ 1014 w 1600"/>
                    <a:gd name="T25" fmla="*/ 234 h 746"/>
                    <a:gd name="T26" fmla="*/ 1079 w 1600"/>
                    <a:gd name="T27" fmla="*/ 209 h 746"/>
                    <a:gd name="T28" fmla="*/ 1143 w 1600"/>
                    <a:gd name="T29" fmla="*/ 178 h 746"/>
                    <a:gd name="T30" fmla="*/ 1202 w 1600"/>
                    <a:gd name="T31" fmla="*/ 140 h 746"/>
                    <a:gd name="T32" fmla="*/ 1257 w 1600"/>
                    <a:gd name="T33" fmla="*/ 98 h 746"/>
                    <a:gd name="T34" fmla="*/ 1308 w 1600"/>
                    <a:gd name="T35" fmla="*/ 52 h 746"/>
                    <a:gd name="T36" fmla="*/ 1355 w 1600"/>
                    <a:gd name="T37" fmla="*/ 0 h 746"/>
                    <a:gd name="T38" fmla="*/ 1402 w 1600"/>
                    <a:gd name="T39" fmla="*/ 46 h 746"/>
                    <a:gd name="T40" fmla="*/ 1446 w 1600"/>
                    <a:gd name="T41" fmla="*/ 94 h 746"/>
                    <a:gd name="T42" fmla="*/ 1485 w 1600"/>
                    <a:gd name="T43" fmla="*/ 148 h 746"/>
                    <a:gd name="T44" fmla="*/ 1520 w 1600"/>
                    <a:gd name="T45" fmla="*/ 202 h 746"/>
                    <a:gd name="T46" fmla="*/ 1551 w 1600"/>
                    <a:gd name="T47" fmla="*/ 262 h 746"/>
                    <a:gd name="T48" fmla="*/ 1577 w 1600"/>
                    <a:gd name="T49" fmla="*/ 323 h 746"/>
                    <a:gd name="T50" fmla="*/ 1600 w 1600"/>
                    <a:gd name="T51" fmla="*/ 386 h 746"/>
                    <a:gd name="T52" fmla="*/ 1544 w 1600"/>
                    <a:gd name="T53" fmla="*/ 443 h 746"/>
                    <a:gd name="T54" fmla="*/ 1484 w 1600"/>
                    <a:gd name="T55" fmla="*/ 498 h 746"/>
                    <a:gd name="T56" fmla="*/ 1420 w 1600"/>
                    <a:gd name="T57" fmla="*/ 546 h 746"/>
                    <a:gd name="T58" fmla="*/ 1353 w 1600"/>
                    <a:gd name="T59" fmla="*/ 591 h 746"/>
                    <a:gd name="T60" fmla="*/ 1282 w 1600"/>
                    <a:gd name="T61" fmla="*/ 631 h 746"/>
                    <a:gd name="T62" fmla="*/ 1207 w 1600"/>
                    <a:gd name="T63" fmla="*/ 664 h 746"/>
                    <a:gd name="T64" fmla="*/ 1132 w 1600"/>
                    <a:gd name="T65" fmla="*/ 693 h 746"/>
                    <a:gd name="T66" fmla="*/ 1052 w 1600"/>
                    <a:gd name="T67" fmla="*/ 717 h 746"/>
                    <a:gd name="T68" fmla="*/ 970 w 1600"/>
                    <a:gd name="T69" fmla="*/ 733 h 746"/>
                    <a:gd name="T70" fmla="*/ 886 w 1600"/>
                    <a:gd name="T71" fmla="*/ 743 h 746"/>
                    <a:gd name="T72" fmla="*/ 800 w 1600"/>
                    <a:gd name="T73" fmla="*/ 746 h 746"/>
                    <a:gd name="T74" fmla="*/ 714 w 1600"/>
                    <a:gd name="T75" fmla="*/ 743 h 746"/>
                    <a:gd name="T76" fmla="*/ 630 w 1600"/>
                    <a:gd name="T77" fmla="*/ 733 h 746"/>
                    <a:gd name="T78" fmla="*/ 548 w 1600"/>
                    <a:gd name="T79" fmla="*/ 717 h 746"/>
                    <a:gd name="T80" fmla="*/ 468 w 1600"/>
                    <a:gd name="T81" fmla="*/ 693 h 746"/>
                    <a:gd name="T82" fmla="*/ 393 w 1600"/>
                    <a:gd name="T83" fmla="*/ 664 h 746"/>
                    <a:gd name="T84" fmla="*/ 318 w 1600"/>
                    <a:gd name="T85" fmla="*/ 631 h 746"/>
                    <a:gd name="T86" fmla="*/ 247 w 1600"/>
                    <a:gd name="T87" fmla="*/ 591 h 746"/>
                    <a:gd name="T88" fmla="*/ 180 w 1600"/>
                    <a:gd name="T89" fmla="*/ 546 h 746"/>
                    <a:gd name="T90" fmla="*/ 116 w 1600"/>
                    <a:gd name="T91" fmla="*/ 498 h 746"/>
                    <a:gd name="T92" fmla="*/ 56 w 1600"/>
                    <a:gd name="T93" fmla="*/ 443 h 746"/>
                    <a:gd name="T94" fmla="*/ 0 w 1600"/>
                    <a:gd name="T95" fmla="*/ 386 h 746"/>
                    <a:gd name="T96" fmla="*/ 23 w 1600"/>
                    <a:gd name="T97" fmla="*/ 323 h 746"/>
                    <a:gd name="T98" fmla="*/ 49 w 1600"/>
                    <a:gd name="T99" fmla="*/ 262 h 746"/>
                    <a:gd name="T100" fmla="*/ 80 w 1600"/>
                    <a:gd name="T101" fmla="*/ 202 h 746"/>
                    <a:gd name="T102" fmla="*/ 115 w 1600"/>
                    <a:gd name="T103" fmla="*/ 148 h 746"/>
                    <a:gd name="T104" fmla="*/ 154 w 1600"/>
                    <a:gd name="T105" fmla="*/ 94 h 746"/>
                    <a:gd name="T106" fmla="*/ 198 w 1600"/>
                    <a:gd name="T107" fmla="*/ 46 h 746"/>
                    <a:gd name="T108" fmla="*/ 245 w 1600"/>
                    <a:gd name="T109" fmla="*/ 0 h 7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600" h="746">
                      <a:moveTo>
                        <a:pt x="245" y="0"/>
                      </a:moveTo>
                      <a:lnTo>
                        <a:pt x="292" y="52"/>
                      </a:lnTo>
                      <a:lnTo>
                        <a:pt x="343" y="98"/>
                      </a:lnTo>
                      <a:lnTo>
                        <a:pt x="398" y="140"/>
                      </a:lnTo>
                      <a:lnTo>
                        <a:pt x="457" y="178"/>
                      </a:lnTo>
                      <a:lnTo>
                        <a:pt x="521" y="209"/>
                      </a:lnTo>
                      <a:lnTo>
                        <a:pt x="586" y="234"/>
                      </a:lnTo>
                      <a:lnTo>
                        <a:pt x="655" y="251"/>
                      </a:lnTo>
                      <a:lnTo>
                        <a:pt x="727" y="262"/>
                      </a:lnTo>
                      <a:lnTo>
                        <a:pt x="800" y="266"/>
                      </a:lnTo>
                      <a:lnTo>
                        <a:pt x="873" y="262"/>
                      </a:lnTo>
                      <a:lnTo>
                        <a:pt x="945" y="251"/>
                      </a:lnTo>
                      <a:lnTo>
                        <a:pt x="1014" y="234"/>
                      </a:lnTo>
                      <a:lnTo>
                        <a:pt x="1079" y="209"/>
                      </a:lnTo>
                      <a:lnTo>
                        <a:pt x="1143" y="178"/>
                      </a:lnTo>
                      <a:lnTo>
                        <a:pt x="1202" y="140"/>
                      </a:lnTo>
                      <a:lnTo>
                        <a:pt x="1257" y="98"/>
                      </a:lnTo>
                      <a:lnTo>
                        <a:pt x="1308" y="52"/>
                      </a:lnTo>
                      <a:lnTo>
                        <a:pt x="1355" y="0"/>
                      </a:lnTo>
                      <a:lnTo>
                        <a:pt x="1402" y="46"/>
                      </a:lnTo>
                      <a:lnTo>
                        <a:pt x="1446" y="94"/>
                      </a:lnTo>
                      <a:lnTo>
                        <a:pt x="1485" y="148"/>
                      </a:lnTo>
                      <a:lnTo>
                        <a:pt x="1520" y="202"/>
                      </a:lnTo>
                      <a:lnTo>
                        <a:pt x="1551" y="262"/>
                      </a:lnTo>
                      <a:lnTo>
                        <a:pt x="1577" y="323"/>
                      </a:lnTo>
                      <a:lnTo>
                        <a:pt x="1600" y="386"/>
                      </a:lnTo>
                      <a:lnTo>
                        <a:pt x="1544" y="443"/>
                      </a:lnTo>
                      <a:lnTo>
                        <a:pt x="1484" y="498"/>
                      </a:lnTo>
                      <a:lnTo>
                        <a:pt x="1420" y="546"/>
                      </a:lnTo>
                      <a:lnTo>
                        <a:pt x="1353" y="591"/>
                      </a:lnTo>
                      <a:lnTo>
                        <a:pt x="1282" y="631"/>
                      </a:lnTo>
                      <a:lnTo>
                        <a:pt x="1207" y="664"/>
                      </a:lnTo>
                      <a:lnTo>
                        <a:pt x="1132" y="693"/>
                      </a:lnTo>
                      <a:lnTo>
                        <a:pt x="1052" y="717"/>
                      </a:lnTo>
                      <a:lnTo>
                        <a:pt x="970" y="733"/>
                      </a:lnTo>
                      <a:lnTo>
                        <a:pt x="886" y="743"/>
                      </a:lnTo>
                      <a:lnTo>
                        <a:pt x="800" y="746"/>
                      </a:lnTo>
                      <a:lnTo>
                        <a:pt x="714" y="743"/>
                      </a:lnTo>
                      <a:lnTo>
                        <a:pt x="630" y="733"/>
                      </a:lnTo>
                      <a:lnTo>
                        <a:pt x="548" y="717"/>
                      </a:lnTo>
                      <a:lnTo>
                        <a:pt x="468" y="693"/>
                      </a:lnTo>
                      <a:lnTo>
                        <a:pt x="393" y="664"/>
                      </a:lnTo>
                      <a:lnTo>
                        <a:pt x="318" y="631"/>
                      </a:lnTo>
                      <a:lnTo>
                        <a:pt x="247" y="591"/>
                      </a:lnTo>
                      <a:lnTo>
                        <a:pt x="180" y="546"/>
                      </a:lnTo>
                      <a:lnTo>
                        <a:pt x="116" y="498"/>
                      </a:lnTo>
                      <a:lnTo>
                        <a:pt x="56" y="443"/>
                      </a:lnTo>
                      <a:lnTo>
                        <a:pt x="0" y="386"/>
                      </a:lnTo>
                      <a:lnTo>
                        <a:pt x="23" y="323"/>
                      </a:lnTo>
                      <a:lnTo>
                        <a:pt x="49" y="262"/>
                      </a:lnTo>
                      <a:lnTo>
                        <a:pt x="80" y="202"/>
                      </a:lnTo>
                      <a:lnTo>
                        <a:pt x="115" y="148"/>
                      </a:lnTo>
                      <a:lnTo>
                        <a:pt x="154" y="94"/>
                      </a:lnTo>
                      <a:lnTo>
                        <a:pt x="198" y="46"/>
                      </a:lnTo>
                      <a:lnTo>
                        <a:pt x="24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B9A6C1C-6705-4BFC-970D-3E69456153BE}"/>
                </a:ext>
              </a:extLst>
            </p:cNvPr>
            <p:cNvGrpSpPr/>
            <p:nvPr/>
          </p:nvGrpSpPr>
          <p:grpSpPr>
            <a:xfrm>
              <a:off x="1945963" y="5057129"/>
              <a:ext cx="1915271" cy="409406"/>
              <a:chOff x="1994538" y="4699320"/>
              <a:chExt cx="1915271" cy="409406"/>
            </a:xfrm>
          </p:grpSpPr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D6CADC9C-D265-47E3-8BA7-0D0360597C2C}"/>
                  </a:ext>
                </a:extLst>
              </p:cNvPr>
              <p:cNvSpPr txBox="1"/>
              <p:nvPr/>
            </p:nvSpPr>
            <p:spPr>
              <a:xfrm>
                <a:off x="2356179" y="4699320"/>
                <a:ext cx="155363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1600" b="1" kern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rPr>
                  <a:t>Work Interests</a:t>
                </a:r>
              </a:p>
            </p:txBody>
          </p:sp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DAE16664-9E87-4568-8653-7B94185963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94538" y="4708284"/>
                <a:ext cx="400442" cy="400442"/>
              </a:xfrm>
              <a:prstGeom prst="rect">
                <a:avLst/>
              </a:prstGeom>
            </p:spPr>
          </p:pic>
        </p:grp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624AE6ED-D761-4352-9215-C02ABADFD2F1}"/>
                </a:ext>
              </a:extLst>
            </p:cNvPr>
            <p:cNvSpPr/>
            <p:nvPr/>
          </p:nvSpPr>
          <p:spPr>
            <a:xfrm>
              <a:off x="1877919" y="5713728"/>
              <a:ext cx="3516708" cy="43088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marR="0" lvl="0" indent="-2286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C# .NET Core Web </a:t>
              </a:r>
              <a:r>
                <a:rPr lang="en-US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Api</a:t>
              </a:r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Developing</a:t>
              </a:r>
            </a:p>
            <a:p>
              <a:pPr marL="228600" marR="0" lvl="0" indent="-2286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Analysis and design of the front side</a:t>
              </a: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D9D68502-8BF5-4BCB-963F-7E59D33821E0}"/>
                </a:ext>
              </a:extLst>
            </p:cNvPr>
            <p:cNvSpPr/>
            <p:nvPr/>
          </p:nvSpPr>
          <p:spPr>
            <a:xfrm>
              <a:off x="6069065" y="5619868"/>
              <a:ext cx="2118526" cy="60016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kumimoji="0" lang="en-US" sz="11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laying with my son</a:t>
              </a:r>
              <a:endParaRPr kumimoji="0" lang="fa-IR" sz="11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Volleyball</a:t>
              </a:r>
              <a:endParaRPr kumimoji="0" lang="en-US" sz="11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Reading poetry</a:t>
              </a:r>
            </a:p>
          </p:txBody>
        </p:sp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F830B057-B98F-4EB7-8D02-048DD63EADC3}"/>
                </a:ext>
              </a:extLst>
            </p:cNvPr>
            <p:cNvSpPr/>
            <p:nvPr/>
          </p:nvSpPr>
          <p:spPr>
            <a:xfrm>
              <a:off x="1798284" y="3904331"/>
              <a:ext cx="3259439" cy="101566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C#</a:t>
              </a:r>
            </a:p>
            <a:p>
              <a:pPr marL="171450" indent="-171450">
                <a:buFont typeface="Arial" panose="020B0604020202020204" pitchFamily="34" charset="0"/>
                <a:buChar char="•"/>
                <a:defRPr/>
              </a:pPr>
              <a:r>
                <a:rPr lang="en-US" sz="10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Sql</a:t>
              </a:r>
              <a:r>
                <a:rPr 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Server/ </a:t>
              </a:r>
              <a:r>
                <a:rPr lang="en-US" sz="10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postgres</a:t>
              </a:r>
              <a:r>
                <a:rPr 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0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Sql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  <a:defRPr/>
              </a:pPr>
              <a:r>
                <a:rPr 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Angular</a:t>
              </a:r>
            </a:p>
            <a:p>
              <a:pPr marL="171450" indent="-171450">
                <a:buFont typeface="Arial" panose="020B0604020202020204" pitchFamily="34" charset="0"/>
                <a:buChar char="•"/>
                <a:defRPr/>
              </a:pPr>
              <a:r>
                <a:rPr 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Windows Server/Ubuntu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  <a:defRPr/>
              </a:pPr>
              <a:r>
                <a:rPr 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UML/BPMN/BPMS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Scrum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6" name="Rectangle 395">
              <a:extLst>
                <a:ext uri="{FF2B5EF4-FFF2-40B4-BE49-F238E27FC236}">
                  <a16:creationId xmlns:a16="http://schemas.microsoft.com/office/drawing/2014/main" id="{AEA3FE6E-363B-48D5-BF74-549E383145E6}"/>
                </a:ext>
              </a:extLst>
            </p:cNvPr>
            <p:cNvSpPr/>
            <p:nvPr/>
          </p:nvSpPr>
          <p:spPr>
            <a:xfrm>
              <a:off x="1793536" y="2424300"/>
              <a:ext cx="3034785" cy="746358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9 years work experience in Business as a: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05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C# Full Stack Developer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05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Product Manager and </a:t>
              </a: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Manager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Software Analyst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295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596334" y="2286367"/>
            <a:ext cx="8011928" cy="91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73166F"/>
              </a:solidFill>
              <a:effectLst/>
              <a:uLnTx/>
              <a:uFillTx/>
              <a:latin typeface="IRANSansWeb" panose="02040503050201020203" pitchFamily="18" charset="-78"/>
              <a:ea typeface="+mn-ea"/>
              <a:cs typeface="IRANSansWeb" panose="02040503050201020203" pitchFamily="18" charset="-78"/>
            </a:endParaRPr>
          </a:p>
        </p:txBody>
      </p:sp>
      <p:sp>
        <p:nvSpPr>
          <p:cNvPr id="11" name="Freeform 10"/>
          <p:cNvSpPr/>
          <p:nvPr/>
        </p:nvSpPr>
        <p:spPr>
          <a:xfrm flipV="1">
            <a:off x="245609" y="4250609"/>
            <a:ext cx="3409390" cy="3601578"/>
          </a:xfrm>
          <a:custGeom>
            <a:avLst/>
            <a:gdLst>
              <a:gd name="connsiteX0" fmla="*/ 0 w 4649118"/>
              <a:gd name="connsiteY0" fmla="*/ 3602516 h 3602516"/>
              <a:gd name="connsiteX1" fmla="*/ 2324559 w 4649118"/>
              <a:gd name="connsiteY1" fmla="*/ 2702688 h 3602516"/>
              <a:gd name="connsiteX2" fmla="*/ 4649118 w 4649118"/>
              <a:gd name="connsiteY2" fmla="*/ 3602516 h 3602516"/>
              <a:gd name="connsiteX3" fmla="*/ 2324559 w 4649118"/>
              <a:gd name="connsiteY3" fmla="*/ 0 h 360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9118" h="3602516">
                <a:moveTo>
                  <a:pt x="0" y="3602516"/>
                </a:moveTo>
                <a:lnTo>
                  <a:pt x="2324559" y="2702688"/>
                </a:lnTo>
                <a:lnTo>
                  <a:pt x="4649118" y="3602516"/>
                </a:lnTo>
                <a:lnTo>
                  <a:pt x="2324559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83738" y="2057757"/>
            <a:ext cx="2742486" cy="2742486"/>
            <a:chOff x="583738" y="2057757"/>
            <a:chExt cx="2742486" cy="2742486"/>
          </a:xfrm>
        </p:grpSpPr>
        <p:sp>
          <p:nvSpPr>
            <p:cNvPr id="9" name="Oval 8"/>
            <p:cNvSpPr/>
            <p:nvPr/>
          </p:nvSpPr>
          <p:spPr>
            <a:xfrm>
              <a:off x="583738" y="2057757"/>
              <a:ext cx="2742486" cy="2742486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2929" y="2744505"/>
              <a:ext cx="2213818" cy="18620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500" b="1" i="0" u="none" strike="noStrike" kern="1200" cap="none" spc="-300" normalizeH="0" baseline="0" noProof="0" dirty="0">
                  <a:ln>
                    <a:noFill/>
                  </a:ln>
                  <a:solidFill>
                    <a:srgbClr val="159192"/>
                  </a:solidFill>
                  <a:effectLst/>
                  <a:uLnTx/>
                  <a:uFillTx/>
                  <a:latin typeface="IRANSansWeb" panose="02040503050201020203" pitchFamily="18" charset="-78"/>
                  <a:ea typeface="+mn-ea"/>
                  <a:cs typeface="IRANSansWeb" panose="02040503050201020203" pitchFamily="18" charset="-78"/>
                </a:rPr>
                <a:t>3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57E8829-B2A5-4352-834C-A0C752F1F362}"/>
              </a:ext>
            </a:extLst>
          </p:cNvPr>
          <p:cNvSpPr txBox="1"/>
          <p:nvPr/>
        </p:nvSpPr>
        <p:spPr>
          <a:xfrm>
            <a:off x="3934463" y="3227678"/>
            <a:ext cx="8011928" cy="2482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/>
              <a:t>15 hours per week</a:t>
            </a:r>
            <a:endParaRPr lang="fa-IR" sz="3600" dirty="0"/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a-IR" sz="3600" dirty="0"/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/>
              <a:t>2 to 3 hours a day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73CDB5-5E7D-49B9-BA3D-EAE538631C91}"/>
              </a:ext>
            </a:extLst>
          </p:cNvPr>
          <p:cNvSpPr txBox="1"/>
          <p:nvPr/>
        </p:nvSpPr>
        <p:spPr>
          <a:xfrm>
            <a:off x="3590558" y="1411714"/>
            <a:ext cx="8011928" cy="901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rgbClr val="73166F"/>
                </a:solidFill>
                <a:latin typeface="IRANSansWeb" panose="02040503050201020203" pitchFamily="18" charset="-78"/>
                <a:cs typeface="IRANSansWeb" panose="02040503050201020203" pitchFamily="18" charset="-78"/>
              </a:rPr>
              <a:t>Daily Time Availability</a:t>
            </a:r>
          </a:p>
        </p:txBody>
      </p:sp>
    </p:spTree>
    <p:extLst>
      <p:ext uri="{BB962C8B-B14F-4D97-AF65-F5344CB8AC3E}">
        <p14:creationId xmlns:p14="http://schemas.microsoft.com/office/powerpoint/2010/main" val="1622959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69774"/>
            <a:ext cx="9144000" cy="2387600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>
                <a:solidFill>
                  <a:schemeClr val="bg2">
                    <a:lumMod val="50000"/>
                  </a:schemeClr>
                </a:solidFill>
              </a:rPr>
              <a:t>The End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4659B96-1CE7-401A-9D92-42B213361746}"/>
              </a:ext>
            </a:extLst>
          </p:cNvPr>
          <p:cNvSpPr/>
          <p:nvPr/>
        </p:nvSpPr>
        <p:spPr>
          <a:xfrm>
            <a:off x="1589" y="4725144"/>
            <a:ext cx="12188825" cy="2132856"/>
          </a:xfrm>
          <a:custGeom>
            <a:avLst/>
            <a:gdLst>
              <a:gd name="connsiteX0" fmla="*/ 6094412 w 12188825"/>
              <a:gd name="connsiteY0" fmla="*/ 0 h 2114437"/>
              <a:gd name="connsiteX1" fmla="*/ 6401871 w 12188825"/>
              <a:gd name="connsiteY1" fmla="*/ 341621 h 2114437"/>
              <a:gd name="connsiteX2" fmla="*/ 12188825 w 12188825"/>
              <a:gd name="connsiteY2" fmla="*/ 341621 h 2114437"/>
              <a:gd name="connsiteX3" fmla="*/ 12188825 w 12188825"/>
              <a:gd name="connsiteY3" fmla="*/ 2114437 h 2114437"/>
              <a:gd name="connsiteX4" fmla="*/ 0 w 12188825"/>
              <a:gd name="connsiteY4" fmla="*/ 2114437 h 2114437"/>
              <a:gd name="connsiteX5" fmla="*/ 0 w 12188825"/>
              <a:gd name="connsiteY5" fmla="*/ 341621 h 2114437"/>
              <a:gd name="connsiteX6" fmla="*/ 5786954 w 12188825"/>
              <a:gd name="connsiteY6" fmla="*/ 341621 h 2114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825" h="2114437">
                <a:moveTo>
                  <a:pt x="6094412" y="0"/>
                </a:moveTo>
                <a:lnTo>
                  <a:pt x="6401871" y="341621"/>
                </a:lnTo>
                <a:lnTo>
                  <a:pt x="12188825" y="341621"/>
                </a:lnTo>
                <a:lnTo>
                  <a:pt x="12188825" y="2114437"/>
                </a:lnTo>
                <a:lnTo>
                  <a:pt x="0" y="2114437"/>
                </a:lnTo>
                <a:lnTo>
                  <a:pt x="0" y="341621"/>
                </a:lnTo>
                <a:lnTo>
                  <a:pt x="5786954" y="341621"/>
                </a:lnTo>
                <a:close/>
              </a:path>
            </a:pathLst>
          </a:custGeom>
          <a:solidFill>
            <a:srgbClr val="00A0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1" dirty="0"/>
          </a:p>
        </p:txBody>
      </p:sp>
    </p:spTree>
    <p:extLst>
      <p:ext uri="{BB962C8B-B14F-4D97-AF65-F5344CB8AC3E}">
        <p14:creationId xmlns:p14="http://schemas.microsoft.com/office/powerpoint/2010/main" val="26234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590558" y="1411714"/>
            <a:ext cx="8011928" cy="901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rgbClr val="73166F"/>
                </a:solidFill>
                <a:latin typeface="IRANSansWeb" panose="02040503050201020203" pitchFamily="18" charset="-78"/>
                <a:cs typeface="IRANSansWeb" panose="02040503050201020203" pitchFamily="18" charset="-78"/>
              </a:rPr>
              <a:t>Work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73166F"/>
                </a:solidFill>
                <a:effectLst/>
                <a:uLnTx/>
                <a:uFillTx/>
                <a:latin typeface="IRANSansWeb" panose="02040503050201020203" pitchFamily="18" charset="-78"/>
                <a:ea typeface="+mn-ea"/>
                <a:cs typeface="IRANSansWeb" panose="02040503050201020203" pitchFamily="18" charset="-78"/>
              </a:rPr>
              <a:t> Experience</a:t>
            </a:r>
          </a:p>
        </p:txBody>
      </p:sp>
      <p:sp>
        <p:nvSpPr>
          <p:cNvPr id="11" name="Freeform 10"/>
          <p:cNvSpPr/>
          <p:nvPr/>
        </p:nvSpPr>
        <p:spPr>
          <a:xfrm flipV="1">
            <a:off x="245609" y="4250609"/>
            <a:ext cx="3409390" cy="3601578"/>
          </a:xfrm>
          <a:custGeom>
            <a:avLst/>
            <a:gdLst>
              <a:gd name="connsiteX0" fmla="*/ 0 w 4649118"/>
              <a:gd name="connsiteY0" fmla="*/ 3602516 h 3602516"/>
              <a:gd name="connsiteX1" fmla="*/ 2324559 w 4649118"/>
              <a:gd name="connsiteY1" fmla="*/ 2702688 h 3602516"/>
              <a:gd name="connsiteX2" fmla="*/ 4649118 w 4649118"/>
              <a:gd name="connsiteY2" fmla="*/ 3602516 h 3602516"/>
              <a:gd name="connsiteX3" fmla="*/ 2324559 w 4649118"/>
              <a:gd name="connsiteY3" fmla="*/ 0 h 360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9118" h="3602516">
                <a:moveTo>
                  <a:pt x="0" y="3602516"/>
                </a:moveTo>
                <a:lnTo>
                  <a:pt x="2324559" y="2702688"/>
                </a:lnTo>
                <a:lnTo>
                  <a:pt x="4649118" y="3602516"/>
                </a:lnTo>
                <a:lnTo>
                  <a:pt x="2324559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83738" y="2057757"/>
            <a:ext cx="2742486" cy="2742486"/>
            <a:chOff x="583738" y="2057757"/>
            <a:chExt cx="2742486" cy="2742486"/>
          </a:xfrm>
        </p:grpSpPr>
        <p:sp>
          <p:nvSpPr>
            <p:cNvPr id="9" name="Oval 8"/>
            <p:cNvSpPr/>
            <p:nvPr/>
          </p:nvSpPr>
          <p:spPr>
            <a:xfrm>
              <a:off x="583738" y="2057757"/>
              <a:ext cx="2742486" cy="2742486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2929" y="2744505"/>
              <a:ext cx="2213818" cy="18620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500" b="1" i="0" u="none" strike="noStrike" kern="1200" cap="none" spc="-300" normalizeH="0" baseline="0" noProof="0" dirty="0">
                  <a:ln>
                    <a:noFill/>
                  </a:ln>
                  <a:solidFill>
                    <a:srgbClr val="159192"/>
                  </a:solidFill>
                  <a:effectLst/>
                  <a:uLnTx/>
                  <a:uFillTx/>
                  <a:latin typeface="IRANSansWeb" panose="02040503050201020203" pitchFamily="18" charset="-78"/>
                  <a:ea typeface="+mn-ea"/>
                  <a:cs typeface="IRANSansWeb" panose="02040503050201020203" pitchFamily="18" charset="-78"/>
                </a:rPr>
                <a:t>1</a:t>
              </a: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864" y="3470978"/>
            <a:ext cx="3001887" cy="300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86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0">
            <a:extLst>
              <a:ext uri="{FF2B5EF4-FFF2-40B4-BE49-F238E27FC236}">
                <a16:creationId xmlns:a16="http://schemas.microsoft.com/office/drawing/2014/main" id="{AFF36FC0-340F-638D-8E6E-9B9C90BF15B2}"/>
              </a:ext>
            </a:extLst>
          </p:cNvPr>
          <p:cNvSpPr/>
          <p:nvPr/>
        </p:nvSpPr>
        <p:spPr>
          <a:xfrm flipV="1">
            <a:off x="245609" y="-2623128"/>
            <a:ext cx="3409390" cy="3601578"/>
          </a:xfrm>
          <a:custGeom>
            <a:avLst/>
            <a:gdLst>
              <a:gd name="connsiteX0" fmla="*/ 0 w 4649118"/>
              <a:gd name="connsiteY0" fmla="*/ 3602516 h 3602516"/>
              <a:gd name="connsiteX1" fmla="*/ 2324559 w 4649118"/>
              <a:gd name="connsiteY1" fmla="*/ 2702688 h 3602516"/>
              <a:gd name="connsiteX2" fmla="*/ 4649118 w 4649118"/>
              <a:gd name="connsiteY2" fmla="*/ 3602516 h 3602516"/>
              <a:gd name="connsiteX3" fmla="*/ 2324559 w 4649118"/>
              <a:gd name="connsiteY3" fmla="*/ 0 h 360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9118" h="3602516">
                <a:moveTo>
                  <a:pt x="0" y="3602516"/>
                </a:moveTo>
                <a:lnTo>
                  <a:pt x="2324559" y="2702688"/>
                </a:lnTo>
                <a:lnTo>
                  <a:pt x="4649118" y="3602516"/>
                </a:lnTo>
                <a:lnTo>
                  <a:pt x="2324559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877C8D-3344-2E32-D2AA-61E6CD2388A9}"/>
              </a:ext>
            </a:extLst>
          </p:cNvPr>
          <p:cNvSpPr txBox="1"/>
          <p:nvPr/>
        </p:nvSpPr>
        <p:spPr>
          <a:xfrm>
            <a:off x="245609" y="2021084"/>
            <a:ext cx="11959090" cy="2335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Developing C#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WinForm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For Testing Soap Web Service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Developing C# WCF services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Developing C# Windows Service: Calling Soap &amp; Rest inside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D42C44-DB1F-EF37-D719-C2AB61725EB3}"/>
              </a:ext>
            </a:extLst>
          </p:cNvPr>
          <p:cNvSpPr txBox="1"/>
          <p:nvPr/>
        </p:nvSpPr>
        <p:spPr>
          <a:xfrm>
            <a:off x="2672861" y="455230"/>
            <a:ext cx="9531838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Project 1: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			   </a:t>
            </a:r>
            <a:r>
              <a:rPr lang="en-US" sz="4000" b="1" dirty="0">
                <a:solidFill>
                  <a:srgbClr val="73166F"/>
                </a:solidFill>
                <a:latin typeface="IRANSansWeb" panose="02040503050201020203" pitchFamily="18" charset="-78"/>
                <a:cs typeface="IRANSansWeb" panose="02040503050201020203" pitchFamily="18" charset="-78"/>
              </a:rPr>
              <a:t>Goods storage system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3E5C96-28D8-4C57-8B27-0FAF8E29420E}"/>
              </a:ext>
            </a:extLst>
          </p:cNvPr>
          <p:cNvSpPr txBox="1"/>
          <p:nvPr/>
        </p:nvSpPr>
        <p:spPr>
          <a:xfrm>
            <a:off x="3654999" y="4987578"/>
            <a:ext cx="5587515" cy="8227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.net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framework/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Sql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Server/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Sqlite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78062C-EE17-4537-B491-2F2A9F78CC2A}"/>
              </a:ext>
            </a:extLst>
          </p:cNvPr>
          <p:cNvSpPr txBox="1"/>
          <p:nvPr/>
        </p:nvSpPr>
        <p:spPr>
          <a:xfrm>
            <a:off x="510686" y="1047633"/>
            <a:ext cx="4057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https://www.nwms.ir</a:t>
            </a:r>
          </a:p>
        </p:txBody>
      </p:sp>
    </p:spTree>
    <p:extLst>
      <p:ext uri="{BB962C8B-B14F-4D97-AF65-F5344CB8AC3E}">
        <p14:creationId xmlns:p14="http://schemas.microsoft.com/office/powerpoint/2010/main" val="25063961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0">
            <a:extLst>
              <a:ext uri="{FF2B5EF4-FFF2-40B4-BE49-F238E27FC236}">
                <a16:creationId xmlns:a16="http://schemas.microsoft.com/office/drawing/2014/main" id="{AFF36FC0-340F-638D-8E6E-9B9C90BF15B2}"/>
              </a:ext>
            </a:extLst>
          </p:cNvPr>
          <p:cNvSpPr/>
          <p:nvPr/>
        </p:nvSpPr>
        <p:spPr>
          <a:xfrm flipV="1">
            <a:off x="245609" y="-2623128"/>
            <a:ext cx="3409390" cy="3601578"/>
          </a:xfrm>
          <a:custGeom>
            <a:avLst/>
            <a:gdLst>
              <a:gd name="connsiteX0" fmla="*/ 0 w 4649118"/>
              <a:gd name="connsiteY0" fmla="*/ 3602516 h 3602516"/>
              <a:gd name="connsiteX1" fmla="*/ 2324559 w 4649118"/>
              <a:gd name="connsiteY1" fmla="*/ 2702688 h 3602516"/>
              <a:gd name="connsiteX2" fmla="*/ 4649118 w 4649118"/>
              <a:gd name="connsiteY2" fmla="*/ 3602516 h 3602516"/>
              <a:gd name="connsiteX3" fmla="*/ 2324559 w 4649118"/>
              <a:gd name="connsiteY3" fmla="*/ 0 h 360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9118" h="3602516">
                <a:moveTo>
                  <a:pt x="0" y="3602516"/>
                </a:moveTo>
                <a:lnTo>
                  <a:pt x="2324559" y="2702688"/>
                </a:lnTo>
                <a:lnTo>
                  <a:pt x="4649118" y="3602516"/>
                </a:lnTo>
                <a:lnTo>
                  <a:pt x="2324559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78062C-EE17-4537-B491-2F2A9F78CC2A}"/>
              </a:ext>
            </a:extLst>
          </p:cNvPr>
          <p:cNvSpPr txBox="1"/>
          <p:nvPr/>
        </p:nvSpPr>
        <p:spPr>
          <a:xfrm>
            <a:off x="510686" y="1047633"/>
            <a:ext cx="4057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https://www.nwms.ir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E1ADB4-83CC-49A3-94ED-85289C480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525" y="1907073"/>
            <a:ext cx="8677275" cy="463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36051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0">
            <a:extLst>
              <a:ext uri="{FF2B5EF4-FFF2-40B4-BE49-F238E27FC236}">
                <a16:creationId xmlns:a16="http://schemas.microsoft.com/office/drawing/2014/main" id="{AFF36FC0-340F-638D-8E6E-9B9C90BF15B2}"/>
              </a:ext>
            </a:extLst>
          </p:cNvPr>
          <p:cNvSpPr/>
          <p:nvPr/>
        </p:nvSpPr>
        <p:spPr>
          <a:xfrm flipV="1">
            <a:off x="245609" y="-2623128"/>
            <a:ext cx="3409390" cy="3601578"/>
          </a:xfrm>
          <a:custGeom>
            <a:avLst/>
            <a:gdLst>
              <a:gd name="connsiteX0" fmla="*/ 0 w 4649118"/>
              <a:gd name="connsiteY0" fmla="*/ 3602516 h 3602516"/>
              <a:gd name="connsiteX1" fmla="*/ 2324559 w 4649118"/>
              <a:gd name="connsiteY1" fmla="*/ 2702688 h 3602516"/>
              <a:gd name="connsiteX2" fmla="*/ 4649118 w 4649118"/>
              <a:gd name="connsiteY2" fmla="*/ 3602516 h 3602516"/>
              <a:gd name="connsiteX3" fmla="*/ 2324559 w 4649118"/>
              <a:gd name="connsiteY3" fmla="*/ 0 h 360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9118" h="3602516">
                <a:moveTo>
                  <a:pt x="0" y="3602516"/>
                </a:moveTo>
                <a:lnTo>
                  <a:pt x="2324559" y="2702688"/>
                </a:lnTo>
                <a:lnTo>
                  <a:pt x="4649118" y="3602516"/>
                </a:lnTo>
                <a:lnTo>
                  <a:pt x="2324559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877C8D-3344-2E32-D2AA-61E6CD2388A9}"/>
              </a:ext>
            </a:extLst>
          </p:cNvPr>
          <p:cNvSpPr txBox="1"/>
          <p:nvPr/>
        </p:nvSpPr>
        <p:spPr>
          <a:xfrm>
            <a:off x="552450" y="2021084"/>
            <a:ext cx="11430000" cy="857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Developing C#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WinForm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D42C44-DB1F-EF37-D719-C2AB61725EB3}"/>
              </a:ext>
            </a:extLst>
          </p:cNvPr>
          <p:cNvSpPr txBox="1"/>
          <p:nvPr/>
        </p:nvSpPr>
        <p:spPr>
          <a:xfrm>
            <a:off x="2672861" y="455230"/>
            <a:ext cx="9531838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Project 2: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4000" b="1" dirty="0">
                <a:solidFill>
                  <a:srgbClr val="73166F"/>
                </a:solidFill>
                <a:latin typeface="IRANSansWeb" panose="02040503050201020203" pitchFamily="18" charset="-78"/>
                <a:cs typeface="IRANSansWeb" panose="02040503050201020203" pitchFamily="18" charset="-78"/>
              </a:rPr>
              <a:t>            </a:t>
            </a:r>
            <a:r>
              <a:rPr lang="en-US" sz="4000" b="1" dirty="0">
                <a:solidFill>
                  <a:srgbClr val="73166F"/>
                </a:solidFill>
                <a:latin typeface="IRANSansWeb" panose="02040503050201020203" pitchFamily="18" charset="-78"/>
                <a:cs typeface="IRANSansWeb" panose="02040503050201020203" pitchFamily="18" charset="-78"/>
              </a:rPr>
              <a:t>Truck fuel allocation software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3E5C96-28D8-4C57-8B27-0FAF8E29420E}"/>
              </a:ext>
            </a:extLst>
          </p:cNvPr>
          <p:cNvSpPr txBox="1"/>
          <p:nvPr/>
        </p:nvSpPr>
        <p:spPr>
          <a:xfrm>
            <a:off x="4855149" y="4823209"/>
            <a:ext cx="5587515" cy="8227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.net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framework/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Sqlite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CB0792-D6A6-43A1-806F-40298E13F507}"/>
              </a:ext>
            </a:extLst>
          </p:cNvPr>
          <p:cNvSpPr txBox="1"/>
          <p:nvPr/>
        </p:nvSpPr>
        <p:spPr>
          <a:xfrm>
            <a:off x="1627754" y="3645413"/>
            <a:ext cx="9279391" cy="8227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By controlling the license on the authorized computer</a:t>
            </a:r>
          </a:p>
        </p:txBody>
      </p:sp>
    </p:spTree>
    <p:extLst>
      <p:ext uri="{BB962C8B-B14F-4D97-AF65-F5344CB8AC3E}">
        <p14:creationId xmlns:p14="http://schemas.microsoft.com/office/powerpoint/2010/main" val="142856788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0">
            <a:extLst>
              <a:ext uri="{FF2B5EF4-FFF2-40B4-BE49-F238E27FC236}">
                <a16:creationId xmlns:a16="http://schemas.microsoft.com/office/drawing/2014/main" id="{AFF36FC0-340F-638D-8E6E-9B9C90BF15B2}"/>
              </a:ext>
            </a:extLst>
          </p:cNvPr>
          <p:cNvSpPr/>
          <p:nvPr/>
        </p:nvSpPr>
        <p:spPr>
          <a:xfrm flipV="1">
            <a:off x="245609" y="-2623128"/>
            <a:ext cx="3409390" cy="3601578"/>
          </a:xfrm>
          <a:custGeom>
            <a:avLst/>
            <a:gdLst>
              <a:gd name="connsiteX0" fmla="*/ 0 w 4649118"/>
              <a:gd name="connsiteY0" fmla="*/ 3602516 h 3602516"/>
              <a:gd name="connsiteX1" fmla="*/ 2324559 w 4649118"/>
              <a:gd name="connsiteY1" fmla="*/ 2702688 h 3602516"/>
              <a:gd name="connsiteX2" fmla="*/ 4649118 w 4649118"/>
              <a:gd name="connsiteY2" fmla="*/ 3602516 h 3602516"/>
              <a:gd name="connsiteX3" fmla="*/ 2324559 w 4649118"/>
              <a:gd name="connsiteY3" fmla="*/ 0 h 360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9118" h="3602516">
                <a:moveTo>
                  <a:pt x="0" y="3602516"/>
                </a:moveTo>
                <a:lnTo>
                  <a:pt x="2324559" y="2702688"/>
                </a:lnTo>
                <a:lnTo>
                  <a:pt x="4649118" y="3602516"/>
                </a:lnTo>
                <a:lnTo>
                  <a:pt x="2324559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877C8D-3344-2E32-D2AA-61E6CD2388A9}"/>
              </a:ext>
            </a:extLst>
          </p:cNvPr>
          <p:cNvSpPr txBox="1"/>
          <p:nvPr/>
        </p:nvSpPr>
        <p:spPr>
          <a:xfrm>
            <a:off x="552450" y="2021084"/>
            <a:ext cx="11430000" cy="4551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Backend: Developing C#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.Net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Core Web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Authentication</a:t>
            </a: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/ Authorization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Front: Developing Angular SPA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Db: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server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Server: windows IIS/ubuntu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nginx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D42C44-DB1F-EF37-D719-C2AB61725EB3}"/>
              </a:ext>
            </a:extLst>
          </p:cNvPr>
          <p:cNvSpPr txBox="1"/>
          <p:nvPr/>
        </p:nvSpPr>
        <p:spPr>
          <a:xfrm>
            <a:off x="2672861" y="455230"/>
            <a:ext cx="9531838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Project 3: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4000" b="1" dirty="0">
                <a:solidFill>
                  <a:srgbClr val="73166F"/>
                </a:solidFill>
                <a:latin typeface="IRANSansWeb" panose="02040503050201020203" pitchFamily="18" charset="-78"/>
                <a:cs typeface="IRANSansWeb" panose="02040503050201020203" pitchFamily="18" charset="-78"/>
              </a:rPr>
              <a:t>            </a:t>
            </a:r>
            <a:r>
              <a:rPr lang="en-US" sz="4000" b="1" dirty="0" err="1">
                <a:solidFill>
                  <a:srgbClr val="73166F"/>
                </a:solidFill>
                <a:latin typeface="IRANSansWeb" panose="02040503050201020203" pitchFamily="18" charset="-78"/>
                <a:cs typeface="IRANSansWeb" panose="02040503050201020203" pitchFamily="18" charset="-78"/>
              </a:rPr>
              <a:t>Ibaar</a:t>
            </a:r>
            <a:r>
              <a:rPr lang="en-US" sz="4000" b="1" dirty="0">
                <a:solidFill>
                  <a:srgbClr val="73166F"/>
                </a:solidFill>
                <a:latin typeface="IRANSansWeb" panose="02040503050201020203" pitchFamily="18" charset="-78"/>
                <a:cs typeface="IRANSansWeb" panose="02040503050201020203" pitchFamily="18" charset="-78"/>
              </a:rPr>
              <a:t> BI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F32617-625C-4823-8E02-9A04FB2C528C}"/>
              </a:ext>
            </a:extLst>
          </p:cNvPr>
          <p:cNvSpPr txBox="1"/>
          <p:nvPr/>
        </p:nvSpPr>
        <p:spPr>
          <a:xfrm>
            <a:off x="510686" y="1047633"/>
            <a:ext cx="4057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https://bi.ibaar.ir</a:t>
            </a:r>
          </a:p>
        </p:txBody>
      </p:sp>
    </p:spTree>
    <p:extLst>
      <p:ext uri="{BB962C8B-B14F-4D97-AF65-F5344CB8AC3E}">
        <p14:creationId xmlns:p14="http://schemas.microsoft.com/office/powerpoint/2010/main" val="83155615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0">
            <a:extLst>
              <a:ext uri="{FF2B5EF4-FFF2-40B4-BE49-F238E27FC236}">
                <a16:creationId xmlns:a16="http://schemas.microsoft.com/office/drawing/2014/main" id="{AFF36FC0-340F-638D-8E6E-9B9C90BF15B2}"/>
              </a:ext>
            </a:extLst>
          </p:cNvPr>
          <p:cNvSpPr/>
          <p:nvPr/>
        </p:nvSpPr>
        <p:spPr>
          <a:xfrm flipV="1">
            <a:off x="245609" y="-2623128"/>
            <a:ext cx="3409390" cy="3601578"/>
          </a:xfrm>
          <a:custGeom>
            <a:avLst/>
            <a:gdLst>
              <a:gd name="connsiteX0" fmla="*/ 0 w 4649118"/>
              <a:gd name="connsiteY0" fmla="*/ 3602516 h 3602516"/>
              <a:gd name="connsiteX1" fmla="*/ 2324559 w 4649118"/>
              <a:gd name="connsiteY1" fmla="*/ 2702688 h 3602516"/>
              <a:gd name="connsiteX2" fmla="*/ 4649118 w 4649118"/>
              <a:gd name="connsiteY2" fmla="*/ 3602516 h 3602516"/>
              <a:gd name="connsiteX3" fmla="*/ 2324559 w 4649118"/>
              <a:gd name="connsiteY3" fmla="*/ 0 h 360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9118" h="3602516">
                <a:moveTo>
                  <a:pt x="0" y="3602516"/>
                </a:moveTo>
                <a:lnTo>
                  <a:pt x="2324559" y="2702688"/>
                </a:lnTo>
                <a:lnTo>
                  <a:pt x="4649118" y="3602516"/>
                </a:lnTo>
                <a:lnTo>
                  <a:pt x="2324559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7C6767-E0B8-4794-B3C8-A3863ECB95DF}"/>
              </a:ext>
            </a:extLst>
          </p:cNvPr>
          <p:cNvSpPr txBox="1"/>
          <p:nvPr/>
        </p:nvSpPr>
        <p:spPr>
          <a:xfrm>
            <a:off x="510686" y="1047633"/>
            <a:ext cx="4057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https://bi.ibaar.ir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102130-F13F-4142-9872-6CEA4AE8C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86" y="1640036"/>
            <a:ext cx="10972800" cy="507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10593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0">
            <a:extLst>
              <a:ext uri="{FF2B5EF4-FFF2-40B4-BE49-F238E27FC236}">
                <a16:creationId xmlns:a16="http://schemas.microsoft.com/office/drawing/2014/main" id="{AFF36FC0-340F-638D-8E6E-9B9C90BF15B2}"/>
              </a:ext>
            </a:extLst>
          </p:cNvPr>
          <p:cNvSpPr/>
          <p:nvPr/>
        </p:nvSpPr>
        <p:spPr>
          <a:xfrm flipV="1">
            <a:off x="245609" y="-2623128"/>
            <a:ext cx="3409390" cy="3601578"/>
          </a:xfrm>
          <a:custGeom>
            <a:avLst/>
            <a:gdLst>
              <a:gd name="connsiteX0" fmla="*/ 0 w 4649118"/>
              <a:gd name="connsiteY0" fmla="*/ 3602516 h 3602516"/>
              <a:gd name="connsiteX1" fmla="*/ 2324559 w 4649118"/>
              <a:gd name="connsiteY1" fmla="*/ 2702688 h 3602516"/>
              <a:gd name="connsiteX2" fmla="*/ 4649118 w 4649118"/>
              <a:gd name="connsiteY2" fmla="*/ 3602516 h 3602516"/>
              <a:gd name="connsiteX3" fmla="*/ 2324559 w 4649118"/>
              <a:gd name="connsiteY3" fmla="*/ 0 h 360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9118" h="3602516">
                <a:moveTo>
                  <a:pt x="0" y="3602516"/>
                </a:moveTo>
                <a:lnTo>
                  <a:pt x="2324559" y="2702688"/>
                </a:lnTo>
                <a:lnTo>
                  <a:pt x="4649118" y="3602516"/>
                </a:lnTo>
                <a:lnTo>
                  <a:pt x="2324559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877C8D-3344-2E32-D2AA-61E6CD2388A9}"/>
              </a:ext>
            </a:extLst>
          </p:cNvPr>
          <p:cNvSpPr txBox="1"/>
          <p:nvPr/>
        </p:nvSpPr>
        <p:spPr>
          <a:xfrm>
            <a:off x="552450" y="2021084"/>
            <a:ext cx="11430000" cy="3812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Backend: Developing C#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.Net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Core Web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Front: Developing Angular SPA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Db: Postgres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Server: windows IIS/ubuntu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nginx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D42C44-DB1F-EF37-D719-C2AB61725EB3}"/>
              </a:ext>
            </a:extLst>
          </p:cNvPr>
          <p:cNvSpPr txBox="1"/>
          <p:nvPr/>
        </p:nvSpPr>
        <p:spPr>
          <a:xfrm>
            <a:off x="2672861" y="455230"/>
            <a:ext cx="9531838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Project 4: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4000" b="1" dirty="0">
                <a:solidFill>
                  <a:srgbClr val="73166F"/>
                </a:solidFill>
                <a:latin typeface="IRANSansWeb" panose="02040503050201020203" pitchFamily="18" charset="-78"/>
                <a:cs typeface="IRANSansWeb" panose="02040503050201020203" pitchFamily="18" charset="-78"/>
              </a:rPr>
              <a:t>            </a:t>
            </a:r>
            <a:r>
              <a:rPr lang="en-US" sz="4000" b="1" dirty="0">
                <a:solidFill>
                  <a:srgbClr val="73166F"/>
                </a:solidFill>
                <a:latin typeface="IRANSansWeb" panose="02040503050201020203" pitchFamily="18" charset="-78"/>
                <a:cs typeface="IRANSansWeb" panose="02040503050201020203" pitchFamily="18" charset="-78"/>
              </a:rPr>
              <a:t>BOL </a:t>
            </a:r>
            <a:r>
              <a:rPr lang="en-US" sz="4000" b="1" dirty="0" err="1">
                <a:solidFill>
                  <a:srgbClr val="73166F"/>
                </a:solidFill>
                <a:latin typeface="IRANSansWeb" panose="02040503050201020203" pitchFamily="18" charset="-78"/>
                <a:cs typeface="IRANSansWeb" panose="02040503050201020203" pitchFamily="18" charset="-78"/>
              </a:rPr>
              <a:t>Ibaar</a:t>
            </a:r>
            <a:endParaRPr lang="en-US" sz="4000" b="1" dirty="0">
              <a:solidFill>
                <a:srgbClr val="73166F"/>
              </a:solidFill>
              <a:latin typeface="IRANSansWeb" panose="02040503050201020203" pitchFamily="18" charset="-78"/>
              <a:cs typeface="IRANSansWeb" panose="02040503050201020203" pitchFamily="18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8558D7-5903-4575-81D5-44DBB18257B8}"/>
              </a:ext>
            </a:extLst>
          </p:cNvPr>
          <p:cNvSpPr txBox="1"/>
          <p:nvPr/>
        </p:nvSpPr>
        <p:spPr>
          <a:xfrm>
            <a:off x="552450" y="1070783"/>
            <a:ext cx="4057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https://bar24.ibaar.ir</a:t>
            </a:r>
          </a:p>
        </p:txBody>
      </p:sp>
    </p:spTree>
    <p:extLst>
      <p:ext uri="{BB962C8B-B14F-4D97-AF65-F5344CB8AC3E}">
        <p14:creationId xmlns:p14="http://schemas.microsoft.com/office/powerpoint/2010/main" val="103502262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ethodology Infographics by Slidesgo">
  <a:themeElements>
    <a:clrScheme name="Simple Light">
      <a:dk1>
        <a:srgbClr val="6A9951"/>
      </a:dk1>
      <a:lt1>
        <a:srgbClr val="FFFFFF"/>
      </a:lt1>
      <a:dk2>
        <a:srgbClr val="000000"/>
      </a:dk2>
      <a:lt2>
        <a:srgbClr val="EEEEEE"/>
      </a:lt2>
      <a:accent1>
        <a:srgbClr val="B8E4DC"/>
      </a:accent1>
      <a:accent2>
        <a:srgbClr val="93D2BA"/>
      </a:accent2>
      <a:accent3>
        <a:srgbClr val="A0CA68"/>
      </a:accent3>
      <a:accent4>
        <a:srgbClr val="6A9951"/>
      </a:accent4>
      <a:accent5>
        <a:srgbClr val="4A696C"/>
      </a:accent5>
      <a:accent6>
        <a:srgbClr val="41545B"/>
      </a:accent6>
      <a:hlink>
        <a:srgbClr val="41545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Heriot-Watt">
      <a:dk1>
        <a:srgbClr val="5E6A71"/>
      </a:dk1>
      <a:lt1>
        <a:srgbClr val="FFFFFF"/>
      </a:lt1>
      <a:dk2>
        <a:srgbClr val="0098DB"/>
      </a:dk2>
      <a:lt2>
        <a:srgbClr val="00549F"/>
      </a:lt2>
      <a:accent1>
        <a:srgbClr val="0098DB"/>
      </a:accent1>
      <a:accent2>
        <a:srgbClr val="A5ACAF"/>
      </a:accent2>
      <a:accent3>
        <a:srgbClr val="5E6A71"/>
      </a:accent3>
      <a:accent4>
        <a:srgbClr val="00549F"/>
      </a:accent4>
      <a:accent5>
        <a:srgbClr val="72BCFF"/>
      </a:accent5>
      <a:accent6>
        <a:srgbClr val="BCC3C7"/>
      </a:accent6>
      <a:hlink>
        <a:srgbClr val="0098DB"/>
      </a:hlink>
      <a:folHlink>
        <a:srgbClr val="A5ACA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riot Watt Corporate Powerpoint Template 260216.pptx" id="{688C77F3-C35F-4903-8FC9-66BAE5B02C9B}" vid="{6A1CBC9C-CA67-4397-88AE-CC6D7DB809E3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5848</TotalTime>
  <Words>443</Words>
  <Application>Microsoft Office PowerPoint</Application>
  <PresentationFormat>Widescreen</PresentationFormat>
  <Paragraphs>105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34" baseType="lpstr">
      <vt:lpstr>Arial</vt:lpstr>
      <vt:lpstr>Calibri</vt:lpstr>
      <vt:lpstr>Calibri Light</vt:lpstr>
      <vt:lpstr>Century Gothic</vt:lpstr>
      <vt:lpstr>Fira Sans Extra Condensed</vt:lpstr>
      <vt:lpstr>IRANSansWeb</vt:lpstr>
      <vt:lpstr>Open Sans</vt:lpstr>
      <vt:lpstr>Roboto</vt:lpstr>
      <vt:lpstr>Times New Roman</vt:lpstr>
      <vt:lpstr>Wingdings</vt:lpstr>
      <vt:lpstr>Office Theme</vt:lpstr>
      <vt:lpstr>Methodology Infographics by Slidesgo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Hamed Mehrabi</dc:creator>
  <cp:lastModifiedBy>soheil lamso</cp:lastModifiedBy>
  <cp:revision>342</cp:revision>
  <dcterms:created xsi:type="dcterms:W3CDTF">2021-06-15T14:51:17Z</dcterms:created>
  <dcterms:modified xsi:type="dcterms:W3CDTF">2023-05-31T22:47:06Z</dcterms:modified>
</cp:coreProperties>
</file>