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565525" cy="1865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251" d="100"/>
          <a:sy n="251" d="100"/>
        </p:scale>
        <p:origin x="63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691" y="305273"/>
            <a:ext cx="2674144" cy="649405"/>
          </a:xfrm>
        </p:spPr>
        <p:txBody>
          <a:bodyPr anchor="b"/>
          <a:lstStyle>
            <a:lvl1pPr algn="ctr">
              <a:defRPr sz="1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691" y="979721"/>
            <a:ext cx="2674144" cy="450352"/>
          </a:xfrm>
        </p:spPr>
        <p:txBody>
          <a:bodyPr/>
          <a:lstStyle>
            <a:lvl1pPr marL="0" indent="0" algn="ctr">
              <a:buNone/>
              <a:defRPr sz="653"/>
            </a:lvl1pPr>
            <a:lvl2pPr marL="124358" indent="0" algn="ctr">
              <a:buNone/>
              <a:defRPr sz="544"/>
            </a:lvl2pPr>
            <a:lvl3pPr marL="248717" indent="0" algn="ctr">
              <a:buNone/>
              <a:defRPr sz="490"/>
            </a:lvl3pPr>
            <a:lvl4pPr marL="373075" indent="0" algn="ctr">
              <a:buNone/>
              <a:defRPr sz="435"/>
            </a:lvl4pPr>
            <a:lvl5pPr marL="497434" indent="0" algn="ctr">
              <a:buNone/>
              <a:defRPr sz="435"/>
            </a:lvl5pPr>
            <a:lvl6pPr marL="621792" indent="0" algn="ctr">
              <a:buNone/>
              <a:defRPr sz="435"/>
            </a:lvl6pPr>
            <a:lvl7pPr marL="746150" indent="0" algn="ctr">
              <a:buNone/>
              <a:defRPr sz="435"/>
            </a:lvl7pPr>
            <a:lvl8pPr marL="870509" indent="0" algn="ctr">
              <a:buNone/>
              <a:defRPr sz="435"/>
            </a:lvl8pPr>
            <a:lvl9pPr marL="994867" indent="0" algn="ctr">
              <a:buNone/>
              <a:defRPr sz="4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2E9F-405F-4A62-854B-E3309492B07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CD10-DC14-4D30-9728-B10C23A9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2E9F-405F-4A62-854B-E3309492B07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CD10-DC14-4D30-9728-B10C23A9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4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1579" y="99310"/>
            <a:ext cx="768816" cy="15807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130" y="99310"/>
            <a:ext cx="2261880" cy="15807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2E9F-405F-4A62-854B-E3309492B07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CD10-DC14-4D30-9728-B10C23A9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9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2E9F-405F-4A62-854B-E3309492B07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CD10-DC14-4D30-9728-B10C23A9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73" y="465033"/>
            <a:ext cx="3075265" cy="775918"/>
          </a:xfrm>
        </p:spPr>
        <p:txBody>
          <a:bodyPr anchor="b"/>
          <a:lstStyle>
            <a:lvl1pPr>
              <a:defRPr sz="1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73" y="1248292"/>
            <a:ext cx="3075265" cy="408037"/>
          </a:xfrm>
        </p:spPr>
        <p:txBody>
          <a:bodyPr/>
          <a:lstStyle>
            <a:lvl1pPr marL="0" indent="0">
              <a:buNone/>
              <a:defRPr sz="653">
                <a:solidFill>
                  <a:schemeClr val="tx1">
                    <a:tint val="75000"/>
                  </a:schemeClr>
                </a:solidFill>
              </a:defRPr>
            </a:lvl1pPr>
            <a:lvl2pPr marL="124358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2pPr>
            <a:lvl3pPr marL="248717" indent="0">
              <a:buNone/>
              <a:defRPr sz="490">
                <a:solidFill>
                  <a:schemeClr val="tx1">
                    <a:tint val="75000"/>
                  </a:schemeClr>
                </a:solidFill>
              </a:defRPr>
            </a:lvl3pPr>
            <a:lvl4pPr marL="373075" indent="0">
              <a:buNone/>
              <a:defRPr sz="435">
                <a:solidFill>
                  <a:schemeClr val="tx1">
                    <a:tint val="75000"/>
                  </a:schemeClr>
                </a:solidFill>
              </a:defRPr>
            </a:lvl4pPr>
            <a:lvl5pPr marL="497434" indent="0">
              <a:buNone/>
              <a:defRPr sz="435">
                <a:solidFill>
                  <a:schemeClr val="tx1">
                    <a:tint val="75000"/>
                  </a:schemeClr>
                </a:solidFill>
              </a:defRPr>
            </a:lvl5pPr>
            <a:lvl6pPr marL="621792" indent="0">
              <a:buNone/>
              <a:defRPr sz="435">
                <a:solidFill>
                  <a:schemeClr val="tx1">
                    <a:tint val="75000"/>
                  </a:schemeClr>
                </a:solidFill>
              </a:defRPr>
            </a:lvl6pPr>
            <a:lvl7pPr marL="746150" indent="0">
              <a:buNone/>
              <a:defRPr sz="435">
                <a:solidFill>
                  <a:schemeClr val="tx1">
                    <a:tint val="75000"/>
                  </a:schemeClr>
                </a:solidFill>
              </a:defRPr>
            </a:lvl7pPr>
            <a:lvl8pPr marL="870509" indent="0">
              <a:buNone/>
              <a:defRPr sz="435">
                <a:solidFill>
                  <a:schemeClr val="tx1">
                    <a:tint val="75000"/>
                  </a:schemeClr>
                </a:solidFill>
              </a:defRPr>
            </a:lvl8pPr>
            <a:lvl9pPr marL="994867" indent="0">
              <a:buNone/>
              <a:defRPr sz="4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2E9F-405F-4A62-854B-E3309492B07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CD10-DC14-4D30-9728-B10C23A9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1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130" y="496553"/>
            <a:ext cx="1515348" cy="1183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5047" y="496553"/>
            <a:ext cx="1515348" cy="1183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2E9F-405F-4A62-854B-E3309492B07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CD10-DC14-4D30-9728-B10C23A9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6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94" y="99311"/>
            <a:ext cx="3075265" cy="3605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94" y="457261"/>
            <a:ext cx="1508384" cy="224096"/>
          </a:xfrm>
        </p:spPr>
        <p:txBody>
          <a:bodyPr anchor="b"/>
          <a:lstStyle>
            <a:lvl1pPr marL="0" indent="0">
              <a:buNone/>
              <a:defRPr sz="653" b="1"/>
            </a:lvl1pPr>
            <a:lvl2pPr marL="124358" indent="0">
              <a:buNone/>
              <a:defRPr sz="544" b="1"/>
            </a:lvl2pPr>
            <a:lvl3pPr marL="248717" indent="0">
              <a:buNone/>
              <a:defRPr sz="490" b="1"/>
            </a:lvl3pPr>
            <a:lvl4pPr marL="373075" indent="0">
              <a:buNone/>
              <a:defRPr sz="435" b="1"/>
            </a:lvl4pPr>
            <a:lvl5pPr marL="497434" indent="0">
              <a:buNone/>
              <a:defRPr sz="435" b="1"/>
            </a:lvl5pPr>
            <a:lvl6pPr marL="621792" indent="0">
              <a:buNone/>
              <a:defRPr sz="435" b="1"/>
            </a:lvl6pPr>
            <a:lvl7pPr marL="746150" indent="0">
              <a:buNone/>
              <a:defRPr sz="435" b="1"/>
            </a:lvl7pPr>
            <a:lvl8pPr marL="870509" indent="0">
              <a:buNone/>
              <a:defRPr sz="435" b="1"/>
            </a:lvl8pPr>
            <a:lvl9pPr marL="994867" indent="0">
              <a:buNone/>
              <a:defRPr sz="4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594" y="681357"/>
            <a:ext cx="1508384" cy="1002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5047" y="457261"/>
            <a:ext cx="1515813" cy="224096"/>
          </a:xfrm>
        </p:spPr>
        <p:txBody>
          <a:bodyPr anchor="b"/>
          <a:lstStyle>
            <a:lvl1pPr marL="0" indent="0">
              <a:buNone/>
              <a:defRPr sz="653" b="1"/>
            </a:lvl1pPr>
            <a:lvl2pPr marL="124358" indent="0">
              <a:buNone/>
              <a:defRPr sz="544" b="1"/>
            </a:lvl2pPr>
            <a:lvl3pPr marL="248717" indent="0">
              <a:buNone/>
              <a:defRPr sz="490" b="1"/>
            </a:lvl3pPr>
            <a:lvl4pPr marL="373075" indent="0">
              <a:buNone/>
              <a:defRPr sz="435" b="1"/>
            </a:lvl4pPr>
            <a:lvl5pPr marL="497434" indent="0">
              <a:buNone/>
              <a:defRPr sz="435" b="1"/>
            </a:lvl5pPr>
            <a:lvl6pPr marL="621792" indent="0">
              <a:buNone/>
              <a:defRPr sz="435" b="1"/>
            </a:lvl6pPr>
            <a:lvl7pPr marL="746150" indent="0">
              <a:buNone/>
              <a:defRPr sz="435" b="1"/>
            </a:lvl7pPr>
            <a:lvl8pPr marL="870509" indent="0">
              <a:buNone/>
              <a:defRPr sz="435" b="1"/>
            </a:lvl8pPr>
            <a:lvl9pPr marL="994867" indent="0">
              <a:buNone/>
              <a:defRPr sz="4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5047" y="681357"/>
            <a:ext cx="1515813" cy="1002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2E9F-405F-4A62-854B-E3309492B07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CD10-DC14-4D30-9728-B10C23A9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1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2E9F-405F-4A62-854B-E3309492B07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CD10-DC14-4D30-9728-B10C23A9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8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2E9F-405F-4A62-854B-E3309492B07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CD10-DC14-4D30-9728-B10C23A9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8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94" y="124354"/>
            <a:ext cx="1149975" cy="435240"/>
          </a:xfrm>
        </p:spPr>
        <p:txBody>
          <a:bodyPr anchor="b"/>
          <a:lstStyle>
            <a:lvl1pPr>
              <a:defRPr sz="8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813" y="268571"/>
            <a:ext cx="1805047" cy="1325581"/>
          </a:xfrm>
        </p:spPr>
        <p:txBody>
          <a:bodyPr/>
          <a:lstStyle>
            <a:lvl1pPr>
              <a:defRPr sz="870"/>
            </a:lvl1pPr>
            <a:lvl2pPr>
              <a:defRPr sz="762"/>
            </a:lvl2pPr>
            <a:lvl3pPr>
              <a:defRPr sz="653"/>
            </a:lvl3pPr>
            <a:lvl4pPr>
              <a:defRPr sz="544"/>
            </a:lvl4pPr>
            <a:lvl5pPr>
              <a:defRPr sz="544"/>
            </a:lvl5pPr>
            <a:lvl6pPr>
              <a:defRPr sz="544"/>
            </a:lvl6pPr>
            <a:lvl7pPr>
              <a:defRPr sz="544"/>
            </a:lvl7pPr>
            <a:lvl8pPr>
              <a:defRPr sz="544"/>
            </a:lvl8pPr>
            <a:lvl9pPr>
              <a:defRPr sz="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594" y="559594"/>
            <a:ext cx="1149975" cy="1036717"/>
          </a:xfrm>
        </p:spPr>
        <p:txBody>
          <a:bodyPr/>
          <a:lstStyle>
            <a:lvl1pPr marL="0" indent="0">
              <a:buNone/>
              <a:defRPr sz="435"/>
            </a:lvl1pPr>
            <a:lvl2pPr marL="124358" indent="0">
              <a:buNone/>
              <a:defRPr sz="381"/>
            </a:lvl2pPr>
            <a:lvl3pPr marL="248717" indent="0">
              <a:buNone/>
              <a:defRPr sz="326"/>
            </a:lvl3pPr>
            <a:lvl4pPr marL="373075" indent="0">
              <a:buNone/>
              <a:defRPr sz="272"/>
            </a:lvl4pPr>
            <a:lvl5pPr marL="497434" indent="0">
              <a:buNone/>
              <a:defRPr sz="272"/>
            </a:lvl5pPr>
            <a:lvl6pPr marL="621792" indent="0">
              <a:buNone/>
              <a:defRPr sz="272"/>
            </a:lvl6pPr>
            <a:lvl7pPr marL="746150" indent="0">
              <a:buNone/>
              <a:defRPr sz="272"/>
            </a:lvl7pPr>
            <a:lvl8pPr marL="870509" indent="0">
              <a:buNone/>
              <a:defRPr sz="272"/>
            </a:lvl8pPr>
            <a:lvl9pPr marL="994867" indent="0">
              <a:buNone/>
              <a:defRPr sz="2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2E9F-405F-4A62-854B-E3309492B07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CD10-DC14-4D30-9728-B10C23A9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1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94" y="124354"/>
            <a:ext cx="1149975" cy="435240"/>
          </a:xfrm>
        </p:spPr>
        <p:txBody>
          <a:bodyPr anchor="b"/>
          <a:lstStyle>
            <a:lvl1pPr>
              <a:defRPr sz="8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5813" y="268571"/>
            <a:ext cx="1805047" cy="1325581"/>
          </a:xfrm>
        </p:spPr>
        <p:txBody>
          <a:bodyPr anchor="t"/>
          <a:lstStyle>
            <a:lvl1pPr marL="0" indent="0">
              <a:buNone/>
              <a:defRPr sz="870"/>
            </a:lvl1pPr>
            <a:lvl2pPr marL="124358" indent="0">
              <a:buNone/>
              <a:defRPr sz="762"/>
            </a:lvl2pPr>
            <a:lvl3pPr marL="248717" indent="0">
              <a:buNone/>
              <a:defRPr sz="653"/>
            </a:lvl3pPr>
            <a:lvl4pPr marL="373075" indent="0">
              <a:buNone/>
              <a:defRPr sz="544"/>
            </a:lvl4pPr>
            <a:lvl5pPr marL="497434" indent="0">
              <a:buNone/>
              <a:defRPr sz="544"/>
            </a:lvl5pPr>
            <a:lvl6pPr marL="621792" indent="0">
              <a:buNone/>
              <a:defRPr sz="544"/>
            </a:lvl6pPr>
            <a:lvl7pPr marL="746150" indent="0">
              <a:buNone/>
              <a:defRPr sz="544"/>
            </a:lvl7pPr>
            <a:lvl8pPr marL="870509" indent="0">
              <a:buNone/>
              <a:defRPr sz="544"/>
            </a:lvl8pPr>
            <a:lvl9pPr marL="994867" indent="0">
              <a:buNone/>
              <a:defRPr sz="5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594" y="559594"/>
            <a:ext cx="1149975" cy="1036717"/>
          </a:xfrm>
        </p:spPr>
        <p:txBody>
          <a:bodyPr/>
          <a:lstStyle>
            <a:lvl1pPr marL="0" indent="0">
              <a:buNone/>
              <a:defRPr sz="435"/>
            </a:lvl1pPr>
            <a:lvl2pPr marL="124358" indent="0">
              <a:buNone/>
              <a:defRPr sz="381"/>
            </a:lvl2pPr>
            <a:lvl3pPr marL="248717" indent="0">
              <a:buNone/>
              <a:defRPr sz="326"/>
            </a:lvl3pPr>
            <a:lvl4pPr marL="373075" indent="0">
              <a:buNone/>
              <a:defRPr sz="272"/>
            </a:lvl4pPr>
            <a:lvl5pPr marL="497434" indent="0">
              <a:buNone/>
              <a:defRPr sz="272"/>
            </a:lvl5pPr>
            <a:lvl6pPr marL="621792" indent="0">
              <a:buNone/>
              <a:defRPr sz="272"/>
            </a:lvl6pPr>
            <a:lvl7pPr marL="746150" indent="0">
              <a:buNone/>
              <a:defRPr sz="272"/>
            </a:lvl7pPr>
            <a:lvl8pPr marL="870509" indent="0">
              <a:buNone/>
              <a:defRPr sz="272"/>
            </a:lvl8pPr>
            <a:lvl9pPr marL="994867" indent="0">
              <a:buNone/>
              <a:defRPr sz="2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2E9F-405F-4A62-854B-E3309492B07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CD10-DC14-4D30-9728-B10C23A9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0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130" y="99311"/>
            <a:ext cx="3075265" cy="360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130" y="496553"/>
            <a:ext cx="3075265" cy="1183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130" y="1728869"/>
            <a:ext cx="802243" cy="99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82E9F-405F-4A62-854B-E3309492B07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1080" y="1728869"/>
            <a:ext cx="1203365" cy="99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8152" y="1728869"/>
            <a:ext cx="802243" cy="99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FCD10-DC14-4D30-9728-B10C23A9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8717" rtl="0" eaLnBrk="1" latinLnBrk="0" hangingPunct="1">
        <a:lnSpc>
          <a:spcPct val="90000"/>
        </a:lnSpc>
        <a:spcBef>
          <a:spcPct val="0"/>
        </a:spcBef>
        <a:buNone/>
        <a:defRPr sz="1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179" indent="-62179" algn="l" defTabSz="248717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762" kern="1200">
          <a:solidFill>
            <a:schemeClr val="tx1"/>
          </a:solidFill>
          <a:latin typeface="+mn-lt"/>
          <a:ea typeface="+mn-ea"/>
          <a:cs typeface="+mn-cs"/>
        </a:defRPr>
      </a:lvl1pPr>
      <a:lvl2pPr marL="186538" indent="-62179" algn="l" defTabSz="248717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653" kern="1200">
          <a:solidFill>
            <a:schemeClr val="tx1"/>
          </a:solidFill>
          <a:latin typeface="+mn-lt"/>
          <a:ea typeface="+mn-ea"/>
          <a:cs typeface="+mn-cs"/>
        </a:defRPr>
      </a:lvl2pPr>
      <a:lvl3pPr marL="310896" indent="-62179" algn="l" defTabSz="248717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544" kern="1200">
          <a:solidFill>
            <a:schemeClr val="tx1"/>
          </a:solidFill>
          <a:latin typeface="+mn-lt"/>
          <a:ea typeface="+mn-ea"/>
          <a:cs typeface="+mn-cs"/>
        </a:defRPr>
      </a:lvl3pPr>
      <a:lvl4pPr marL="435254" indent="-62179" algn="l" defTabSz="248717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0" kern="1200">
          <a:solidFill>
            <a:schemeClr val="tx1"/>
          </a:solidFill>
          <a:latin typeface="+mn-lt"/>
          <a:ea typeface="+mn-ea"/>
          <a:cs typeface="+mn-cs"/>
        </a:defRPr>
      </a:lvl4pPr>
      <a:lvl5pPr marL="559613" indent="-62179" algn="l" defTabSz="248717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0" kern="1200">
          <a:solidFill>
            <a:schemeClr val="tx1"/>
          </a:solidFill>
          <a:latin typeface="+mn-lt"/>
          <a:ea typeface="+mn-ea"/>
          <a:cs typeface="+mn-cs"/>
        </a:defRPr>
      </a:lvl5pPr>
      <a:lvl6pPr marL="683971" indent="-62179" algn="l" defTabSz="248717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0" kern="1200">
          <a:solidFill>
            <a:schemeClr val="tx1"/>
          </a:solidFill>
          <a:latin typeface="+mn-lt"/>
          <a:ea typeface="+mn-ea"/>
          <a:cs typeface="+mn-cs"/>
        </a:defRPr>
      </a:lvl6pPr>
      <a:lvl7pPr marL="808330" indent="-62179" algn="l" defTabSz="248717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0" kern="1200">
          <a:solidFill>
            <a:schemeClr val="tx1"/>
          </a:solidFill>
          <a:latin typeface="+mn-lt"/>
          <a:ea typeface="+mn-ea"/>
          <a:cs typeface="+mn-cs"/>
        </a:defRPr>
      </a:lvl7pPr>
      <a:lvl8pPr marL="932688" indent="-62179" algn="l" defTabSz="248717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0" kern="1200">
          <a:solidFill>
            <a:schemeClr val="tx1"/>
          </a:solidFill>
          <a:latin typeface="+mn-lt"/>
          <a:ea typeface="+mn-ea"/>
          <a:cs typeface="+mn-cs"/>
        </a:defRPr>
      </a:lvl8pPr>
      <a:lvl9pPr marL="1057046" indent="-62179" algn="l" defTabSz="248717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8717" rtl="0" eaLnBrk="1" latinLnBrk="0" hangingPunct="1">
        <a:defRPr sz="490" kern="1200">
          <a:solidFill>
            <a:schemeClr val="tx1"/>
          </a:solidFill>
          <a:latin typeface="+mn-lt"/>
          <a:ea typeface="+mn-ea"/>
          <a:cs typeface="+mn-cs"/>
        </a:defRPr>
      </a:lvl1pPr>
      <a:lvl2pPr marL="124358" algn="l" defTabSz="248717" rtl="0" eaLnBrk="1" latinLnBrk="0" hangingPunct="1">
        <a:defRPr sz="490" kern="1200">
          <a:solidFill>
            <a:schemeClr val="tx1"/>
          </a:solidFill>
          <a:latin typeface="+mn-lt"/>
          <a:ea typeface="+mn-ea"/>
          <a:cs typeface="+mn-cs"/>
        </a:defRPr>
      </a:lvl2pPr>
      <a:lvl3pPr marL="248717" algn="l" defTabSz="248717" rtl="0" eaLnBrk="1" latinLnBrk="0" hangingPunct="1">
        <a:defRPr sz="490" kern="1200">
          <a:solidFill>
            <a:schemeClr val="tx1"/>
          </a:solidFill>
          <a:latin typeface="+mn-lt"/>
          <a:ea typeface="+mn-ea"/>
          <a:cs typeface="+mn-cs"/>
        </a:defRPr>
      </a:lvl3pPr>
      <a:lvl4pPr marL="373075" algn="l" defTabSz="248717" rtl="0" eaLnBrk="1" latinLnBrk="0" hangingPunct="1">
        <a:defRPr sz="490" kern="1200">
          <a:solidFill>
            <a:schemeClr val="tx1"/>
          </a:solidFill>
          <a:latin typeface="+mn-lt"/>
          <a:ea typeface="+mn-ea"/>
          <a:cs typeface="+mn-cs"/>
        </a:defRPr>
      </a:lvl4pPr>
      <a:lvl5pPr marL="497434" algn="l" defTabSz="248717" rtl="0" eaLnBrk="1" latinLnBrk="0" hangingPunct="1">
        <a:defRPr sz="490" kern="1200">
          <a:solidFill>
            <a:schemeClr val="tx1"/>
          </a:solidFill>
          <a:latin typeface="+mn-lt"/>
          <a:ea typeface="+mn-ea"/>
          <a:cs typeface="+mn-cs"/>
        </a:defRPr>
      </a:lvl5pPr>
      <a:lvl6pPr marL="621792" algn="l" defTabSz="248717" rtl="0" eaLnBrk="1" latinLnBrk="0" hangingPunct="1">
        <a:defRPr sz="490" kern="1200">
          <a:solidFill>
            <a:schemeClr val="tx1"/>
          </a:solidFill>
          <a:latin typeface="+mn-lt"/>
          <a:ea typeface="+mn-ea"/>
          <a:cs typeface="+mn-cs"/>
        </a:defRPr>
      </a:lvl6pPr>
      <a:lvl7pPr marL="746150" algn="l" defTabSz="248717" rtl="0" eaLnBrk="1" latinLnBrk="0" hangingPunct="1">
        <a:defRPr sz="490" kern="1200">
          <a:solidFill>
            <a:schemeClr val="tx1"/>
          </a:solidFill>
          <a:latin typeface="+mn-lt"/>
          <a:ea typeface="+mn-ea"/>
          <a:cs typeface="+mn-cs"/>
        </a:defRPr>
      </a:lvl7pPr>
      <a:lvl8pPr marL="870509" algn="l" defTabSz="248717" rtl="0" eaLnBrk="1" latinLnBrk="0" hangingPunct="1">
        <a:defRPr sz="490" kern="1200">
          <a:solidFill>
            <a:schemeClr val="tx1"/>
          </a:solidFill>
          <a:latin typeface="+mn-lt"/>
          <a:ea typeface="+mn-ea"/>
          <a:cs typeface="+mn-cs"/>
        </a:defRPr>
      </a:lvl8pPr>
      <a:lvl9pPr marL="994867" algn="l" defTabSz="248717" rtl="0" eaLnBrk="1" latinLnBrk="0" hangingPunct="1">
        <a:defRPr sz="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640AC55-009B-4D75-8820-FC0C4BC3737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4918"/>
            <a:ext cx="3566160" cy="1860395"/>
            <a:chOff x="1277504" y="311150"/>
            <a:chExt cx="9636991" cy="62357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3C9A76-553E-45CD-9B03-61712609BD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7504" y="311150"/>
              <a:ext cx="9636991" cy="62357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D7005B-C0A5-4B59-AC90-7371F92E4B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9455" y="1387275"/>
              <a:ext cx="6035040" cy="942051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1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25C96E7-BEF1-4C3B-8DF9-EB3988B851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7506" y="887433"/>
              <a:ext cx="4618406" cy="5081416"/>
              <a:chOff x="1667057" y="1196820"/>
              <a:chExt cx="3862522" cy="4249761"/>
            </a:xfrm>
          </p:grpSpPr>
          <p:sp>
            <p:nvSpPr>
              <p:cNvPr id="38" name="Block Arc 37">
                <a:extLst>
                  <a:ext uri="{FF2B5EF4-FFF2-40B4-BE49-F238E27FC236}">
                    <a16:creationId xmlns:a16="http://schemas.microsoft.com/office/drawing/2014/main" id="{24D18293-EC99-468F-AFBE-54571B9340C5}"/>
                  </a:ext>
                </a:extLst>
              </p:cNvPr>
              <p:cNvSpPr/>
              <p:nvPr/>
            </p:nvSpPr>
            <p:spPr>
              <a:xfrm rot="5400000">
                <a:off x="1502789" y="1387766"/>
                <a:ext cx="4185633" cy="3857098"/>
              </a:xfrm>
              <a:prstGeom prst="blockArc">
                <a:avLst>
                  <a:gd name="adj1" fmla="val 10800000"/>
                  <a:gd name="adj2" fmla="val 30625"/>
                  <a:gd name="adj3" fmla="val 15460"/>
                </a:avLst>
              </a:prstGeom>
              <a:gradFill flip="none" rotWithShape="1">
                <a:gsLst>
                  <a:gs pos="0">
                    <a:srgbClr val="2E2E2E"/>
                  </a:gs>
                  <a:gs pos="50000">
                    <a:srgbClr val="434343"/>
                  </a:gs>
                  <a:gs pos="100000">
                    <a:srgbClr val="2E2E2E"/>
                  </a:gs>
                </a:gsLst>
                <a:path path="rect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1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Moon 38">
                <a:extLst>
                  <a:ext uri="{FF2B5EF4-FFF2-40B4-BE49-F238E27FC236}">
                    <a16:creationId xmlns:a16="http://schemas.microsoft.com/office/drawing/2014/main" id="{F4A39891-50B3-4C0B-874A-4D95AB029FE8}"/>
                  </a:ext>
                </a:extLst>
              </p:cNvPr>
              <p:cNvSpPr/>
              <p:nvPr/>
            </p:nvSpPr>
            <p:spPr>
              <a:xfrm flipH="1">
                <a:off x="3486188" y="1196820"/>
                <a:ext cx="2043391" cy="4249761"/>
              </a:xfrm>
              <a:prstGeom prst="moon">
                <a:avLst>
                  <a:gd name="adj" fmla="val 2281"/>
                </a:avLst>
              </a:prstGeom>
              <a:gradFill flip="none" rotWithShape="1">
                <a:gsLst>
                  <a:gs pos="0">
                    <a:srgbClr val="2F2F2F"/>
                  </a:gs>
                  <a:gs pos="52000">
                    <a:srgbClr val="FCAD17"/>
                  </a:gs>
                  <a:gs pos="100000">
                    <a:srgbClr val="2F2F2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11"/>
              </a:p>
            </p:txBody>
          </p:sp>
          <p:sp>
            <p:nvSpPr>
              <p:cNvPr id="40" name="Moon 39">
                <a:extLst>
                  <a:ext uri="{FF2B5EF4-FFF2-40B4-BE49-F238E27FC236}">
                    <a16:creationId xmlns:a16="http://schemas.microsoft.com/office/drawing/2014/main" id="{18829807-7F1D-40BA-A03B-96D4118B9B68}"/>
                  </a:ext>
                </a:extLst>
              </p:cNvPr>
              <p:cNvSpPr/>
              <p:nvPr/>
            </p:nvSpPr>
            <p:spPr>
              <a:xfrm flipH="1">
                <a:off x="3503786" y="1854525"/>
                <a:ext cx="1540196" cy="2918504"/>
              </a:xfrm>
              <a:prstGeom prst="moon">
                <a:avLst>
                  <a:gd name="adj" fmla="val 2462"/>
                </a:avLst>
              </a:prstGeom>
              <a:gradFill flip="none" rotWithShape="1">
                <a:gsLst>
                  <a:gs pos="0">
                    <a:srgbClr val="2F2F2F"/>
                  </a:gs>
                  <a:gs pos="52000">
                    <a:srgbClr val="FCAD17"/>
                  </a:gs>
                  <a:gs pos="100000">
                    <a:srgbClr val="2F2F2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11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2ED41C-57A5-421C-A41D-438E3C62F6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73202" y="2477969"/>
              <a:ext cx="1298090" cy="2007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199" dirty="0">
                  <a:solidFill>
                    <a:srgbClr val="FCAD17"/>
                  </a:solidFill>
                  <a:latin typeface="The GodFather" panose="02000000000000000000" pitchFamily="2" charset="0"/>
                  <a:cs typeface="IranNastaliq" panose="02020505000000020003" pitchFamily="18" charset="0"/>
                </a:rPr>
                <a:t>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A54E1A-5A76-4D6C-B4D4-DBDFA91170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9660" y="2733321"/>
              <a:ext cx="2805341" cy="950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99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74C7EF-582A-4AF9-803D-8049ED4F92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5451" y="3358200"/>
              <a:ext cx="1938891" cy="845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n w="3175">
                    <a:solidFill>
                      <a:srgbClr val="FCAD17"/>
                    </a:solidFill>
                  </a:ln>
                  <a:solidFill>
                    <a:srgbClr val="71717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00" dirty="0">
                  <a:solidFill>
                    <a:srgbClr val="71717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ESIGN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D511D68-3589-4570-81A3-F57891B2A8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93851" y="3149650"/>
              <a:ext cx="5182709" cy="2391"/>
              <a:chOff x="5339319" y="3149650"/>
              <a:chExt cx="4999772" cy="2391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96EA215-6EB7-44C9-8C20-5F42150C1AF8}"/>
                  </a:ext>
                </a:extLst>
              </p:cNvPr>
              <p:cNvCxnSpPr/>
              <p:nvPr/>
            </p:nvCxnSpPr>
            <p:spPr>
              <a:xfrm>
                <a:off x="5339319" y="3149650"/>
                <a:ext cx="4999772" cy="0"/>
              </a:xfrm>
              <a:prstGeom prst="line">
                <a:avLst/>
              </a:prstGeom>
              <a:ln>
                <a:solidFill>
                  <a:srgbClr val="1F1F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CCA0F9E-E885-4BD9-B191-2CC58A4D1AD4}"/>
                  </a:ext>
                </a:extLst>
              </p:cNvPr>
              <p:cNvCxnSpPr/>
              <p:nvPr/>
            </p:nvCxnSpPr>
            <p:spPr>
              <a:xfrm>
                <a:off x="5339319" y="3152041"/>
                <a:ext cx="4999772" cy="0"/>
              </a:xfrm>
              <a:prstGeom prst="line">
                <a:avLst/>
              </a:prstGeom>
              <a:ln>
                <a:solidFill>
                  <a:srgbClr val="505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5C14C21-69A9-4478-8610-107114FA24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97884" y="4030840"/>
              <a:ext cx="5256750" cy="2391"/>
              <a:chOff x="5640053" y="3149650"/>
              <a:chExt cx="5256750" cy="2391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D80B27F-665D-4B28-ABFC-69DCFEE2DD93}"/>
                  </a:ext>
                </a:extLst>
              </p:cNvPr>
              <p:cNvCxnSpPr/>
              <p:nvPr/>
            </p:nvCxnSpPr>
            <p:spPr>
              <a:xfrm>
                <a:off x="5640053" y="3149650"/>
                <a:ext cx="5256747" cy="0"/>
              </a:xfrm>
              <a:prstGeom prst="line">
                <a:avLst/>
              </a:prstGeom>
              <a:ln>
                <a:solidFill>
                  <a:srgbClr val="1F1F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1783917-85C4-4241-85DA-482851340A8B}"/>
                  </a:ext>
                </a:extLst>
              </p:cNvPr>
              <p:cNvCxnSpPr/>
              <p:nvPr/>
            </p:nvCxnSpPr>
            <p:spPr>
              <a:xfrm>
                <a:off x="5640056" y="3152041"/>
                <a:ext cx="5256747" cy="0"/>
              </a:xfrm>
              <a:prstGeom prst="line">
                <a:avLst/>
              </a:prstGeom>
              <a:ln>
                <a:solidFill>
                  <a:srgbClr val="505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C4A0A8C-27D5-479A-B3C4-8598A897B3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30646" y="4912026"/>
              <a:ext cx="6035040" cy="2391"/>
              <a:chOff x="5382341" y="3149650"/>
              <a:chExt cx="4939894" cy="239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93407C6-8D4E-4603-876F-67BE7DFFE4AE}"/>
                  </a:ext>
                </a:extLst>
              </p:cNvPr>
              <p:cNvCxnSpPr/>
              <p:nvPr/>
            </p:nvCxnSpPr>
            <p:spPr>
              <a:xfrm>
                <a:off x="5382341" y="3149650"/>
                <a:ext cx="4939894" cy="0"/>
              </a:xfrm>
              <a:prstGeom prst="line">
                <a:avLst/>
              </a:prstGeom>
              <a:ln>
                <a:solidFill>
                  <a:srgbClr val="1F1F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0874EC5-8675-449D-819B-6F2370E7A598}"/>
                  </a:ext>
                </a:extLst>
              </p:cNvPr>
              <p:cNvCxnSpPr/>
              <p:nvPr/>
            </p:nvCxnSpPr>
            <p:spPr>
              <a:xfrm>
                <a:off x="5382341" y="3152041"/>
                <a:ext cx="4939894" cy="0"/>
              </a:xfrm>
              <a:prstGeom prst="line">
                <a:avLst/>
              </a:prstGeom>
              <a:ln>
                <a:solidFill>
                  <a:srgbClr val="505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3FA366-9C53-4632-B9E3-71235E59F4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18621" y="1187752"/>
              <a:ext cx="3027212" cy="950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1199" dirty="0">
                  <a:solidFill>
                    <a:schemeClr val="bg1"/>
                  </a:solidFill>
                  <a:latin typeface="Mistral" panose="03090702030407020403" pitchFamily="66" charset="0"/>
                  <a:cs typeface="B Koodak" panose="00000700000000000000" pitchFamily="2" charset="-78"/>
                </a:rPr>
                <a:t>سهیل رمضان زاده</a:t>
              </a:r>
              <a:endParaRPr lang="en-US" sz="1199" dirty="0">
                <a:solidFill>
                  <a:schemeClr val="bg1"/>
                </a:solidFill>
                <a:latin typeface="Mistral" panose="03090702030407020403" pitchFamily="66" charset="0"/>
                <a:cs typeface="B Koodak" panose="00000700000000000000" pitchFamily="2" charset="-7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1F6FBD-5A41-4398-AA3F-0F97DCB576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30571" y="1756733"/>
              <a:ext cx="3009462" cy="740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801" dirty="0">
                  <a:solidFill>
                    <a:srgbClr val="CA8F0B"/>
                  </a:solidFill>
                  <a:cs typeface="B Koodak" panose="00000700000000000000" pitchFamily="2" charset="-78"/>
                </a:rPr>
                <a:t>طراح و پیاده ساز نرم افزار</a:t>
              </a:r>
              <a:endParaRPr lang="en-US" sz="801" dirty="0">
                <a:solidFill>
                  <a:srgbClr val="CA8F0B"/>
                </a:solidFill>
                <a:cs typeface="B Koodak" panose="00000700000000000000" pitchFamily="2" charset="-78"/>
              </a:endParaRPr>
            </a:p>
          </p:txBody>
        </p:sp>
        <p:pic>
          <p:nvPicPr>
            <p:cNvPr id="26" name="Picture 14" descr="Simple smartphone icon - Transparent PNG &amp; SVG vector file">
              <a:extLst>
                <a:ext uri="{FF2B5EF4-FFF2-40B4-BE49-F238E27FC236}">
                  <a16:creationId xmlns:a16="http://schemas.microsoft.com/office/drawing/2014/main" id="{7C0EBC9F-9FB1-4103-BAB3-845720F0A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591" y="2524149"/>
              <a:ext cx="457201" cy="523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FC7EB3-C057-4332-BFFC-9DB58CE6D8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857399" y="2448959"/>
              <a:ext cx="3107085" cy="84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rgbClr val="E4E4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000" dirty="0"/>
                <a:t>+98 936 294 8894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05211C-5D5E-4F51-99E7-0C064548CF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859412" y="3165763"/>
              <a:ext cx="4043380" cy="84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E4E4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soheillamso@gmail.com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A505ED-7212-46B4-8472-A98E63FE7D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491806" y="3956723"/>
              <a:ext cx="4456063" cy="84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sz="1000" dirty="0">
                  <a:solidFill>
                    <a:srgbClr val="E4E4E4"/>
                  </a:solidFill>
                  <a:latin typeface="Times New Roman" panose="02020603050405020304" pitchFamily="18" charset="0"/>
                  <a:cs typeface="B Koodak" panose="00000700000000000000" pitchFamily="2" charset="-78"/>
                </a:rPr>
                <a:t>وب سایت، سرویس، تحت ویندوز</a:t>
              </a:r>
              <a:endParaRPr lang="en-US" sz="1000" dirty="0">
                <a:solidFill>
                  <a:srgbClr val="E4E4E4"/>
                </a:solidFill>
                <a:latin typeface="Times New Roman" panose="02020603050405020304" pitchFamily="18" charset="0"/>
                <a:cs typeface="B Koodak" panose="00000700000000000000" pitchFamily="2" charset="-78"/>
              </a:endParaRPr>
            </a:p>
          </p:txBody>
        </p:sp>
        <p:pic>
          <p:nvPicPr>
            <p:cNvPr id="30" name="Picture 6" descr="Source coding, web designing, web development, website management, website  template icon">
              <a:extLst>
                <a:ext uri="{FF2B5EF4-FFF2-40B4-BE49-F238E27FC236}">
                  <a16:creationId xmlns:a16="http://schemas.microsoft.com/office/drawing/2014/main" id="{263FD85E-CA0E-4C7B-A294-7C6017397D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701" y="4132623"/>
              <a:ext cx="419553" cy="458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Download Logo Email Icon Free PNG HQ HQ PNG Image | FreePNGImg">
              <a:extLst>
                <a:ext uri="{FF2B5EF4-FFF2-40B4-BE49-F238E27FC236}">
                  <a16:creationId xmlns:a16="http://schemas.microsoft.com/office/drawing/2014/main" id="{445EB93F-D8CA-4384-827C-741955F7FD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0519" y="3331041"/>
              <a:ext cx="394873" cy="489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05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4C2E84-4813-44B1-8C6C-275F54EB5E8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97"/>
            <a:ext cx="3566160" cy="1864916"/>
            <a:chOff x="3848099" y="2285999"/>
            <a:chExt cx="3557815" cy="1860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B21B4A-D355-44E4-9756-588092D6FA9F}"/>
                </a:ext>
              </a:extLst>
            </p:cNvPr>
            <p:cNvSpPr>
              <a:spLocks/>
            </p:cNvSpPr>
            <p:nvPr/>
          </p:nvSpPr>
          <p:spPr>
            <a:xfrm>
              <a:off x="3848099" y="2286000"/>
              <a:ext cx="3557815" cy="186055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D18EBC-9AA5-4709-834D-74B93383AD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120160" y="3806785"/>
              <a:ext cx="1796252" cy="31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1" dirty="0">
                  <a:solidFill>
                    <a:srgbClr val="E4E4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www.desoft.ir</a:t>
              </a: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FDF641DE-FBCF-419D-ACB5-BE359F637362}"/>
                </a:ext>
              </a:extLst>
            </p:cNvPr>
            <p:cNvSpPr/>
            <p:nvPr/>
          </p:nvSpPr>
          <p:spPr>
            <a:xfrm rot="10800000">
              <a:off x="4811268" y="2285999"/>
              <a:ext cx="1748083" cy="1487778"/>
            </a:xfrm>
            <a:prstGeom prst="blockArc">
              <a:avLst>
                <a:gd name="adj1" fmla="val 10800000"/>
                <a:gd name="adj2" fmla="val 30625"/>
                <a:gd name="adj3" fmla="val 15460"/>
              </a:avLst>
            </a:prstGeom>
            <a:gradFill flip="none" rotWithShape="1">
              <a:gsLst>
                <a:gs pos="0">
                  <a:srgbClr val="2E2E2E"/>
                </a:gs>
                <a:gs pos="50000">
                  <a:srgbClr val="434343"/>
                </a:gs>
                <a:gs pos="100000">
                  <a:srgbClr val="2E2E2E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1">
                <a:solidFill>
                  <a:schemeClr val="tx1"/>
                </a:solidFill>
              </a:endParaRPr>
            </a:p>
          </p:txBody>
        </p:sp>
        <p:sp>
          <p:nvSpPr>
            <p:cNvPr id="8" name="Moon 7">
              <a:extLst>
                <a:ext uri="{FF2B5EF4-FFF2-40B4-BE49-F238E27FC236}">
                  <a16:creationId xmlns:a16="http://schemas.microsoft.com/office/drawing/2014/main" id="{5FC58791-8AE6-4986-9319-F7F7BD612C49}"/>
                </a:ext>
              </a:extLst>
            </p:cNvPr>
            <p:cNvSpPr/>
            <p:nvPr/>
          </p:nvSpPr>
          <p:spPr>
            <a:xfrm rot="5400000" flipH="1">
              <a:off x="5295123" y="2523362"/>
              <a:ext cx="777242" cy="1764792"/>
            </a:xfrm>
            <a:prstGeom prst="moon">
              <a:avLst>
                <a:gd name="adj" fmla="val 2281"/>
              </a:avLst>
            </a:prstGeom>
            <a:gradFill flip="none" rotWithShape="1">
              <a:gsLst>
                <a:gs pos="0">
                  <a:srgbClr val="2F2F2F"/>
                </a:gs>
                <a:gs pos="52000">
                  <a:srgbClr val="FCAD17"/>
                </a:gs>
                <a:gs pos="100000">
                  <a:srgbClr val="2F2F2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1"/>
            </a:p>
          </p:txBody>
        </p:sp>
        <p:sp>
          <p:nvSpPr>
            <p:cNvPr id="9" name="Moon 8">
              <a:extLst>
                <a:ext uri="{FF2B5EF4-FFF2-40B4-BE49-F238E27FC236}">
                  <a16:creationId xmlns:a16="http://schemas.microsoft.com/office/drawing/2014/main" id="{C36B9D6D-5E57-4B16-84BF-5FA5D33D5F4F}"/>
                </a:ext>
              </a:extLst>
            </p:cNvPr>
            <p:cNvSpPr/>
            <p:nvPr/>
          </p:nvSpPr>
          <p:spPr>
            <a:xfrm rot="5400000" flipH="1">
              <a:off x="5414766" y="2622327"/>
              <a:ext cx="541972" cy="1307592"/>
            </a:xfrm>
            <a:prstGeom prst="moon">
              <a:avLst>
                <a:gd name="adj" fmla="val 2462"/>
              </a:avLst>
            </a:prstGeom>
            <a:gradFill flip="none" rotWithShape="1">
              <a:gsLst>
                <a:gs pos="0">
                  <a:srgbClr val="2F2F2F"/>
                </a:gs>
                <a:gs pos="52000">
                  <a:srgbClr val="FCAD17"/>
                </a:gs>
                <a:gs pos="100000">
                  <a:srgbClr val="2F2F2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1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418882-972C-4D95-8D05-F97E5EFB0C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507445" y="2483597"/>
              <a:ext cx="480954" cy="47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1" dirty="0">
                  <a:solidFill>
                    <a:srgbClr val="FCAD17"/>
                  </a:solidFill>
                  <a:latin typeface="The GodFather" panose="02000000000000000000" pitchFamily="2" charset="0"/>
                  <a:cs typeface="IranNastaliq" panose="02020505000000020003" pitchFamily="18" charset="0"/>
                </a:rPr>
                <a:t>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8FD2CF-C138-4C17-8B3F-1F286FDAD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235543" y="2777508"/>
              <a:ext cx="934181" cy="260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2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6BD8D2-091F-4F15-A46A-A3E5BF0F20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235543" y="2915086"/>
              <a:ext cx="718377" cy="221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1" dirty="0">
                  <a:ln w="3175">
                    <a:solidFill>
                      <a:srgbClr val="FCAD17"/>
                    </a:solidFill>
                  </a:ln>
                  <a:solidFill>
                    <a:srgbClr val="71717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801" dirty="0">
                  <a:solidFill>
                    <a:srgbClr val="71717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ESIGN</a:t>
              </a:r>
            </a:p>
          </p:txBody>
        </p:sp>
        <p:pic>
          <p:nvPicPr>
            <p:cNvPr id="13" name="Picture 22" descr="Download Free png Web Development &amp; Digital Marketing Services | Orange  County | Rhythm - DLPNG.com">
              <a:extLst>
                <a:ext uri="{FF2B5EF4-FFF2-40B4-BE49-F238E27FC236}">
                  <a16:creationId xmlns:a16="http://schemas.microsoft.com/office/drawing/2014/main" id="{A605AA9B-0D10-407A-AC20-60C6F5FA6F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2855" y="3563409"/>
              <a:ext cx="164592" cy="16459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111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37</Words>
  <Application>Microsoft Office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Mistral</vt:lpstr>
      <vt:lpstr>The GodFather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soheil lamso</dc:creator>
  <cp:lastModifiedBy>soheil lamso</cp:lastModifiedBy>
  <cp:revision>1</cp:revision>
  <dcterms:created xsi:type="dcterms:W3CDTF">2020-09-02T13:33:15Z</dcterms:created>
  <dcterms:modified xsi:type="dcterms:W3CDTF">2020-09-02T13:41:11Z</dcterms:modified>
</cp:coreProperties>
</file>