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4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6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8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14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96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78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60" algn="l" defTabSz="91416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DEDEDE"/>
    <a:srgbClr val="D0CFCF"/>
    <a:srgbClr val="3F3F3F"/>
    <a:srgbClr val="DCDCDC"/>
    <a:srgbClr val="FCAD17"/>
    <a:srgbClr val="DBDBDB"/>
    <a:srgbClr val="E4E4E4"/>
    <a:srgbClr val="CECECE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210E-4499-4729-9C07-3D311F76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9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D7C1A-9748-4C2D-AC4E-C57B131C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7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07" indent="0" algn="ctr">
              <a:buNone/>
              <a:defRPr sz="2000"/>
            </a:lvl2pPr>
            <a:lvl3pPr marL="914419" indent="0" algn="ctr">
              <a:buNone/>
              <a:defRPr sz="1802"/>
            </a:lvl3pPr>
            <a:lvl4pPr marL="1371626" indent="0" algn="ctr">
              <a:buNone/>
              <a:defRPr sz="1599"/>
            </a:lvl4pPr>
            <a:lvl5pPr marL="1828837" indent="0" algn="ctr">
              <a:buNone/>
              <a:defRPr sz="1599"/>
            </a:lvl5pPr>
            <a:lvl6pPr marL="2286043" indent="0" algn="ctr">
              <a:buNone/>
              <a:defRPr sz="1599"/>
            </a:lvl6pPr>
            <a:lvl7pPr marL="2743250" indent="0" algn="ctr">
              <a:buNone/>
              <a:defRPr sz="1599"/>
            </a:lvl7pPr>
            <a:lvl8pPr marL="3200461" indent="0" algn="ctr">
              <a:buNone/>
              <a:defRPr sz="1599"/>
            </a:lvl8pPr>
            <a:lvl9pPr marL="3657669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C3A0-7429-4248-BCF9-894D8E24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3B5B-2D07-49DF-8AD2-5EC470E9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61FF-982E-4C40-B9AE-F92E8D93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0C6E-22E2-4CFF-81FC-4CD55C8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ADB78-9B1B-472D-90E0-BB216EC0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09C95-19E4-4162-A7A9-F2CD95A6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C001-D18F-4632-9D82-4DEC79F3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548D-3136-45E8-81C3-78856D2A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FCE2-6B57-43AB-BDBC-840D90322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4"/>
            <a:ext cx="2628901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569B5-F999-4E43-9D60-57BAF06E3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4"/>
            <a:ext cx="7734301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FB32-963A-4D6F-8A6E-3CE0B1A3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4630-B608-4051-8431-12A947B3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85D1-8BF6-402A-A414-EBCCBC20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65AF-B71E-4E2F-9C0D-5FA4C4AF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3EF0-65F7-4AB6-9822-77EFE35E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19F8F-3927-48FE-BFD5-7E09CCB8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C4B6-F4C8-4802-93EC-8A187E3A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64EA-0BAB-4E36-A387-A70F7913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2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0DCD-B4D6-43ED-AA2C-18577E66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1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502D9-1A6B-452E-BE6B-7EE138281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9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6043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25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46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66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7ACBA-BE94-412F-9DC8-C2DAF3F3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B764-618B-4093-B8D3-7F2DADA9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1D81-B8FD-472B-AAEA-C0782E51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28D0-00CB-4CDD-825C-AE4E575F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D5FB2-4F64-4713-A0BA-DEABA0781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E330B-9C5F-409A-9070-7C623123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40A8F-CADC-469F-9747-5910E8F9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FA0C-0D98-4BC7-9888-51E5A3DD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F7F9C-B387-41EE-97C8-8EABA71B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4C14-B952-4061-970F-EE3833D6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9D51C-AA11-4EBF-90F4-CA87BE16C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5" cy="823910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07" indent="0">
              <a:buNone/>
              <a:defRPr sz="2000" b="1"/>
            </a:lvl2pPr>
            <a:lvl3pPr marL="914419" indent="0">
              <a:buNone/>
              <a:defRPr sz="1802" b="1"/>
            </a:lvl3pPr>
            <a:lvl4pPr marL="1371626" indent="0">
              <a:buNone/>
              <a:defRPr sz="1599" b="1"/>
            </a:lvl4pPr>
            <a:lvl5pPr marL="1828837" indent="0">
              <a:buNone/>
              <a:defRPr sz="1599" b="1"/>
            </a:lvl5pPr>
            <a:lvl6pPr marL="2286043" indent="0">
              <a:buNone/>
              <a:defRPr sz="1599" b="1"/>
            </a:lvl6pPr>
            <a:lvl7pPr marL="2743250" indent="0">
              <a:buNone/>
              <a:defRPr sz="1599" b="1"/>
            </a:lvl7pPr>
            <a:lvl8pPr marL="3200461" indent="0">
              <a:buNone/>
              <a:defRPr sz="1599" b="1"/>
            </a:lvl8pPr>
            <a:lvl9pPr marL="3657669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FCF20-2AA5-40D3-B20E-56B77E63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3"/>
            <a:ext cx="51577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10D72-6E00-4676-993B-FD5D26C6D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7" cy="823910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07" indent="0">
              <a:buNone/>
              <a:defRPr sz="2000" b="1"/>
            </a:lvl2pPr>
            <a:lvl3pPr marL="914419" indent="0">
              <a:buNone/>
              <a:defRPr sz="1802" b="1"/>
            </a:lvl3pPr>
            <a:lvl4pPr marL="1371626" indent="0">
              <a:buNone/>
              <a:defRPr sz="1599" b="1"/>
            </a:lvl4pPr>
            <a:lvl5pPr marL="1828837" indent="0">
              <a:buNone/>
              <a:defRPr sz="1599" b="1"/>
            </a:lvl5pPr>
            <a:lvl6pPr marL="2286043" indent="0">
              <a:buNone/>
              <a:defRPr sz="1599" b="1"/>
            </a:lvl6pPr>
            <a:lvl7pPr marL="2743250" indent="0">
              <a:buNone/>
              <a:defRPr sz="1599" b="1"/>
            </a:lvl7pPr>
            <a:lvl8pPr marL="3200461" indent="0">
              <a:buNone/>
              <a:defRPr sz="1599" b="1"/>
            </a:lvl8pPr>
            <a:lvl9pPr marL="3657669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A6510-3139-474A-8417-9F099F764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3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4813F-C651-44BA-870C-25EEBECE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ED4FC-4E78-4F4B-93EA-F71D7347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5F0D2-57DF-4419-B72C-F8A7F079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BB37-E46C-4202-A41F-1E62072D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2E529-E420-479D-92AF-B354E083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A3E4-9CAB-4162-B700-E14FDA7E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C5408-DA93-4DEF-A00A-223FF54C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A4D8-A1F4-4BFE-9A49-6FB75C1A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1440D-9287-4865-9B2F-0B96B8EF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286EE-9E8C-4336-8E59-CD48678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AA9-41AC-4D51-BD45-7DD2D3D7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2"/>
            <a:ext cx="3932238" cy="160020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7C67-DCBD-4DB2-9CEB-BC998173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9"/>
            <a:ext cx="6172200" cy="4873624"/>
          </a:xfrm>
        </p:spPr>
        <p:txBody>
          <a:bodyPr/>
          <a:lstStyle>
            <a:lvl1pPr>
              <a:defRPr sz="3199"/>
            </a:lvl1pPr>
            <a:lvl2pPr>
              <a:defRPr sz="2803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7810-3428-4846-9951-607DAEF5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2"/>
            <a:ext cx="393223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207" indent="0">
              <a:buNone/>
              <a:defRPr sz="1401"/>
            </a:lvl2pPr>
            <a:lvl3pPr marL="914419" indent="0">
              <a:buNone/>
              <a:defRPr sz="1199"/>
            </a:lvl3pPr>
            <a:lvl4pPr marL="1371626" indent="0">
              <a:buNone/>
              <a:defRPr sz="1000"/>
            </a:lvl4pPr>
            <a:lvl5pPr marL="1828837" indent="0">
              <a:buNone/>
              <a:defRPr sz="1000"/>
            </a:lvl5pPr>
            <a:lvl6pPr marL="2286043" indent="0">
              <a:buNone/>
              <a:defRPr sz="1000"/>
            </a:lvl6pPr>
            <a:lvl7pPr marL="2743250" indent="0">
              <a:buNone/>
              <a:defRPr sz="1000"/>
            </a:lvl7pPr>
            <a:lvl8pPr marL="3200461" indent="0">
              <a:buNone/>
              <a:defRPr sz="1000"/>
            </a:lvl8pPr>
            <a:lvl9pPr marL="365766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40374-62E6-4859-A801-E1AAE5F2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2C12-DE78-4600-8F01-504F300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819E8-C669-45EF-9024-39441E2F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9F78-749F-4692-8818-91DFC27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2"/>
            <a:ext cx="3932238" cy="1600201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4BBC-EE5A-48B9-93A5-AA231E612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9"/>
            <a:ext cx="6172200" cy="4873624"/>
          </a:xfrm>
        </p:spPr>
        <p:txBody>
          <a:bodyPr/>
          <a:lstStyle>
            <a:lvl1pPr marL="0" indent="0">
              <a:buNone/>
              <a:defRPr sz="3199"/>
            </a:lvl1pPr>
            <a:lvl2pPr marL="457207" indent="0">
              <a:buNone/>
              <a:defRPr sz="2803"/>
            </a:lvl2pPr>
            <a:lvl3pPr marL="914419" indent="0">
              <a:buNone/>
              <a:defRPr sz="2401"/>
            </a:lvl3pPr>
            <a:lvl4pPr marL="1371626" indent="0">
              <a:buNone/>
              <a:defRPr sz="2000"/>
            </a:lvl4pPr>
            <a:lvl5pPr marL="1828837" indent="0">
              <a:buNone/>
              <a:defRPr sz="2000"/>
            </a:lvl5pPr>
            <a:lvl6pPr marL="2286043" indent="0">
              <a:buNone/>
              <a:defRPr sz="2000"/>
            </a:lvl6pPr>
            <a:lvl7pPr marL="2743250" indent="0">
              <a:buNone/>
              <a:defRPr sz="2000"/>
            </a:lvl7pPr>
            <a:lvl8pPr marL="3200461" indent="0">
              <a:buNone/>
              <a:defRPr sz="2000"/>
            </a:lvl8pPr>
            <a:lvl9pPr marL="365766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7EC9-D63E-4235-AEBA-60AD98BC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2"/>
            <a:ext cx="393223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207" indent="0">
              <a:buNone/>
              <a:defRPr sz="1401"/>
            </a:lvl2pPr>
            <a:lvl3pPr marL="914419" indent="0">
              <a:buNone/>
              <a:defRPr sz="1199"/>
            </a:lvl3pPr>
            <a:lvl4pPr marL="1371626" indent="0">
              <a:buNone/>
              <a:defRPr sz="1000"/>
            </a:lvl4pPr>
            <a:lvl5pPr marL="1828837" indent="0">
              <a:buNone/>
              <a:defRPr sz="1000"/>
            </a:lvl5pPr>
            <a:lvl6pPr marL="2286043" indent="0">
              <a:buNone/>
              <a:defRPr sz="1000"/>
            </a:lvl6pPr>
            <a:lvl7pPr marL="2743250" indent="0">
              <a:buNone/>
              <a:defRPr sz="1000"/>
            </a:lvl7pPr>
            <a:lvl8pPr marL="3200461" indent="0">
              <a:buNone/>
              <a:defRPr sz="1000"/>
            </a:lvl8pPr>
            <a:lvl9pPr marL="365766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AFE8-1A79-419C-A61B-6B7EF608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E058-2834-42F1-8302-93C537A4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1BB50-33A4-49C3-8068-011DEB83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3E364-0A45-4F19-9DA4-2DBC1837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5DDD-0F59-4E45-A3AD-B2B4D647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95C46-F025-4CC7-B975-80918423A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3" y="6356353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28268-DDFE-44D3-A23D-173924C9D6A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BC5CB-11C2-4433-8F4B-FE9123A28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7F38-E27E-4CDF-B6C0-A2ADE203D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5" y="6356353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1334-A249-4BCD-BF8E-4FB279F43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9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1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9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0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7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2" indent="-228603" algn="l" defTabSz="91441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4419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3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0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9" algn="l" defTabSz="914419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C2CE86-0DA1-438D-B89F-51B01C3B93A4}"/>
              </a:ext>
            </a:extLst>
          </p:cNvPr>
          <p:cNvSpPr>
            <a:spLocks noChangeAspect="1"/>
          </p:cNvSpPr>
          <p:nvPr/>
        </p:nvSpPr>
        <p:spPr>
          <a:xfrm>
            <a:off x="1277506" y="311155"/>
            <a:ext cx="9636990" cy="623570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A2E4B6-54B3-424E-B6DA-AF934BB8A5E8}"/>
              </a:ext>
            </a:extLst>
          </p:cNvPr>
          <p:cNvSpPr>
            <a:spLocks noChangeAspect="1"/>
          </p:cNvSpPr>
          <p:nvPr/>
        </p:nvSpPr>
        <p:spPr>
          <a:xfrm>
            <a:off x="4879457" y="1387279"/>
            <a:ext cx="6035040" cy="9420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785263-02DD-4AEF-82B1-A31C8832CE0A}"/>
              </a:ext>
            </a:extLst>
          </p:cNvPr>
          <p:cNvGrpSpPr>
            <a:grpSpLocks noChangeAspect="1"/>
          </p:cNvGrpSpPr>
          <p:nvPr/>
        </p:nvGrpSpPr>
        <p:grpSpPr>
          <a:xfrm>
            <a:off x="600842" y="919343"/>
            <a:ext cx="5486400" cy="5019322"/>
            <a:chOff x="1101143" y="1223493"/>
            <a:chExt cx="4588454" cy="4197820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A3756655-667D-4A16-AAD5-DD629CEA7826}"/>
                </a:ext>
              </a:extLst>
            </p:cNvPr>
            <p:cNvSpPr/>
            <p:nvPr/>
          </p:nvSpPr>
          <p:spPr>
            <a:xfrm rot="5400000">
              <a:off x="1302553" y="1022086"/>
              <a:ext cx="4185634" cy="4588454"/>
            </a:xfrm>
            <a:prstGeom prst="blockArc">
              <a:avLst>
                <a:gd name="adj1" fmla="val 10800000"/>
                <a:gd name="adj2" fmla="val 30625"/>
                <a:gd name="adj3" fmla="val 15460"/>
              </a:avLst>
            </a:prstGeom>
            <a:gradFill flip="none" rotWithShape="1">
              <a:gsLst>
                <a:gs pos="0">
                  <a:srgbClr val="2E2E2E"/>
                </a:gs>
                <a:gs pos="50000">
                  <a:srgbClr val="434343"/>
                </a:gs>
                <a:gs pos="100000">
                  <a:srgbClr val="2E2E2E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>
                <a:solidFill>
                  <a:schemeClr val="tx1"/>
                </a:solidFill>
              </a:endParaRPr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27A222FC-CE1C-40E1-8E45-B6E483444A84}"/>
                </a:ext>
              </a:extLst>
            </p:cNvPr>
            <p:cNvSpPr/>
            <p:nvPr/>
          </p:nvSpPr>
          <p:spPr>
            <a:xfrm flipH="1">
              <a:off x="3346448" y="1223493"/>
              <a:ext cx="2343149" cy="4197820"/>
            </a:xfrm>
            <a:prstGeom prst="moon">
              <a:avLst>
                <a:gd name="adj" fmla="val 2281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6540A6B2-D004-4985-96E7-B0F0269296E2}"/>
                </a:ext>
              </a:extLst>
            </p:cNvPr>
            <p:cNvSpPr/>
            <p:nvPr/>
          </p:nvSpPr>
          <p:spPr>
            <a:xfrm flipH="1">
              <a:off x="3509159" y="1881190"/>
              <a:ext cx="1540194" cy="2867690"/>
            </a:xfrm>
            <a:prstGeom prst="moon">
              <a:avLst>
                <a:gd name="adj" fmla="val 2462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761B93-C5D5-412F-856F-DB5161668295}"/>
              </a:ext>
            </a:extLst>
          </p:cNvPr>
          <p:cNvSpPr txBox="1">
            <a:spLocks noChangeAspect="1"/>
          </p:cNvSpPr>
          <p:nvPr/>
        </p:nvSpPr>
        <p:spPr>
          <a:xfrm>
            <a:off x="1915018" y="2741074"/>
            <a:ext cx="1708202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CAD17"/>
                </a:solidFill>
                <a:latin typeface="The GodFather" panose="02000000000000000000" pitchFamily="2" charset="0"/>
                <a:cs typeface="IranNastaliq" panose="02020505000000020003" pitchFamily="18" charset="0"/>
              </a:rPr>
              <a:t>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1F3A7-8969-47FC-A920-73F8D3E1493C}"/>
              </a:ext>
            </a:extLst>
          </p:cNvPr>
          <p:cNvSpPr txBox="1">
            <a:spLocks noChangeAspect="1"/>
          </p:cNvSpPr>
          <p:nvPr/>
        </p:nvSpPr>
        <p:spPr>
          <a:xfrm>
            <a:off x="2517610" y="2888043"/>
            <a:ext cx="2137929" cy="537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83C4E-C891-42B3-88C2-1DF2507ED0B6}"/>
              </a:ext>
            </a:extLst>
          </p:cNvPr>
          <p:cNvSpPr txBox="1">
            <a:spLocks noChangeAspect="1"/>
          </p:cNvSpPr>
          <p:nvPr/>
        </p:nvSpPr>
        <p:spPr>
          <a:xfrm>
            <a:off x="2546720" y="3373561"/>
            <a:ext cx="1938893" cy="17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1" dirty="0">
                <a:ln w="3175">
                  <a:solidFill>
                    <a:srgbClr val="FCAD17"/>
                  </a:solidFill>
                </a:ln>
                <a:solidFill>
                  <a:srgbClr val="7171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11" dirty="0">
                <a:solidFill>
                  <a:srgbClr val="7171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04787-2777-4941-9314-C5497534F8F7}"/>
              </a:ext>
            </a:extLst>
          </p:cNvPr>
          <p:cNvGrpSpPr>
            <a:grpSpLocks noChangeAspect="1"/>
          </p:cNvGrpSpPr>
          <p:nvPr/>
        </p:nvGrpSpPr>
        <p:grpSpPr>
          <a:xfrm>
            <a:off x="5300282" y="3149652"/>
            <a:ext cx="5120641" cy="2390"/>
            <a:chOff x="5345521" y="3149650"/>
            <a:chExt cx="4939894" cy="239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48055A-192A-47C7-BC54-30603BBA5829}"/>
                </a:ext>
              </a:extLst>
            </p:cNvPr>
            <p:cNvCxnSpPr/>
            <p:nvPr/>
          </p:nvCxnSpPr>
          <p:spPr>
            <a:xfrm>
              <a:off x="5345521" y="3149650"/>
              <a:ext cx="4939894" cy="0"/>
            </a:xfrm>
            <a:prstGeom prst="line">
              <a:avLst/>
            </a:prstGeom>
            <a:ln>
              <a:solidFill>
                <a:srgbClr val="1F1F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4196ED-0339-400E-B503-3BDE5DE18A45}"/>
                </a:ext>
              </a:extLst>
            </p:cNvPr>
            <p:cNvCxnSpPr/>
            <p:nvPr/>
          </p:nvCxnSpPr>
          <p:spPr>
            <a:xfrm>
              <a:off x="5345521" y="3152041"/>
              <a:ext cx="4939894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EC066-A1A1-484C-9DE6-E66E859A0E60}"/>
              </a:ext>
            </a:extLst>
          </p:cNvPr>
          <p:cNvGrpSpPr>
            <a:grpSpLocks noChangeAspect="1"/>
          </p:cNvGrpSpPr>
          <p:nvPr/>
        </p:nvGrpSpPr>
        <p:grpSpPr>
          <a:xfrm>
            <a:off x="5197885" y="4030840"/>
            <a:ext cx="5212082" cy="2390"/>
            <a:chOff x="5345521" y="3149650"/>
            <a:chExt cx="4939894" cy="239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5F6403-E425-43D4-9FE3-D979E9B5859A}"/>
                </a:ext>
              </a:extLst>
            </p:cNvPr>
            <p:cNvCxnSpPr/>
            <p:nvPr/>
          </p:nvCxnSpPr>
          <p:spPr>
            <a:xfrm>
              <a:off x="5345521" y="3149650"/>
              <a:ext cx="4939894" cy="0"/>
            </a:xfrm>
            <a:prstGeom prst="line">
              <a:avLst/>
            </a:prstGeom>
            <a:ln>
              <a:solidFill>
                <a:srgbClr val="1F1F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659750-E07D-4CD1-A9A2-0D8887603844}"/>
                </a:ext>
              </a:extLst>
            </p:cNvPr>
            <p:cNvCxnSpPr/>
            <p:nvPr/>
          </p:nvCxnSpPr>
          <p:spPr>
            <a:xfrm>
              <a:off x="5345521" y="3152041"/>
              <a:ext cx="4939894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6BA7ED-9264-406C-B621-450D6874B6C6}"/>
              </a:ext>
            </a:extLst>
          </p:cNvPr>
          <p:cNvGrpSpPr>
            <a:grpSpLocks noChangeAspect="1"/>
          </p:cNvGrpSpPr>
          <p:nvPr/>
        </p:nvGrpSpPr>
        <p:grpSpPr>
          <a:xfrm>
            <a:off x="4385664" y="4912029"/>
            <a:ext cx="6035040" cy="2390"/>
            <a:chOff x="5345521" y="3149650"/>
            <a:chExt cx="4939894" cy="239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5C9EB3-287E-4595-A355-0222740F4278}"/>
                </a:ext>
              </a:extLst>
            </p:cNvPr>
            <p:cNvCxnSpPr/>
            <p:nvPr/>
          </p:nvCxnSpPr>
          <p:spPr>
            <a:xfrm>
              <a:off x="5345521" y="3149650"/>
              <a:ext cx="4939894" cy="0"/>
            </a:xfrm>
            <a:prstGeom prst="line">
              <a:avLst/>
            </a:prstGeom>
            <a:ln>
              <a:solidFill>
                <a:srgbClr val="1F1F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87532AB-A9AB-4666-8838-17837ADBE926}"/>
                </a:ext>
              </a:extLst>
            </p:cNvPr>
            <p:cNvCxnSpPr/>
            <p:nvPr/>
          </p:nvCxnSpPr>
          <p:spPr>
            <a:xfrm>
              <a:off x="5345521" y="3152041"/>
              <a:ext cx="4939894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BCD997-5C72-42DA-B4F8-AE080198768B}"/>
              </a:ext>
            </a:extLst>
          </p:cNvPr>
          <p:cNvSpPr txBox="1">
            <a:spLocks noChangeAspect="1"/>
          </p:cNvSpPr>
          <p:nvPr/>
        </p:nvSpPr>
        <p:spPr>
          <a:xfrm>
            <a:off x="6518625" y="1426917"/>
            <a:ext cx="2678576" cy="599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199" dirty="0">
                <a:solidFill>
                  <a:schemeClr val="bg1"/>
                </a:solidFill>
                <a:latin typeface="Mistral" panose="03090702030407020403" pitchFamily="66" charset="0"/>
                <a:cs typeface="B Koodak" panose="00000700000000000000" pitchFamily="2" charset="-78"/>
              </a:rPr>
              <a:t>سهیل رمضان زاده</a:t>
            </a:r>
            <a:endParaRPr lang="en-US" sz="3199" dirty="0">
              <a:solidFill>
                <a:schemeClr val="bg1"/>
              </a:solidFill>
              <a:latin typeface="Mistral" panose="03090702030407020403" pitchFamily="66" charset="0"/>
              <a:cs typeface="B Koodak" panose="00000700000000000000" pitchFamily="2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11E3CB-5078-4152-A422-E0A9A0F7CC38}"/>
              </a:ext>
            </a:extLst>
          </p:cNvPr>
          <p:cNvSpPr txBox="1">
            <a:spLocks noChangeAspect="1"/>
          </p:cNvSpPr>
          <p:nvPr/>
        </p:nvSpPr>
        <p:spPr>
          <a:xfrm>
            <a:off x="6594848" y="1884298"/>
            <a:ext cx="248292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solidFill>
                  <a:srgbClr val="CA8F0B"/>
                </a:solidFill>
                <a:cs typeface="B Koodak" panose="00000700000000000000" pitchFamily="2" charset="-78"/>
              </a:rPr>
              <a:t>طراح و پیاده ساز نرم افزار</a:t>
            </a:r>
            <a:endParaRPr lang="en-US" sz="2000" dirty="0">
              <a:solidFill>
                <a:srgbClr val="CA8F0B"/>
              </a:solidFill>
              <a:cs typeface="B Koodak" panose="00000700000000000000" pitchFamily="2" charset="-78"/>
            </a:endParaRPr>
          </a:p>
        </p:txBody>
      </p:sp>
      <p:pic>
        <p:nvPicPr>
          <p:cNvPr id="1038" name="Picture 14" descr="Simple smartphone icon - Transparent PNG &amp; SVG vector file">
            <a:extLst>
              <a:ext uri="{FF2B5EF4-FFF2-40B4-BE49-F238E27FC236}">
                <a16:creationId xmlns:a16="http://schemas.microsoft.com/office/drawing/2014/main" id="{75CF1200-0753-4650-A21C-DF7B2D9FD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87" y="2526894"/>
            <a:ext cx="457199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CF07CD1-0AE6-465F-BCBC-4EA6EC45C365}"/>
              </a:ext>
            </a:extLst>
          </p:cNvPr>
          <p:cNvSpPr txBox="1">
            <a:spLocks noChangeAspect="1"/>
          </p:cNvSpPr>
          <p:nvPr/>
        </p:nvSpPr>
        <p:spPr>
          <a:xfrm>
            <a:off x="6204460" y="2592466"/>
            <a:ext cx="2113004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E4E4E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+98 936 294 8894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4496A7-CF59-4A11-A76C-7B6F5BC27B8B}"/>
              </a:ext>
            </a:extLst>
          </p:cNvPr>
          <p:cNvSpPr txBox="1">
            <a:spLocks noChangeAspect="1"/>
          </p:cNvSpPr>
          <p:nvPr/>
        </p:nvSpPr>
        <p:spPr>
          <a:xfrm>
            <a:off x="6232186" y="3388996"/>
            <a:ext cx="2798597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E4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soheillamso@gmail.com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BB680EF-DDEF-4B28-8EF5-3C5ED8248FF0}"/>
              </a:ext>
            </a:extLst>
          </p:cNvPr>
          <p:cNvSpPr txBox="1">
            <a:spLocks noChangeAspect="1"/>
          </p:cNvSpPr>
          <p:nvPr/>
        </p:nvSpPr>
        <p:spPr>
          <a:xfrm>
            <a:off x="6204456" y="4132727"/>
            <a:ext cx="2438537" cy="473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1" dirty="0">
                <a:solidFill>
                  <a:srgbClr val="E4E4E4"/>
                </a:solidFill>
                <a:latin typeface="Times New Roman" panose="02020603050405020304" pitchFamily="18" charset="0"/>
                <a:cs typeface="B Koodak" panose="00000700000000000000" pitchFamily="2" charset="-78"/>
              </a:rPr>
              <a:t>وب، سرویس، ویندوز</a:t>
            </a:r>
            <a:endParaRPr lang="en-US" sz="2401" dirty="0">
              <a:solidFill>
                <a:srgbClr val="E4E4E4"/>
              </a:solidFill>
              <a:latin typeface="Times New Roman" panose="02020603050405020304" pitchFamily="18" charset="0"/>
              <a:cs typeface="B Koodak" panose="00000700000000000000" pitchFamily="2" charset="-78"/>
            </a:endParaRPr>
          </a:p>
        </p:txBody>
      </p:sp>
      <p:pic>
        <p:nvPicPr>
          <p:cNvPr id="3078" name="Picture 6" descr="Source coding, web designing, web development, website management, website  template icon">
            <a:extLst>
              <a:ext uri="{FF2B5EF4-FFF2-40B4-BE49-F238E27FC236}">
                <a16:creationId xmlns:a16="http://schemas.microsoft.com/office/drawing/2014/main" id="{6228AB35-8E22-4D8E-8F05-A2571785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02" y="4175071"/>
            <a:ext cx="519201" cy="5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wnload Logo Email Icon Free PNG HQ HQ PNG Image | FreePNGImg">
            <a:extLst>
              <a:ext uri="{FF2B5EF4-FFF2-40B4-BE49-F238E27FC236}">
                <a16:creationId xmlns:a16="http://schemas.microsoft.com/office/drawing/2014/main" id="{86B30A20-F33B-4915-B215-83B4E045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22" y="3373563"/>
            <a:ext cx="508907" cy="5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0BDE5-58E1-4D9D-8166-20C423BE4FD3}"/>
              </a:ext>
            </a:extLst>
          </p:cNvPr>
          <p:cNvSpPr txBox="1"/>
          <p:nvPr/>
        </p:nvSpPr>
        <p:spPr>
          <a:xfrm>
            <a:off x="66658" y="61249"/>
            <a:ext cx="292981" cy="175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1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5748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C2CE86-0DA1-438D-B89F-51B01C3B93A4}"/>
              </a:ext>
            </a:extLst>
          </p:cNvPr>
          <p:cNvSpPr>
            <a:spLocks noChangeAspect="1"/>
          </p:cNvSpPr>
          <p:nvPr/>
        </p:nvSpPr>
        <p:spPr>
          <a:xfrm>
            <a:off x="1277506" y="311155"/>
            <a:ext cx="9636990" cy="623570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785263-02DD-4AEF-82B1-A31C8832CE0A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561759" y="77613"/>
            <a:ext cx="5486400" cy="5019322"/>
            <a:chOff x="1101143" y="1223493"/>
            <a:chExt cx="4588454" cy="4197820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A3756655-667D-4A16-AAD5-DD629CEA7826}"/>
                </a:ext>
              </a:extLst>
            </p:cNvPr>
            <p:cNvSpPr/>
            <p:nvPr/>
          </p:nvSpPr>
          <p:spPr>
            <a:xfrm rot="5400000">
              <a:off x="1302553" y="1022086"/>
              <a:ext cx="4185634" cy="4588454"/>
            </a:xfrm>
            <a:prstGeom prst="blockArc">
              <a:avLst>
                <a:gd name="adj1" fmla="val 10800000"/>
                <a:gd name="adj2" fmla="val 30625"/>
                <a:gd name="adj3" fmla="val 15460"/>
              </a:avLst>
            </a:prstGeom>
            <a:gradFill flip="none" rotWithShape="1">
              <a:gsLst>
                <a:gs pos="0">
                  <a:srgbClr val="2E2E2E"/>
                </a:gs>
                <a:gs pos="50000">
                  <a:srgbClr val="434343"/>
                </a:gs>
                <a:gs pos="100000">
                  <a:srgbClr val="2E2E2E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>
                <a:solidFill>
                  <a:schemeClr val="tx1"/>
                </a:solidFill>
              </a:endParaRPr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27A222FC-CE1C-40E1-8E45-B6E483444A84}"/>
                </a:ext>
              </a:extLst>
            </p:cNvPr>
            <p:cNvSpPr/>
            <p:nvPr/>
          </p:nvSpPr>
          <p:spPr>
            <a:xfrm flipH="1">
              <a:off x="3346448" y="1223493"/>
              <a:ext cx="2343149" cy="4197820"/>
            </a:xfrm>
            <a:prstGeom prst="moon">
              <a:avLst>
                <a:gd name="adj" fmla="val 2281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6540A6B2-D004-4985-96E7-B0F0269296E2}"/>
                </a:ext>
              </a:extLst>
            </p:cNvPr>
            <p:cNvSpPr/>
            <p:nvPr/>
          </p:nvSpPr>
          <p:spPr>
            <a:xfrm flipH="1">
              <a:off x="3509159" y="1881190"/>
              <a:ext cx="1540194" cy="2867690"/>
            </a:xfrm>
            <a:prstGeom prst="moon">
              <a:avLst>
                <a:gd name="adj" fmla="val 2462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761B93-C5D5-412F-856F-DB5161668295}"/>
              </a:ext>
            </a:extLst>
          </p:cNvPr>
          <p:cNvSpPr txBox="1"/>
          <p:nvPr/>
        </p:nvSpPr>
        <p:spPr>
          <a:xfrm>
            <a:off x="5926420" y="1550129"/>
            <a:ext cx="1708202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CAD17"/>
                </a:solidFill>
                <a:latin typeface="The GodFather" panose="02000000000000000000" pitchFamily="2" charset="0"/>
                <a:cs typeface="IranNastaliq" panose="02020505000000020003" pitchFamily="18" charset="0"/>
              </a:rPr>
              <a:t>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1F3A7-8969-47FC-A920-73F8D3E1493C}"/>
              </a:ext>
            </a:extLst>
          </p:cNvPr>
          <p:cNvSpPr txBox="1"/>
          <p:nvPr/>
        </p:nvSpPr>
        <p:spPr>
          <a:xfrm>
            <a:off x="5378777" y="2444193"/>
            <a:ext cx="2137929" cy="537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83C4E-C891-42B3-88C2-1DF2507ED0B6}"/>
              </a:ext>
            </a:extLst>
          </p:cNvPr>
          <p:cNvSpPr txBox="1"/>
          <p:nvPr/>
        </p:nvSpPr>
        <p:spPr>
          <a:xfrm>
            <a:off x="5407892" y="2929711"/>
            <a:ext cx="1938893" cy="175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1" dirty="0">
                <a:ln w="3175">
                  <a:solidFill>
                    <a:srgbClr val="FCAD17"/>
                  </a:solidFill>
                </a:ln>
                <a:solidFill>
                  <a:srgbClr val="7171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511" dirty="0">
                <a:solidFill>
                  <a:srgbClr val="7171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</a:p>
        </p:txBody>
      </p:sp>
      <p:pic>
        <p:nvPicPr>
          <p:cNvPr id="1046" name="Picture 22" descr="Download Free png Web Development &amp; Digital Marketing Services | Orange  County | Rhythm - DLPNG.com">
            <a:extLst>
              <a:ext uri="{FF2B5EF4-FFF2-40B4-BE49-F238E27FC236}">
                <a16:creationId xmlns:a16="http://schemas.microsoft.com/office/drawing/2014/main" id="{0FF132E5-7AAF-4F23-A78A-834240390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817" y="4668276"/>
            <a:ext cx="457199" cy="4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A4496A7-CF59-4A11-A76C-7B6F5BC27B8B}"/>
              </a:ext>
            </a:extLst>
          </p:cNvPr>
          <p:cNvSpPr txBox="1"/>
          <p:nvPr/>
        </p:nvSpPr>
        <p:spPr>
          <a:xfrm>
            <a:off x="5509490" y="5592556"/>
            <a:ext cx="1676659" cy="41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E4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www.desoft.ir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FF515-9EFC-4BD0-9E6D-F64ADFB3A255}"/>
              </a:ext>
            </a:extLst>
          </p:cNvPr>
          <p:cNvSpPr txBox="1"/>
          <p:nvPr/>
        </p:nvSpPr>
        <p:spPr>
          <a:xfrm>
            <a:off x="2" y="126483"/>
            <a:ext cx="292981" cy="175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11" dirty="0"/>
              <a:t>raw</a:t>
            </a:r>
          </a:p>
        </p:txBody>
      </p:sp>
    </p:spTree>
    <p:extLst>
      <p:ext uri="{BB962C8B-B14F-4D97-AF65-F5344CB8AC3E}">
        <p14:creationId xmlns:p14="http://schemas.microsoft.com/office/powerpoint/2010/main" val="190377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8F5B08D-ECB1-44C9-89C2-719D61B8D3FB}"/>
              </a:ext>
            </a:extLst>
          </p:cNvPr>
          <p:cNvGrpSpPr>
            <a:grpSpLocks noChangeAspect="1"/>
          </p:cNvGrpSpPr>
          <p:nvPr/>
        </p:nvGrpSpPr>
        <p:grpSpPr>
          <a:xfrm>
            <a:off x="3485909" y="2021135"/>
            <a:ext cx="3566160" cy="1860395"/>
            <a:chOff x="1277504" y="311150"/>
            <a:chExt cx="9636991" cy="62357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C2CE86-0DA1-438D-B89F-51B01C3B9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04" y="311150"/>
              <a:ext cx="9636991" cy="623570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A2E4B6-54B3-424E-B6DA-AF934BB8A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9455" y="1387275"/>
              <a:ext cx="6035040" cy="942051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785263-02DD-4AEF-82B1-A31C8832CE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7506" y="887433"/>
              <a:ext cx="4618406" cy="5081416"/>
              <a:chOff x="1667057" y="1196820"/>
              <a:chExt cx="3862522" cy="4249761"/>
            </a:xfrm>
          </p:grpSpPr>
          <p:sp>
            <p:nvSpPr>
              <p:cNvPr id="3" name="Block Arc 2">
                <a:extLst>
                  <a:ext uri="{FF2B5EF4-FFF2-40B4-BE49-F238E27FC236}">
                    <a16:creationId xmlns:a16="http://schemas.microsoft.com/office/drawing/2014/main" id="{A3756655-667D-4A16-AAD5-DD629CEA7826}"/>
                  </a:ext>
                </a:extLst>
              </p:cNvPr>
              <p:cNvSpPr/>
              <p:nvPr/>
            </p:nvSpPr>
            <p:spPr>
              <a:xfrm rot="5400000">
                <a:off x="1502789" y="1387766"/>
                <a:ext cx="4185633" cy="3857098"/>
              </a:xfrm>
              <a:prstGeom prst="blockArc">
                <a:avLst>
                  <a:gd name="adj1" fmla="val 10800000"/>
                  <a:gd name="adj2" fmla="val 30625"/>
                  <a:gd name="adj3" fmla="val 15460"/>
                </a:avLst>
              </a:prstGeom>
              <a:gradFill flip="none" rotWithShape="1">
                <a:gsLst>
                  <a:gs pos="0">
                    <a:srgbClr val="2E2E2E"/>
                  </a:gs>
                  <a:gs pos="50000">
                    <a:srgbClr val="434343"/>
                  </a:gs>
                  <a:gs pos="100000">
                    <a:srgbClr val="2E2E2E"/>
                  </a:gs>
                </a:gsLst>
                <a:path path="rect">
                  <a:fillToRect r="100000" b="100000"/>
                </a:path>
                <a:tileRect l="-100000" t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1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Moon 3">
                <a:extLst>
                  <a:ext uri="{FF2B5EF4-FFF2-40B4-BE49-F238E27FC236}">
                    <a16:creationId xmlns:a16="http://schemas.microsoft.com/office/drawing/2014/main" id="{27A222FC-CE1C-40E1-8E45-B6E483444A84}"/>
                  </a:ext>
                </a:extLst>
              </p:cNvPr>
              <p:cNvSpPr/>
              <p:nvPr/>
            </p:nvSpPr>
            <p:spPr>
              <a:xfrm flipH="1">
                <a:off x="3486188" y="1196820"/>
                <a:ext cx="2043391" cy="4249761"/>
              </a:xfrm>
              <a:prstGeom prst="moon">
                <a:avLst>
                  <a:gd name="adj" fmla="val 2281"/>
                </a:avLst>
              </a:prstGeom>
              <a:gradFill flip="none" rotWithShape="1">
                <a:gsLst>
                  <a:gs pos="0">
                    <a:srgbClr val="2F2F2F"/>
                  </a:gs>
                  <a:gs pos="52000">
                    <a:srgbClr val="FCAD17"/>
                  </a:gs>
                  <a:gs pos="100000">
                    <a:srgbClr val="2F2F2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1"/>
              </a:p>
            </p:txBody>
          </p:sp>
          <p:sp>
            <p:nvSpPr>
              <p:cNvPr id="18" name="Moon 17">
                <a:extLst>
                  <a:ext uri="{FF2B5EF4-FFF2-40B4-BE49-F238E27FC236}">
                    <a16:creationId xmlns:a16="http://schemas.microsoft.com/office/drawing/2014/main" id="{6540A6B2-D004-4985-96E7-B0F0269296E2}"/>
                  </a:ext>
                </a:extLst>
              </p:cNvPr>
              <p:cNvSpPr/>
              <p:nvPr/>
            </p:nvSpPr>
            <p:spPr>
              <a:xfrm flipH="1">
                <a:off x="3503786" y="1854525"/>
                <a:ext cx="1540196" cy="2918504"/>
              </a:xfrm>
              <a:prstGeom prst="moon">
                <a:avLst>
                  <a:gd name="adj" fmla="val 2462"/>
                </a:avLst>
              </a:prstGeom>
              <a:gradFill flip="none" rotWithShape="1">
                <a:gsLst>
                  <a:gs pos="0">
                    <a:srgbClr val="2F2F2F"/>
                  </a:gs>
                  <a:gs pos="52000">
                    <a:srgbClr val="FCAD17"/>
                  </a:gs>
                  <a:gs pos="100000">
                    <a:srgbClr val="2F2F2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1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761B93-C5D5-412F-856F-DB51616682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73202" y="2477969"/>
              <a:ext cx="1298090" cy="2007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199" dirty="0">
                  <a:solidFill>
                    <a:srgbClr val="FCAD17"/>
                  </a:solidFill>
                  <a:latin typeface="The GodFather" panose="02000000000000000000" pitchFamily="2" charset="0"/>
                  <a:cs typeface="IranNastaliq" panose="02020505000000020003" pitchFamily="18" charset="0"/>
                </a:rPr>
                <a:t>M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81F3A7-8969-47FC-A920-73F8D3E149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49660" y="2733321"/>
              <a:ext cx="2805341" cy="950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99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E83C4E-C891-42B3-88C2-1DF2507ED0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475451" y="3358200"/>
              <a:ext cx="1938891" cy="845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n w="3175">
                    <a:solidFill>
                      <a:srgbClr val="FCAD17"/>
                    </a:solidFill>
                  </a:ln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dirty="0"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ESIGN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A04787-2777-4941-9314-C5497534F8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3851" y="3149650"/>
              <a:ext cx="5182709" cy="2391"/>
              <a:chOff x="5339319" y="3149650"/>
              <a:chExt cx="4999772" cy="239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748055A-192A-47C7-BC54-30603BBA5829}"/>
                  </a:ext>
                </a:extLst>
              </p:cNvPr>
              <p:cNvCxnSpPr/>
              <p:nvPr/>
            </p:nvCxnSpPr>
            <p:spPr>
              <a:xfrm>
                <a:off x="5339319" y="3149650"/>
                <a:ext cx="4999772" cy="0"/>
              </a:xfrm>
              <a:prstGeom prst="line">
                <a:avLst/>
              </a:prstGeom>
              <a:ln>
                <a:solidFill>
                  <a:srgbClr val="1F1F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E4196ED-0339-400E-B503-3BDE5DE18A45}"/>
                  </a:ext>
                </a:extLst>
              </p:cNvPr>
              <p:cNvCxnSpPr/>
              <p:nvPr/>
            </p:nvCxnSpPr>
            <p:spPr>
              <a:xfrm>
                <a:off x="5339319" y="3152041"/>
                <a:ext cx="4999772" cy="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6EC066-A1A1-484C-9DE6-E66E859A0E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97884" y="4030840"/>
              <a:ext cx="5256750" cy="2391"/>
              <a:chOff x="5640053" y="3149650"/>
              <a:chExt cx="5256750" cy="239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95F6403-E425-43D4-9FE3-D979E9B5859A}"/>
                  </a:ext>
                </a:extLst>
              </p:cNvPr>
              <p:cNvCxnSpPr/>
              <p:nvPr/>
            </p:nvCxnSpPr>
            <p:spPr>
              <a:xfrm>
                <a:off x="5640053" y="3149650"/>
                <a:ext cx="5256747" cy="0"/>
              </a:xfrm>
              <a:prstGeom prst="line">
                <a:avLst/>
              </a:prstGeom>
              <a:ln>
                <a:solidFill>
                  <a:srgbClr val="1F1F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3659750-E07D-4CD1-A9A2-0D8887603844}"/>
                  </a:ext>
                </a:extLst>
              </p:cNvPr>
              <p:cNvCxnSpPr/>
              <p:nvPr/>
            </p:nvCxnSpPr>
            <p:spPr>
              <a:xfrm>
                <a:off x="5640056" y="3152041"/>
                <a:ext cx="5256747" cy="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6BA7ED-9264-406C-B621-450D6874B6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30646" y="4912026"/>
              <a:ext cx="6035040" cy="2391"/>
              <a:chOff x="5382341" y="3149650"/>
              <a:chExt cx="4939894" cy="2391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75C9EB3-287E-4595-A355-0222740F4278}"/>
                  </a:ext>
                </a:extLst>
              </p:cNvPr>
              <p:cNvCxnSpPr/>
              <p:nvPr/>
            </p:nvCxnSpPr>
            <p:spPr>
              <a:xfrm>
                <a:off x="5382341" y="3149650"/>
                <a:ext cx="4939894" cy="0"/>
              </a:xfrm>
              <a:prstGeom prst="line">
                <a:avLst/>
              </a:prstGeom>
              <a:ln>
                <a:solidFill>
                  <a:srgbClr val="1F1F1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7532AB-A9AB-4666-8838-17837ADBE926}"/>
                  </a:ext>
                </a:extLst>
              </p:cNvPr>
              <p:cNvCxnSpPr/>
              <p:nvPr/>
            </p:nvCxnSpPr>
            <p:spPr>
              <a:xfrm>
                <a:off x="5382341" y="3152041"/>
                <a:ext cx="4939894" cy="0"/>
              </a:xfrm>
              <a:prstGeom prst="line">
                <a:avLst/>
              </a:prstGeom>
              <a:ln>
                <a:solidFill>
                  <a:srgbClr val="505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BBCD997-5C72-42DA-B4F8-AE08019876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18621" y="1187752"/>
              <a:ext cx="3027212" cy="950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1199" dirty="0">
                  <a:solidFill>
                    <a:schemeClr val="bg1"/>
                  </a:solidFill>
                  <a:latin typeface="Mistral" panose="03090702030407020403" pitchFamily="66" charset="0"/>
                  <a:cs typeface="B Koodak" panose="00000700000000000000" pitchFamily="2" charset="-78"/>
                </a:rPr>
                <a:t>سهیل رمضان زاده</a:t>
              </a:r>
              <a:endParaRPr lang="en-US" sz="1199" dirty="0">
                <a:solidFill>
                  <a:schemeClr val="bg1"/>
                </a:solidFill>
                <a:latin typeface="Mistral" panose="03090702030407020403" pitchFamily="66" charset="0"/>
                <a:cs typeface="B Koodak" panose="00000700000000000000" pitchFamily="2" charset="-7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11E3CB-5078-4152-A422-E0A9A0F7C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30571" y="1756733"/>
              <a:ext cx="3009462" cy="740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801" dirty="0">
                  <a:solidFill>
                    <a:srgbClr val="CA8F0B"/>
                  </a:solidFill>
                  <a:cs typeface="B Koodak" panose="00000700000000000000" pitchFamily="2" charset="-78"/>
                </a:rPr>
                <a:t>طراح و پیاده ساز نرم افزار</a:t>
              </a:r>
              <a:endParaRPr lang="en-US" sz="801" dirty="0">
                <a:solidFill>
                  <a:srgbClr val="CA8F0B"/>
                </a:solidFill>
                <a:cs typeface="B Koodak" panose="00000700000000000000" pitchFamily="2" charset="-78"/>
              </a:endParaRPr>
            </a:p>
          </p:txBody>
        </p:sp>
        <p:pic>
          <p:nvPicPr>
            <p:cNvPr id="1038" name="Picture 14" descr="Simple smartphone icon - Transparent PNG &amp; SVG vector file">
              <a:extLst>
                <a:ext uri="{FF2B5EF4-FFF2-40B4-BE49-F238E27FC236}">
                  <a16:creationId xmlns:a16="http://schemas.microsoft.com/office/drawing/2014/main" id="{75CF1200-0753-4650-A21C-DF7B2D9FD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591" y="2524149"/>
              <a:ext cx="457201" cy="523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07CD1-0AE6-465F-BCBC-4EA6EC45C3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57399" y="2448959"/>
              <a:ext cx="3107085" cy="84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rgbClr val="E4E4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sz="1000" dirty="0"/>
                <a:t>+98 936 294 8894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4496A7-CF59-4A11-A76C-7B6F5BC27B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59412" y="3165763"/>
              <a:ext cx="4043380" cy="84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E4E4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soheillamso@gmail.com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BB680EF-DDEF-4B28-8EF5-3C5ED8248F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491806" y="3956723"/>
              <a:ext cx="4456063" cy="84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rtl="1"/>
              <a:r>
                <a:rPr lang="fa-IR" sz="1000" dirty="0">
                  <a:solidFill>
                    <a:srgbClr val="E4E4E4"/>
                  </a:solidFill>
                  <a:latin typeface="Times New Roman" panose="02020603050405020304" pitchFamily="18" charset="0"/>
                  <a:cs typeface="B Koodak" panose="00000700000000000000" pitchFamily="2" charset="-78"/>
                </a:rPr>
                <a:t>وب سایت، سرویس، تحت ویندوز</a:t>
              </a:r>
              <a:endParaRPr lang="en-US" sz="1000" dirty="0">
                <a:solidFill>
                  <a:srgbClr val="E4E4E4"/>
                </a:solidFill>
                <a:latin typeface="Times New Roman" panose="02020603050405020304" pitchFamily="18" charset="0"/>
                <a:cs typeface="B Koodak" panose="00000700000000000000" pitchFamily="2" charset="-78"/>
              </a:endParaRPr>
            </a:p>
          </p:txBody>
        </p:sp>
        <p:pic>
          <p:nvPicPr>
            <p:cNvPr id="3078" name="Picture 6" descr="Source coding, web designing, web development, website management, website  template icon">
              <a:extLst>
                <a:ext uri="{FF2B5EF4-FFF2-40B4-BE49-F238E27FC236}">
                  <a16:creationId xmlns:a16="http://schemas.microsoft.com/office/drawing/2014/main" id="{6228AB35-8E22-4D8E-8F05-A2571785E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701" y="4132623"/>
              <a:ext cx="419553" cy="45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Download Logo Email Icon Free PNG HQ HQ PNG Image | FreePNGImg">
              <a:extLst>
                <a:ext uri="{FF2B5EF4-FFF2-40B4-BE49-F238E27FC236}">
                  <a16:creationId xmlns:a16="http://schemas.microsoft.com/office/drawing/2014/main" id="{86B30A20-F33B-4915-B215-83B4E0454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519" y="3331041"/>
              <a:ext cx="394873" cy="489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2CA95F-39F2-44FC-872A-B9B94A9156E7}"/>
              </a:ext>
            </a:extLst>
          </p:cNvPr>
          <p:cNvCxnSpPr>
            <a:stCxn id="58" idx="1"/>
            <a:endCxn id="58" idx="1"/>
          </p:cNvCxnSpPr>
          <p:nvPr/>
        </p:nvCxnSpPr>
        <p:spPr>
          <a:xfrm>
            <a:off x="5181440" y="29989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2420DE-4CBA-4902-976D-C085BA767116}"/>
              </a:ext>
            </a:extLst>
          </p:cNvPr>
          <p:cNvGrpSpPr>
            <a:grpSpLocks noChangeAspect="1"/>
          </p:cNvGrpSpPr>
          <p:nvPr/>
        </p:nvGrpSpPr>
        <p:grpSpPr>
          <a:xfrm>
            <a:off x="3848103" y="2286000"/>
            <a:ext cx="3566160" cy="1864916"/>
            <a:chOff x="3848099" y="2285999"/>
            <a:chExt cx="3557815" cy="18605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C2CE86-0DA1-438D-B89F-51B01C3B93A4}"/>
                </a:ext>
              </a:extLst>
            </p:cNvPr>
            <p:cNvSpPr>
              <a:spLocks/>
            </p:cNvSpPr>
            <p:nvPr/>
          </p:nvSpPr>
          <p:spPr>
            <a:xfrm>
              <a:off x="3848099" y="2286000"/>
              <a:ext cx="3557815" cy="186055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A4496A7-CF59-4A11-A76C-7B6F5BC27B8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120160" y="3806785"/>
              <a:ext cx="1796252" cy="3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1" dirty="0">
                  <a:solidFill>
                    <a:srgbClr val="E4E4E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www.desoft.ir</a:t>
              </a: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CC74AFE1-1F5F-4BC9-9084-26278A5977D1}"/>
                </a:ext>
              </a:extLst>
            </p:cNvPr>
            <p:cNvSpPr/>
            <p:nvPr/>
          </p:nvSpPr>
          <p:spPr>
            <a:xfrm rot="10800000">
              <a:off x="4811268" y="2285999"/>
              <a:ext cx="1748083" cy="1487778"/>
            </a:xfrm>
            <a:prstGeom prst="blockArc">
              <a:avLst>
                <a:gd name="adj1" fmla="val 10800000"/>
                <a:gd name="adj2" fmla="val 30625"/>
                <a:gd name="adj3" fmla="val 15460"/>
              </a:avLst>
            </a:prstGeom>
            <a:gradFill flip="none" rotWithShape="1">
              <a:gsLst>
                <a:gs pos="0">
                  <a:srgbClr val="2E2E2E"/>
                </a:gs>
                <a:gs pos="50000">
                  <a:srgbClr val="434343"/>
                </a:gs>
                <a:gs pos="100000">
                  <a:srgbClr val="2E2E2E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>
                <a:solidFill>
                  <a:schemeClr val="tx1"/>
                </a:solidFill>
              </a:endParaRPr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47FEE592-A517-4CC9-B6B7-162DFD0A4041}"/>
                </a:ext>
              </a:extLst>
            </p:cNvPr>
            <p:cNvSpPr/>
            <p:nvPr/>
          </p:nvSpPr>
          <p:spPr>
            <a:xfrm rot="5400000" flipH="1">
              <a:off x="5295123" y="2523362"/>
              <a:ext cx="777242" cy="1764792"/>
            </a:xfrm>
            <a:prstGeom prst="moon">
              <a:avLst>
                <a:gd name="adj" fmla="val 2281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DF530592-30EA-41FE-8888-062C87F1916F}"/>
                </a:ext>
              </a:extLst>
            </p:cNvPr>
            <p:cNvSpPr/>
            <p:nvPr/>
          </p:nvSpPr>
          <p:spPr>
            <a:xfrm rot="5400000" flipH="1">
              <a:off x="5414766" y="2622327"/>
              <a:ext cx="541972" cy="1307592"/>
            </a:xfrm>
            <a:prstGeom prst="moon">
              <a:avLst>
                <a:gd name="adj" fmla="val 2462"/>
              </a:avLst>
            </a:prstGeom>
            <a:gradFill flip="none" rotWithShape="1">
              <a:gsLst>
                <a:gs pos="0">
                  <a:srgbClr val="2F2F2F"/>
                </a:gs>
                <a:gs pos="52000">
                  <a:srgbClr val="FCAD17"/>
                </a:gs>
                <a:gs pos="100000">
                  <a:srgbClr val="2F2F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9CBD35-BDD2-4990-AF70-F25AF61BD6E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07445" y="2483597"/>
              <a:ext cx="480954" cy="47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1" dirty="0">
                  <a:solidFill>
                    <a:srgbClr val="FCAD17"/>
                  </a:solidFill>
                  <a:latin typeface="The GodFather" panose="02000000000000000000" pitchFamily="2" charset="0"/>
                  <a:cs typeface="IranNastaliq" panose="02020505000000020003" pitchFamily="18" charset="0"/>
                </a:rPr>
                <a:t>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E2D40F-B6EB-468E-8C34-DF194656EC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35543" y="2777508"/>
              <a:ext cx="934181" cy="260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2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AA454D-7A30-4A89-8AF2-BCBF63405C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35543" y="2915086"/>
              <a:ext cx="718377" cy="221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1" dirty="0">
                  <a:ln w="3175">
                    <a:solidFill>
                      <a:srgbClr val="FCAD17"/>
                    </a:solidFill>
                  </a:ln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801" dirty="0">
                  <a:solidFill>
                    <a:srgbClr val="7171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ESIGN</a:t>
              </a:r>
            </a:p>
          </p:txBody>
        </p:sp>
        <p:pic>
          <p:nvPicPr>
            <p:cNvPr id="1046" name="Picture 22" descr="Download Free png Web Development &amp; Digital Marketing Services | Orange  County | Rhythm - DLPNG.com">
              <a:extLst>
                <a:ext uri="{FF2B5EF4-FFF2-40B4-BE49-F238E27FC236}">
                  <a16:creationId xmlns:a16="http://schemas.microsoft.com/office/drawing/2014/main" id="{0FF132E5-7AAF-4F23-A78A-834240390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2855" y="3563409"/>
              <a:ext cx="164592" cy="16459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4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Mistral</vt:lpstr>
      <vt:lpstr>The GodFather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soheil lamso</dc:creator>
  <cp:lastModifiedBy>soheil lamso</cp:lastModifiedBy>
  <cp:revision>91</cp:revision>
  <dcterms:created xsi:type="dcterms:W3CDTF">2020-08-28T12:20:16Z</dcterms:created>
  <dcterms:modified xsi:type="dcterms:W3CDTF">2020-09-02T13:40:57Z</dcterms:modified>
</cp:coreProperties>
</file>