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57" r:id="rId4"/>
    <p:sldId id="264" r:id="rId5"/>
    <p:sldId id="258" r:id="rId6"/>
    <p:sldId id="259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71"/>
    <p:restoredTop sz="96405"/>
  </p:normalViewPr>
  <p:slideViewPr>
    <p:cSldViewPr snapToGrid="0">
      <p:cViewPr varScale="1">
        <p:scale>
          <a:sx n="96" d="100"/>
          <a:sy n="96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22CD49-EF1A-FE4E-34CA-C946E45A43EE}"/>
              </a:ext>
            </a:extLst>
          </p:cNvPr>
          <p:cNvSpPr/>
          <p:nvPr/>
        </p:nvSpPr>
        <p:spPr>
          <a:xfrm>
            <a:off x="8371740" y="1558260"/>
            <a:ext cx="2853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Houzing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0E79E35-5458-BF07-9CA1-A0A122971A24}"/>
              </a:ext>
            </a:extLst>
          </p:cNvPr>
          <p:cNvSpPr txBox="1">
            <a:spLocks/>
          </p:cNvSpPr>
          <p:nvPr/>
        </p:nvSpPr>
        <p:spPr>
          <a:xfrm>
            <a:off x="8371740" y="2865858"/>
            <a:ext cx="3017108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VN"/>
              <a:t>Name: Trieu Kim Nga</a:t>
            </a:r>
          </a:p>
          <a:p>
            <a:r>
              <a:rPr lang="en-VN"/>
              <a:t>Date: Jan 23, 2025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85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A31B4E-7C55-0222-4A19-82F4E7F9291B}"/>
              </a:ext>
            </a:extLst>
          </p:cNvPr>
          <p:cNvSpPr txBox="1">
            <a:spLocks/>
          </p:cNvSpPr>
          <p:nvPr/>
        </p:nvSpPr>
        <p:spPr>
          <a:xfrm>
            <a:off x="1944636" y="614597"/>
            <a:ext cx="3706656" cy="939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V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7E2B-913E-15FD-7078-16C7F92D5253}"/>
              </a:ext>
            </a:extLst>
          </p:cNvPr>
          <p:cNvSpPr/>
          <p:nvPr/>
        </p:nvSpPr>
        <p:spPr>
          <a:xfrm>
            <a:off x="1899666" y="493957"/>
            <a:ext cx="6040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Houzing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DB753-8495-33E3-650D-4479CB0F2D41}"/>
              </a:ext>
            </a:extLst>
          </p:cNvPr>
          <p:cNvSpPr txBox="1"/>
          <p:nvPr/>
        </p:nvSpPr>
        <p:spPr>
          <a:xfrm>
            <a:off x="2994286" y="2505670"/>
            <a:ext cx="4725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</a:t>
            </a:r>
            <a:r>
              <a:rPr lang="en-US" b="1" dirty="0"/>
              <a:t>Real Estate Management System</a:t>
            </a:r>
            <a:r>
              <a:rPr lang="en-US" dirty="0"/>
              <a:t> designed to facilitate property management, user interactions, and administrative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9378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C19089-026E-714B-29B9-4AEC0BE4C79F}"/>
              </a:ext>
            </a:extLst>
          </p:cNvPr>
          <p:cNvSpPr/>
          <p:nvPr/>
        </p:nvSpPr>
        <p:spPr>
          <a:xfrm>
            <a:off x="1763530" y="508947"/>
            <a:ext cx="3374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1F5DE-E638-DA0F-2A7D-752AB5F6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35" y="3267856"/>
            <a:ext cx="7061200" cy="1315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4EFFC-7D06-B7BC-F67C-C114D9C9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35" y="1381996"/>
            <a:ext cx="5138173" cy="5476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90BD82-FA90-EA2C-7A9E-8893D1ED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435" y="2640188"/>
            <a:ext cx="70612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8DC11-7093-29E9-10AB-AF6EA80F8E75}"/>
              </a:ext>
            </a:extLst>
          </p:cNvPr>
          <p:cNvSpPr/>
          <p:nvPr/>
        </p:nvSpPr>
        <p:spPr>
          <a:xfrm>
            <a:off x="1937457" y="508947"/>
            <a:ext cx="3026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3CD09-EE32-922B-5384-1F0F15E8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2277"/>
            <a:ext cx="7772400" cy="5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5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F84DD4-767B-150E-5CE6-FD06704C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752" cy="60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7F74D4-1382-BBC4-56BF-F0564736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92328" cy="68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2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AACD19-F5B3-E1F3-BA9C-2BA2CF0B743D}"/>
              </a:ext>
            </a:extLst>
          </p:cNvPr>
          <p:cNvSpPr/>
          <p:nvPr/>
        </p:nvSpPr>
        <p:spPr>
          <a:xfrm>
            <a:off x="1889870" y="508947"/>
            <a:ext cx="2252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11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39BAA-CE3F-2CDA-1F67-F7638639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94728"/>
            <a:ext cx="7772400" cy="4528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BC98F5-5362-EBF1-5F69-2DF28DCA730E}"/>
              </a:ext>
            </a:extLst>
          </p:cNvPr>
          <p:cNvSpPr/>
          <p:nvPr/>
        </p:nvSpPr>
        <p:spPr>
          <a:xfrm>
            <a:off x="1974358" y="442686"/>
            <a:ext cx="4121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2804267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41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 Trieu</dc:creator>
  <cp:lastModifiedBy>Nga Trieu</cp:lastModifiedBy>
  <cp:revision>4</cp:revision>
  <dcterms:created xsi:type="dcterms:W3CDTF">2025-01-22T10:26:27Z</dcterms:created>
  <dcterms:modified xsi:type="dcterms:W3CDTF">2025-01-23T12:09:42Z</dcterms:modified>
</cp:coreProperties>
</file>