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  <p:sldMasterId id="2147483839" r:id="rId2"/>
  </p:sldMasterIdLst>
  <p:notesMasterIdLst>
    <p:notesMasterId r:id="rId16"/>
  </p:notesMasterIdLst>
  <p:sldIdLst>
    <p:sldId id="256" r:id="rId3"/>
    <p:sldId id="258" r:id="rId4"/>
    <p:sldId id="259" r:id="rId5"/>
    <p:sldId id="257" r:id="rId6"/>
    <p:sldId id="260" r:id="rId7"/>
    <p:sldId id="263" r:id="rId8"/>
    <p:sldId id="269" r:id="rId9"/>
    <p:sldId id="262" r:id="rId10"/>
    <p:sldId id="265" r:id="rId11"/>
    <p:sldId id="266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6958"/>
    <a:srgbClr val="B54A43"/>
    <a:srgbClr val="BF5653"/>
    <a:srgbClr val="B27267"/>
    <a:srgbClr val="E1BAB2"/>
    <a:srgbClr val="D39F8D"/>
    <a:srgbClr val="ECC5BF"/>
    <a:srgbClr val="F5D3C8"/>
    <a:srgbClr val="D29078"/>
    <a:srgbClr val="F1D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24A1D-7B62-4AB8-868D-24782EE1DD7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E8C6B-A8B8-46AA-9781-68A53F93E3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Beauty is NOT in the eye of the beholder</a:t>
          </a:r>
        </a:p>
      </dgm:t>
    </dgm:pt>
    <dgm:pt modelId="{79E0D7B1-A08F-4FF8-A4D5-6E4C52A59627}" type="parTrans" cxnId="{42C2D7D0-14F2-4A69-8B6B-FA762603A9B0}">
      <dgm:prSet/>
      <dgm:spPr/>
      <dgm:t>
        <a:bodyPr/>
        <a:lstStyle/>
        <a:p>
          <a:endParaRPr lang="en-US"/>
        </a:p>
      </dgm:t>
    </dgm:pt>
    <dgm:pt modelId="{AA492CDB-F280-4B56-9297-B323A649F3F5}" type="sibTrans" cxnId="{42C2D7D0-14F2-4A69-8B6B-FA762603A9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397A60-3E6A-4EB2-BE15-62FF505038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Common/average features indicate good genes and are considered attractive</a:t>
          </a:r>
        </a:p>
      </dgm:t>
    </dgm:pt>
    <dgm:pt modelId="{8C5D629E-7F8F-4A8D-90A9-E26BDD53F3C4}" type="parTrans" cxnId="{092D2D49-4E19-4866-9456-65E780767500}">
      <dgm:prSet/>
      <dgm:spPr/>
      <dgm:t>
        <a:bodyPr/>
        <a:lstStyle/>
        <a:p>
          <a:endParaRPr lang="en-US"/>
        </a:p>
      </dgm:t>
    </dgm:pt>
    <dgm:pt modelId="{B681F598-88B4-40E5-A3F8-204BFF178FB8}" type="sibTrans" cxnId="{092D2D49-4E19-4866-9456-65E780767500}">
      <dgm:prSet/>
      <dgm:spPr/>
      <dgm:t>
        <a:bodyPr/>
        <a:lstStyle/>
        <a:p>
          <a:endParaRPr lang="en-US"/>
        </a:p>
      </dgm:t>
    </dgm:pt>
    <dgm:pt modelId="{4E06A994-88EB-4506-8880-2DE1172E1E5D}" type="pres">
      <dgm:prSet presAssocID="{6A924A1D-7B62-4AB8-868D-24782EE1DD77}" presName="root" presStyleCnt="0">
        <dgm:presLayoutVars>
          <dgm:dir/>
          <dgm:resizeHandles val="exact"/>
        </dgm:presLayoutVars>
      </dgm:prSet>
      <dgm:spPr/>
    </dgm:pt>
    <dgm:pt modelId="{DCBCE4A9-B33C-4163-8E18-D2511499DDD0}" type="pres">
      <dgm:prSet presAssocID="{6A924A1D-7B62-4AB8-868D-24782EE1DD77}" presName="container" presStyleCnt="0">
        <dgm:presLayoutVars>
          <dgm:dir/>
          <dgm:resizeHandles val="exact"/>
        </dgm:presLayoutVars>
      </dgm:prSet>
      <dgm:spPr/>
    </dgm:pt>
    <dgm:pt modelId="{7FD3DCA8-66B2-4FB5-9095-3DCDC9EC20BA}" type="pres">
      <dgm:prSet presAssocID="{480E8C6B-A8B8-46AA-9781-68A53F93E3EC}" presName="compNode" presStyleCnt="0"/>
      <dgm:spPr/>
    </dgm:pt>
    <dgm:pt modelId="{22B562E4-4B5F-4F29-B0D1-3D0239023601}" type="pres">
      <dgm:prSet presAssocID="{480E8C6B-A8B8-46AA-9781-68A53F93E3EC}" presName="iconBgRect" presStyleLbl="bgShp" presStyleIdx="0" presStyleCnt="2"/>
      <dgm:spPr/>
    </dgm:pt>
    <dgm:pt modelId="{DC563E23-47A7-475B-A592-B13D877AA71F}" type="pres">
      <dgm:prSet presAssocID="{480E8C6B-A8B8-46AA-9781-68A53F93E3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2321F973-109F-4EB6-A52D-B74A7AC8BD9C}" type="pres">
      <dgm:prSet presAssocID="{480E8C6B-A8B8-46AA-9781-68A53F93E3EC}" presName="spaceRect" presStyleCnt="0"/>
      <dgm:spPr/>
    </dgm:pt>
    <dgm:pt modelId="{932B84FA-BF45-48E9-A7B7-AD8B062B8588}" type="pres">
      <dgm:prSet presAssocID="{480E8C6B-A8B8-46AA-9781-68A53F93E3EC}" presName="textRect" presStyleLbl="revTx" presStyleIdx="0" presStyleCnt="2">
        <dgm:presLayoutVars>
          <dgm:chMax val="1"/>
          <dgm:chPref val="1"/>
        </dgm:presLayoutVars>
      </dgm:prSet>
      <dgm:spPr/>
    </dgm:pt>
    <dgm:pt modelId="{37C4B196-7394-4A86-97C0-B1DF2A6EE32D}" type="pres">
      <dgm:prSet presAssocID="{AA492CDB-F280-4B56-9297-B323A649F3F5}" presName="sibTrans" presStyleLbl="sibTrans2D1" presStyleIdx="0" presStyleCnt="0"/>
      <dgm:spPr/>
    </dgm:pt>
    <dgm:pt modelId="{437CB536-4079-4350-846D-2616EAD87CAC}" type="pres">
      <dgm:prSet presAssocID="{64397A60-3E6A-4EB2-BE15-62FF505038E1}" presName="compNode" presStyleCnt="0"/>
      <dgm:spPr/>
    </dgm:pt>
    <dgm:pt modelId="{D4DF93D1-8725-47E0-AAAE-75B444B99845}" type="pres">
      <dgm:prSet presAssocID="{64397A60-3E6A-4EB2-BE15-62FF505038E1}" presName="iconBgRect" presStyleLbl="bgShp" presStyleIdx="1" presStyleCnt="2"/>
      <dgm:spPr/>
    </dgm:pt>
    <dgm:pt modelId="{BE6824B7-8A3A-4FF7-BEEB-5BBEE583CD02}" type="pres">
      <dgm:prSet presAssocID="{64397A60-3E6A-4EB2-BE15-62FF505038E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7D5C1B-01A6-4FF6-B1A4-3F73820E2B29}" type="pres">
      <dgm:prSet presAssocID="{64397A60-3E6A-4EB2-BE15-62FF505038E1}" presName="spaceRect" presStyleCnt="0"/>
      <dgm:spPr/>
    </dgm:pt>
    <dgm:pt modelId="{7A836FBE-7E11-440F-808A-73BA723E2024}" type="pres">
      <dgm:prSet presAssocID="{64397A60-3E6A-4EB2-BE15-62FF505038E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2D2D49-4E19-4866-9456-65E780767500}" srcId="{6A924A1D-7B62-4AB8-868D-24782EE1DD77}" destId="{64397A60-3E6A-4EB2-BE15-62FF505038E1}" srcOrd="1" destOrd="0" parTransId="{8C5D629E-7F8F-4A8D-90A9-E26BDD53F3C4}" sibTransId="{B681F598-88B4-40E5-A3F8-204BFF178FB8}"/>
    <dgm:cxn modelId="{EB027869-6DAD-4DD7-B989-0CBC2D139A62}" type="presOf" srcId="{64397A60-3E6A-4EB2-BE15-62FF505038E1}" destId="{7A836FBE-7E11-440F-808A-73BA723E2024}" srcOrd="0" destOrd="0" presId="urn:microsoft.com/office/officeart/2018/2/layout/IconCircleList"/>
    <dgm:cxn modelId="{C14A168B-2559-415A-93F0-0B7ECD8CC07D}" type="presOf" srcId="{480E8C6B-A8B8-46AA-9781-68A53F93E3EC}" destId="{932B84FA-BF45-48E9-A7B7-AD8B062B8588}" srcOrd="0" destOrd="0" presId="urn:microsoft.com/office/officeart/2018/2/layout/IconCircleList"/>
    <dgm:cxn modelId="{219FD48E-5EFA-4F98-9BFF-FF43AEE09813}" type="presOf" srcId="{AA492CDB-F280-4B56-9297-B323A649F3F5}" destId="{37C4B196-7394-4A86-97C0-B1DF2A6EE32D}" srcOrd="0" destOrd="0" presId="urn:microsoft.com/office/officeart/2018/2/layout/IconCircleList"/>
    <dgm:cxn modelId="{42C2D7D0-14F2-4A69-8B6B-FA762603A9B0}" srcId="{6A924A1D-7B62-4AB8-868D-24782EE1DD77}" destId="{480E8C6B-A8B8-46AA-9781-68A53F93E3EC}" srcOrd="0" destOrd="0" parTransId="{79E0D7B1-A08F-4FF8-A4D5-6E4C52A59627}" sibTransId="{AA492CDB-F280-4B56-9297-B323A649F3F5}"/>
    <dgm:cxn modelId="{6BD8CEF6-EBBD-4A44-A56B-E4CA63C39E62}" type="presOf" srcId="{6A924A1D-7B62-4AB8-868D-24782EE1DD77}" destId="{4E06A994-88EB-4506-8880-2DE1172E1E5D}" srcOrd="0" destOrd="0" presId="urn:microsoft.com/office/officeart/2018/2/layout/IconCircleList"/>
    <dgm:cxn modelId="{01C780A2-CCD3-4B5B-8077-7F7D2A3668D4}" type="presParOf" srcId="{4E06A994-88EB-4506-8880-2DE1172E1E5D}" destId="{DCBCE4A9-B33C-4163-8E18-D2511499DDD0}" srcOrd="0" destOrd="0" presId="urn:microsoft.com/office/officeart/2018/2/layout/IconCircleList"/>
    <dgm:cxn modelId="{06C2A232-4D2E-4CFA-92CF-12D0407E763C}" type="presParOf" srcId="{DCBCE4A9-B33C-4163-8E18-D2511499DDD0}" destId="{7FD3DCA8-66B2-4FB5-9095-3DCDC9EC20BA}" srcOrd="0" destOrd="0" presId="urn:microsoft.com/office/officeart/2018/2/layout/IconCircleList"/>
    <dgm:cxn modelId="{2A1A2309-87A4-4798-9065-26D2A12A7B89}" type="presParOf" srcId="{7FD3DCA8-66B2-4FB5-9095-3DCDC9EC20BA}" destId="{22B562E4-4B5F-4F29-B0D1-3D0239023601}" srcOrd="0" destOrd="0" presId="urn:microsoft.com/office/officeart/2018/2/layout/IconCircleList"/>
    <dgm:cxn modelId="{2E6A5ACC-F5EE-4D62-8D02-70EFCD272005}" type="presParOf" srcId="{7FD3DCA8-66B2-4FB5-9095-3DCDC9EC20BA}" destId="{DC563E23-47A7-475B-A592-B13D877AA71F}" srcOrd="1" destOrd="0" presId="urn:microsoft.com/office/officeart/2018/2/layout/IconCircleList"/>
    <dgm:cxn modelId="{03FFDED7-6C1A-4E3F-97E3-98A2533862D4}" type="presParOf" srcId="{7FD3DCA8-66B2-4FB5-9095-3DCDC9EC20BA}" destId="{2321F973-109F-4EB6-A52D-B74A7AC8BD9C}" srcOrd="2" destOrd="0" presId="urn:microsoft.com/office/officeart/2018/2/layout/IconCircleList"/>
    <dgm:cxn modelId="{91CB84A3-578E-4CAA-9BC8-839EE5E96233}" type="presParOf" srcId="{7FD3DCA8-66B2-4FB5-9095-3DCDC9EC20BA}" destId="{932B84FA-BF45-48E9-A7B7-AD8B062B8588}" srcOrd="3" destOrd="0" presId="urn:microsoft.com/office/officeart/2018/2/layout/IconCircleList"/>
    <dgm:cxn modelId="{637C0412-774C-47E3-BA93-2D81EEBBD0D6}" type="presParOf" srcId="{DCBCE4A9-B33C-4163-8E18-D2511499DDD0}" destId="{37C4B196-7394-4A86-97C0-B1DF2A6EE32D}" srcOrd="1" destOrd="0" presId="urn:microsoft.com/office/officeart/2018/2/layout/IconCircleList"/>
    <dgm:cxn modelId="{6DA55256-56B1-42CC-B965-34351EC560BE}" type="presParOf" srcId="{DCBCE4A9-B33C-4163-8E18-D2511499DDD0}" destId="{437CB536-4079-4350-846D-2616EAD87CAC}" srcOrd="2" destOrd="0" presId="urn:microsoft.com/office/officeart/2018/2/layout/IconCircleList"/>
    <dgm:cxn modelId="{9C6AC245-0A00-4BA9-8A6B-E5355418D80D}" type="presParOf" srcId="{437CB536-4079-4350-846D-2616EAD87CAC}" destId="{D4DF93D1-8725-47E0-AAAE-75B444B99845}" srcOrd="0" destOrd="0" presId="urn:microsoft.com/office/officeart/2018/2/layout/IconCircleList"/>
    <dgm:cxn modelId="{B0CC7727-B1CF-4686-9660-0C44748728CD}" type="presParOf" srcId="{437CB536-4079-4350-846D-2616EAD87CAC}" destId="{BE6824B7-8A3A-4FF7-BEEB-5BBEE583CD02}" srcOrd="1" destOrd="0" presId="urn:microsoft.com/office/officeart/2018/2/layout/IconCircleList"/>
    <dgm:cxn modelId="{26FD6E49-87FA-44A8-B673-72272890A30B}" type="presParOf" srcId="{437CB536-4079-4350-846D-2616EAD87CAC}" destId="{AD7D5C1B-01A6-4FF6-B1A4-3F73820E2B29}" srcOrd="2" destOrd="0" presId="urn:microsoft.com/office/officeart/2018/2/layout/IconCircleList"/>
    <dgm:cxn modelId="{04EDB80D-1CF2-4551-B629-EB2C5F097EE4}" type="presParOf" srcId="{437CB536-4079-4350-846D-2616EAD87CAC}" destId="{7A836FBE-7E11-440F-808A-73BA723E202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24CACA-78FC-41F0-89CB-C35D7E274F79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02BB7BC-953F-4657-9B28-5F1AEB769B9E}">
      <dgm:prSet/>
      <dgm:spPr/>
      <dgm:t>
        <a:bodyPr/>
        <a:lstStyle/>
        <a:p>
          <a:r>
            <a:rPr lang="en-US" dirty="0"/>
            <a:t>Do people from different demographic background have the same standard of beauty?</a:t>
          </a:r>
        </a:p>
      </dgm:t>
    </dgm:pt>
    <dgm:pt modelId="{BB3A59AB-7DEF-4DB3-8A5F-280E78E1AEA2}" type="parTrans" cxnId="{2712AC49-4B19-49C6-96E6-F5383B42B9EF}">
      <dgm:prSet/>
      <dgm:spPr/>
      <dgm:t>
        <a:bodyPr/>
        <a:lstStyle/>
        <a:p>
          <a:endParaRPr lang="en-US"/>
        </a:p>
      </dgm:t>
    </dgm:pt>
    <dgm:pt modelId="{85B30B77-9FD8-449F-A55F-2C037B145DC4}" type="sibTrans" cxnId="{2712AC49-4B19-49C6-96E6-F5383B42B9EF}">
      <dgm:prSet/>
      <dgm:spPr/>
      <dgm:t>
        <a:bodyPr/>
        <a:lstStyle/>
        <a:p>
          <a:endParaRPr lang="en-US"/>
        </a:p>
      </dgm:t>
    </dgm:pt>
    <dgm:pt modelId="{D06AC820-3FC9-4FB0-AC69-4D859A7BB8E7}">
      <dgm:prSet/>
      <dgm:spPr/>
      <dgm:t>
        <a:bodyPr/>
        <a:lstStyle/>
        <a:p>
          <a:r>
            <a:rPr lang="en-US"/>
            <a:t>Does possession of average/common features increase attractiveness? </a:t>
          </a:r>
          <a:endParaRPr lang="en-US" dirty="0"/>
        </a:p>
      </dgm:t>
    </dgm:pt>
    <dgm:pt modelId="{6931CE00-B605-4AFB-AC18-9E0AA0FA8827}" type="parTrans" cxnId="{3ECE0B14-77C3-4F06-A34D-7FECE3FDD0D8}">
      <dgm:prSet/>
      <dgm:spPr/>
      <dgm:t>
        <a:bodyPr/>
        <a:lstStyle/>
        <a:p>
          <a:endParaRPr lang="en-US"/>
        </a:p>
      </dgm:t>
    </dgm:pt>
    <dgm:pt modelId="{E180D405-66DD-4840-BCF9-D53BE6574E1B}" type="sibTrans" cxnId="{3ECE0B14-77C3-4F06-A34D-7FECE3FDD0D8}">
      <dgm:prSet/>
      <dgm:spPr/>
      <dgm:t>
        <a:bodyPr/>
        <a:lstStyle/>
        <a:p>
          <a:endParaRPr lang="en-US"/>
        </a:p>
      </dgm:t>
    </dgm:pt>
    <dgm:pt modelId="{24310B75-E9CC-431B-BEF1-D2E8C7FA7B2E}" type="pres">
      <dgm:prSet presAssocID="{1924CACA-78FC-41F0-89CB-C35D7E274F79}" presName="linear" presStyleCnt="0">
        <dgm:presLayoutVars>
          <dgm:animLvl val="lvl"/>
          <dgm:resizeHandles val="exact"/>
        </dgm:presLayoutVars>
      </dgm:prSet>
      <dgm:spPr/>
    </dgm:pt>
    <dgm:pt modelId="{766CE234-32E2-4E65-8BC1-CAA37E56A2A9}" type="pres">
      <dgm:prSet presAssocID="{B02BB7BC-953F-4657-9B28-5F1AEB769B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7E2C336-C6B4-448D-87FB-3F3D087F9AAD}" type="pres">
      <dgm:prSet presAssocID="{85B30B77-9FD8-449F-A55F-2C037B145DC4}" presName="spacer" presStyleCnt="0"/>
      <dgm:spPr/>
    </dgm:pt>
    <dgm:pt modelId="{EEE551C8-8B6F-433B-BA75-703DCF074A4E}" type="pres">
      <dgm:prSet presAssocID="{D06AC820-3FC9-4FB0-AC69-4D859A7BB8E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ECE0B14-77C3-4F06-A34D-7FECE3FDD0D8}" srcId="{1924CACA-78FC-41F0-89CB-C35D7E274F79}" destId="{D06AC820-3FC9-4FB0-AC69-4D859A7BB8E7}" srcOrd="1" destOrd="0" parTransId="{6931CE00-B605-4AFB-AC18-9E0AA0FA8827}" sibTransId="{E180D405-66DD-4840-BCF9-D53BE6574E1B}"/>
    <dgm:cxn modelId="{2712AC49-4B19-49C6-96E6-F5383B42B9EF}" srcId="{1924CACA-78FC-41F0-89CB-C35D7E274F79}" destId="{B02BB7BC-953F-4657-9B28-5F1AEB769B9E}" srcOrd="0" destOrd="0" parTransId="{BB3A59AB-7DEF-4DB3-8A5F-280E78E1AEA2}" sibTransId="{85B30B77-9FD8-449F-A55F-2C037B145DC4}"/>
    <dgm:cxn modelId="{8930C9D4-3D8C-4821-9F3A-39484D0A38B1}" type="presOf" srcId="{D06AC820-3FC9-4FB0-AC69-4D859A7BB8E7}" destId="{EEE551C8-8B6F-433B-BA75-703DCF074A4E}" srcOrd="0" destOrd="0" presId="urn:microsoft.com/office/officeart/2005/8/layout/vList2"/>
    <dgm:cxn modelId="{55E392E1-6AF7-4309-9C20-7BB852945ABB}" type="presOf" srcId="{B02BB7BC-953F-4657-9B28-5F1AEB769B9E}" destId="{766CE234-32E2-4E65-8BC1-CAA37E56A2A9}" srcOrd="0" destOrd="0" presId="urn:microsoft.com/office/officeart/2005/8/layout/vList2"/>
    <dgm:cxn modelId="{ACC50AEE-F58D-4AFE-8714-FA3DF3D49B4B}" type="presOf" srcId="{1924CACA-78FC-41F0-89CB-C35D7E274F79}" destId="{24310B75-E9CC-431B-BEF1-D2E8C7FA7B2E}" srcOrd="0" destOrd="0" presId="urn:microsoft.com/office/officeart/2005/8/layout/vList2"/>
    <dgm:cxn modelId="{38553913-3F57-4EC8-8936-15DA3AF90146}" type="presParOf" srcId="{24310B75-E9CC-431B-BEF1-D2E8C7FA7B2E}" destId="{766CE234-32E2-4E65-8BC1-CAA37E56A2A9}" srcOrd="0" destOrd="0" presId="urn:microsoft.com/office/officeart/2005/8/layout/vList2"/>
    <dgm:cxn modelId="{72833A62-B1F0-4FEF-8C5B-CCC5C68DE1E1}" type="presParOf" srcId="{24310B75-E9CC-431B-BEF1-D2E8C7FA7B2E}" destId="{77E2C336-C6B4-448D-87FB-3F3D087F9AAD}" srcOrd="1" destOrd="0" presId="urn:microsoft.com/office/officeart/2005/8/layout/vList2"/>
    <dgm:cxn modelId="{D6913F2D-75EE-417A-8B0F-A4690E5F6CCB}" type="presParOf" srcId="{24310B75-E9CC-431B-BEF1-D2E8C7FA7B2E}" destId="{EEE551C8-8B6F-433B-BA75-703DCF074A4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A5F9B3-86B2-4F3A-8476-1A20814449A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9762E5-5929-4D02-907C-8C9998BB80A7}">
      <dgm:prSet/>
      <dgm:spPr/>
      <dgm:t>
        <a:bodyPr/>
        <a:lstStyle/>
        <a:p>
          <a:r>
            <a:rPr lang="en-US" dirty="0"/>
            <a:t>Feature Extraction and Normalization</a:t>
          </a:r>
        </a:p>
      </dgm:t>
    </dgm:pt>
    <dgm:pt modelId="{A1912579-6918-4285-88C8-732B9A6EAFF6}" type="parTrans" cxnId="{61D2E9CC-994C-48B7-8579-D3ED2244230C}">
      <dgm:prSet/>
      <dgm:spPr/>
      <dgm:t>
        <a:bodyPr/>
        <a:lstStyle/>
        <a:p>
          <a:endParaRPr lang="en-US"/>
        </a:p>
      </dgm:t>
    </dgm:pt>
    <dgm:pt modelId="{13BDBAA1-C478-4ECB-86DC-C04EE8C6CFC7}" type="sibTrans" cxnId="{61D2E9CC-994C-48B7-8579-D3ED2244230C}">
      <dgm:prSet/>
      <dgm:spPr/>
      <dgm:t>
        <a:bodyPr/>
        <a:lstStyle/>
        <a:p>
          <a:endParaRPr lang="en-US"/>
        </a:p>
      </dgm:t>
    </dgm:pt>
    <dgm:pt modelId="{1BC0BF00-EA70-4F33-93D2-4A12731454DD}">
      <dgm:prSet/>
      <dgm:spPr/>
      <dgm:t>
        <a:bodyPr/>
        <a:lstStyle/>
        <a:p>
          <a:r>
            <a:rPr lang="en-US" dirty="0"/>
            <a:t>Random Forests</a:t>
          </a:r>
        </a:p>
      </dgm:t>
    </dgm:pt>
    <dgm:pt modelId="{563B37E6-6302-4165-9C71-3E3FF6AECC7F}" type="parTrans" cxnId="{58A15B67-5EDB-435B-8075-F879FA7D65DF}">
      <dgm:prSet/>
      <dgm:spPr/>
      <dgm:t>
        <a:bodyPr/>
        <a:lstStyle/>
        <a:p>
          <a:endParaRPr lang="en-US"/>
        </a:p>
      </dgm:t>
    </dgm:pt>
    <dgm:pt modelId="{E1BEAC2F-FF8D-4E1D-8B30-CAEFB94DEB5C}" type="sibTrans" cxnId="{58A15B67-5EDB-435B-8075-F879FA7D65DF}">
      <dgm:prSet/>
      <dgm:spPr/>
      <dgm:t>
        <a:bodyPr/>
        <a:lstStyle/>
        <a:p>
          <a:endParaRPr lang="en-US"/>
        </a:p>
      </dgm:t>
    </dgm:pt>
    <dgm:pt modelId="{9A8E08FB-CDF8-4837-8FDA-D746DF693DA9}">
      <dgm:prSet/>
      <dgm:spPr/>
      <dgm:t>
        <a:bodyPr/>
        <a:lstStyle/>
        <a:p>
          <a:r>
            <a:rPr lang="en-US" dirty="0"/>
            <a:t>Univariate Linear Regression</a:t>
          </a:r>
        </a:p>
      </dgm:t>
    </dgm:pt>
    <dgm:pt modelId="{5426B697-7526-47EF-B345-0FBD7224FD71}" type="parTrans" cxnId="{9B8C4DEC-4427-4739-956D-0BBFBA1973E7}">
      <dgm:prSet/>
      <dgm:spPr/>
      <dgm:t>
        <a:bodyPr/>
        <a:lstStyle/>
        <a:p>
          <a:endParaRPr lang="en-US"/>
        </a:p>
      </dgm:t>
    </dgm:pt>
    <dgm:pt modelId="{77E40247-9ECD-4FFE-B384-A077F7549FA0}" type="sibTrans" cxnId="{9B8C4DEC-4427-4739-956D-0BBFBA1973E7}">
      <dgm:prSet/>
      <dgm:spPr/>
      <dgm:t>
        <a:bodyPr/>
        <a:lstStyle/>
        <a:p>
          <a:endParaRPr lang="en-US"/>
        </a:p>
      </dgm:t>
    </dgm:pt>
    <dgm:pt modelId="{B0DF2C5C-9A1F-4656-98B1-33E8265195AE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A12AFEA5-981E-41A5-A7D0-92E93A8A8015}" type="parTrans" cxnId="{4D18DBA1-4DBE-4E60-B02F-DF545CF03E11}">
      <dgm:prSet/>
      <dgm:spPr/>
      <dgm:t>
        <a:bodyPr/>
        <a:lstStyle/>
        <a:p>
          <a:endParaRPr lang="en-US"/>
        </a:p>
      </dgm:t>
    </dgm:pt>
    <dgm:pt modelId="{7CA09DFD-98DC-47C5-82DF-AB8E1F0F5CB3}" type="sibTrans" cxnId="{4D18DBA1-4DBE-4E60-B02F-DF545CF03E11}">
      <dgm:prSet/>
      <dgm:spPr/>
      <dgm:t>
        <a:bodyPr/>
        <a:lstStyle/>
        <a:p>
          <a:endParaRPr lang="en-US"/>
        </a:p>
      </dgm:t>
    </dgm:pt>
    <dgm:pt modelId="{D92089FE-D013-47DD-B959-9D5444FC3AF8}" type="pres">
      <dgm:prSet presAssocID="{2FA5F9B3-86B2-4F3A-8476-1A20814449AA}" presName="Name0" presStyleCnt="0">
        <dgm:presLayoutVars>
          <dgm:dir/>
          <dgm:animLvl val="lvl"/>
          <dgm:resizeHandles val="exact"/>
        </dgm:presLayoutVars>
      </dgm:prSet>
      <dgm:spPr/>
    </dgm:pt>
    <dgm:pt modelId="{91C5B65E-6D00-43B1-B87D-5543F97ADCFB}" type="pres">
      <dgm:prSet presAssocID="{1E9762E5-5929-4D02-907C-8C9998BB80A7}" presName="parTxOnly" presStyleLbl="node1" presStyleIdx="0" presStyleCnt="4" custLinFactY="-32857" custLinFactNeighborX="-93795" custLinFactNeighborY="-100000">
        <dgm:presLayoutVars>
          <dgm:chMax val="0"/>
          <dgm:chPref val="0"/>
          <dgm:bulletEnabled val="1"/>
        </dgm:presLayoutVars>
      </dgm:prSet>
      <dgm:spPr/>
    </dgm:pt>
    <dgm:pt modelId="{A8C5D07E-3FBA-4BB8-849C-D1E09E10BEFB}" type="pres">
      <dgm:prSet presAssocID="{13BDBAA1-C478-4ECB-86DC-C04EE8C6CFC7}" presName="parTxOnlySpace" presStyleCnt="0"/>
      <dgm:spPr/>
    </dgm:pt>
    <dgm:pt modelId="{33132CCE-8D2A-4276-ADE1-86D382D1B8ED}" type="pres">
      <dgm:prSet presAssocID="{B0DF2C5C-9A1F-4656-98B1-33E8265195AE}" presName="parTxOnly" presStyleLbl="node1" presStyleIdx="1" presStyleCnt="4" custLinFactNeighborX="12613" custLinFactNeighborY="-42623">
        <dgm:presLayoutVars>
          <dgm:chMax val="0"/>
          <dgm:chPref val="0"/>
          <dgm:bulletEnabled val="1"/>
        </dgm:presLayoutVars>
      </dgm:prSet>
      <dgm:spPr/>
    </dgm:pt>
    <dgm:pt modelId="{ACDADAA9-BF46-42D6-B2C3-A79738980B10}" type="pres">
      <dgm:prSet presAssocID="{7CA09DFD-98DC-47C5-82DF-AB8E1F0F5CB3}" presName="parTxOnlySpace" presStyleCnt="0"/>
      <dgm:spPr/>
    </dgm:pt>
    <dgm:pt modelId="{68E2E11C-392B-48BE-A71D-801A7A6BAAAD}" type="pres">
      <dgm:prSet presAssocID="{1BC0BF00-EA70-4F33-93D2-4A12731454DD}" presName="parTxOnly" presStyleLbl="node1" presStyleIdx="2" presStyleCnt="4" custLinFactY="-32857" custLinFactNeighborX="2013" custLinFactNeighborY="-100000">
        <dgm:presLayoutVars>
          <dgm:chMax val="0"/>
          <dgm:chPref val="0"/>
          <dgm:bulletEnabled val="1"/>
        </dgm:presLayoutVars>
      </dgm:prSet>
      <dgm:spPr/>
    </dgm:pt>
    <dgm:pt modelId="{DBC79086-7767-4C02-9336-633824212783}" type="pres">
      <dgm:prSet presAssocID="{E1BEAC2F-FF8D-4E1D-8B30-CAEFB94DEB5C}" presName="parTxOnlySpace" presStyleCnt="0"/>
      <dgm:spPr/>
    </dgm:pt>
    <dgm:pt modelId="{17810D92-E24D-4F8A-B444-4D36FDAF2A59}" type="pres">
      <dgm:prSet presAssocID="{9A8E08FB-CDF8-4837-8FDA-D746DF693DA9}" presName="parTxOnly" presStyleLbl="node1" presStyleIdx="3" presStyleCnt="4" custLinFactY="-32857" custLinFactNeighborX="8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B93B932A-7DA6-4311-9CB0-AC1533CD5F3D}" type="presOf" srcId="{2FA5F9B3-86B2-4F3A-8476-1A20814449AA}" destId="{D92089FE-D013-47DD-B959-9D5444FC3AF8}" srcOrd="0" destOrd="0" presId="urn:microsoft.com/office/officeart/2005/8/layout/chevron1"/>
    <dgm:cxn modelId="{58A15B67-5EDB-435B-8075-F879FA7D65DF}" srcId="{2FA5F9B3-86B2-4F3A-8476-1A20814449AA}" destId="{1BC0BF00-EA70-4F33-93D2-4A12731454DD}" srcOrd="2" destOrd="0" parTransId="{563B37E6-6302-4165-9C71-3E3FF6AECC7F}" sibTransId="{E1BEAC2F-FF8D-4E1D-8B30-CAEFB94DEB5C}"/>
    <dgm:cxn modelId="{8FB7F947-DA83-475D-99DE-D15EFED711DA}" type="presOf" srcId="{9A8E08FB-CDF8-4837-8FDA-D746DF693DA9}" destId="{17810D92-E24D-4F8A-B444-4D36FDAF2A59}" srcOrd="0" destOrd="0" presId="urn:microsoft.com/office/officeart/2005/8/layout/chevron1"/>
    <dgm:cxn modelId="{29368390-565D-40B6-9070-68BE02F21373}" type="presOf" srcId="{1BC0BF00-EA70-4F33-93D2-4A12731454DD}" destId="{68E2E11C-392B-48BE-A71D-801A7A6BAAAD}" srcOrd="0" destOrd="0" presId="urn:microsoft.com/office/officeart/2005/8/layout/chevron1"/>
    <dgm:cxn modelId="{66F79E99-C294-46FD-8CD0-B3F1906083CA}" type="presOf" srcId="{1E9762E5-5929-4D02-907C-8C9998BB80A7}" destId="{91C5B65E-6D00-43B1-B87D-5543F97ADCFB}" srcOrd="0" destOrd="0" presId="urn:microsoft.com/office/officeart/2005/8/layout/chevron1"/>
    <dgm:cxn modelId="{4D18DBA1-4DBE-4E60-B02F-DF545CF03E11}" srcId="{2FA5F9B3-86B2-4F3A-8476-1A20814449AA}" destId="{B0DF2C5C-9A1F-4656-98B1-33E8265195AE}" srcOrd="1" destOrd="0" parTransId="{A12AFEA5-981E-41A5-A7D0-92E93A8A8015}" sibTransId="{7CA09DFD-98DC-47C5-82DF-AB8E1F0F5CB3}"/>
    <dgm:cxn modelId="{20A784C6-9E07-493C-BEE4-C0BD3744ABB0}" type="presOf" srcId="{B0DF2C5C-9A1F-4656-98B1-33E8265195AE}" destId="{33132CCE-8D2A-4276-ADE1-86D382D1B8ED}" srcOrd="0" destOrd="0" presId="urn:microsoft.com/office/officeart/2005/8/layout/chevron1"/>
    <dgm:cxn modelId="{61D2E9CC-994C-48B7-8579-D3ED2244230C}" srcId="{2FA5F9B3-86B2-4F3A-8476-1A20814449AA}" destId="{1E9762E5-5929-4D02-907C-8C9998BB80A7}" srcOrd="0" destOrd="0" parTransId="{A1912579-6918-4285-88C8-732B9A6EAFF6}" sibTransId="{13BDBAA1-C478-4ECB-86DC-C04EE8C6CFC7}"/>
    <dgm:cxn modelId="{9B8C4DEC-4427-4739-956D-0BBFBA1973E7}" srcId="{2FA5F9B3-86B2-4F3A-8476-1A20814449AA}" destId="{9A8E08FB-CDF8-4837-8FDA-D746DF693DA9}" srcOrd="3" destOrd="0" parTransId="{5426B697-7526-47EF-B345-0FBD7224FD71}" sibTransId="{77E40247-9ECD-4FFE-B384-A077F7549FA0}"/>
    <dgm:cxn modelId="{C9E92699-70EC-48E6-8A4D-AC78C6D3BCB8}" type="presParOf" srcId="{D92089FE-D013-47DD-B959-9D5444FC3AF8}" destId="{91C5B65E-6D00-43B1-B87D-5543F97ADCFB}" srcOrd="0" destOrd="0" presId="urn:microsoft.com/office/officeart/2005/8/layout/chevron1"/>
    <dgm:cxn modelId="{29823B8B-2720-40D6-AAB8-3CB16E1FFAAB}" type="presParOf" srcId="{D92089FE-D013-47DD-B959-9D5444FC3AF8}" destId="{A8C5D07E-3FBA-4BB8-849C-D1E09E10BEFB}" srcOrd="1" destOrd="0" presId="urn:microsoft.com/office/officeart/2005/8/layout/chevron1"/>
    <dgm:cxn modelId="{5ABFFF03-5643-43CE-8BC8-2285A0E835DA}" type="presParOf" srcId="{D92089FE-D013-47DD-B959-9D5444FC3AF8}" destId="{33132CCE-8D2A-4276-ADE1-86D382D1B8ED}" srcOrd="2" destOrd="0" presId="urn:microsoft.com/office/officeart/2005/8/layout/chevron1"/>
    <dgm:cxn modelId="{4C235CFD-F85A-406E-BA54-7686D43FC984}" type="presParOf" srcId="{D92089FE-D013-47DD-B959-9D5444FC3AF8}" destId="{ACDADAA9-BF46-42D6-B2C3-A79738980B10}" srcOrd="3" destOrd="0" presId="urn:microsoft.com/office/officeart/2005/8/layout/chevron1"/>
    <dgm:cxn modelId="{CECBD358-AF74-4C22-83EE-C29F66D3525D}" type="presParOf" srcId="{D92089FE-D013-47DD-B959-9D5444FC3AF8}" destId="{68E2E11C-392B-48BE-A71D-801A7A6BAAAD}" srcOrd="4" destOrd="0" presId="urn:microsoft.com/office/officeart/2005/8/layout/chevron1"/>
    <dgm:cxn modelId="{ED00CF90-DF7C-47B9-AC8B-4ED78F8D9528}" type="presParOf" srcId="{D92089FE-D013-47DD-B959-9D5444FC3AF8}" destId="{DBC79086-7767-4C02-9336-633824212783}" srcOrd="5" destOrd="0" presId="urn:microsoft.com/office/officeart/2005/8/layout/chevron1"/>
    <dgm:cxn modelId="{E7A0C2EF-0D21-4A05-887C-CDC10847C33C}" type="presParOf" srcId="{D92089FE-D013-47DD-B959-9D5444FC3AF8}" destId="{17810D92-E24D-4F8A-B444-4D36FDAF2A5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8906DC-F641-4718-965A-1F393C141E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6298FE-326F-4FB4-B1E8-E7668735AE27}">
      <dgm:prSet/>
      <dgm:spPr/>
      <dgm:t>
        <a:bodyPr/>
        <a:lstStyle/>
        <a:p>
          <a:r>
            <a:rPr lang="en-US" dirty="0"/>
            <a:t>Advertisements should employ actresses in their 20s, with defined eyes, lips, jaw, and balanced facial ratios.</a:t>
          </a:r>
        </a:p>
      </dgm:t>
    </dgm:pt>
    <dgm:pt modelId="{D9B2C6E7-8010-4172-BF2F-0EC79DEE64B9}" type="parTrans" cxnId="{2C72F717-05D1-4D9A-A01F-C0A3771A5A7C}">
      <dgm:prSet/>
      <dgm:spPr/>
      <dgm:t>
        <a:bodyPr/>
        <a:lstStyle/>
        <a:p>
          <a:endParaRPr lang="en-US"/>
        </a:p>
      </dgm:t>
    </dgm:pt>
    <dgm:pt modelId="{756413C6-6720-4D49-9BBB-5B6BA0A07398}" type="sibTrans" cxnId="{2C72F717-05D1-4D9A-A01F-C0A3771A5A7C}">
      <dgm:prSet/>
      <dgm:spPr/>
      <dgm:t>
        <a:bodyPr/>
        <a:lstStyle/>
        <a:p>
          <a:endParaRPr lang="en-US"/>
        </a:p>
      </dgm:t>
    </dgm:pt>
    <dgm:pt modelId="{EF7CD9AE-CDA9-4C13-95BF-C1475D5FB090}">
      <dgm:prSet/>
      <dgm:spPr/>
      <dgm:t>
        <a:bodyPr/>
        <a:lstStyle/>
        <a:p>
          <a:r>
            <a:rPr lang="en-US" dirty="0"/>
            <a:t>The campaign should use faces from the demographic that the targeted demographic considers most attractive. </a:t>
          </a:r>
        </a:p>
      </dgm:t>
    </dgm:pt>
    <dgm:pt modelId="{9DC7F4FE-C733-4B42-8BC6-2D711ED2444E}" type="parTrans" cxnId="{4FB81162-490C-4AA4-9C06-C2606F76690C}">
      <dgm:prSet/>
      <dgm:spPr/>
      <dgm:t>
        <a:bodyPr/>
        <a:lstStyle/>
        <a:p>
          <a:endParaRPr lang="en-US"/>
        </a:p>
      </dgm:t>
    </dgm:pt>
    <dgm:pt modelId="{1AF2A69E-C7D6-40B9-93DB-FD1AF6B6A3DE}" type="sibTrans" cxnId="{4FB81162-490C-4AA4-9C06-C2606F76690C}">
      <dgm:prSet/>
      <dgm:spPr/>
      <dgm:t>
        <a:bodyPr/>
        <a:lstStyle/>
        <a:p>
          <a:endParaRPr lang="en-US"/>
        </a:p>
      </dgm:t>
    </dgm:pt>
    <dgm:pt modelId="{A91D9951-431F-457C-BDDD-F593B34F42F1}">
      <dgm:prSet/>
      <dgm:spPr/>
      <dgm:t>
        <a:bodyPr/>
        <a:lstStyle/>
        <a:p>
          <a:r>
            <a:rPr lang="en-US" dirty="0"/>
            <a:t>With deepfakes, the campaign could tweak specific facial features to be more average or extreme based on the target’s preference.  </a:t>
          </a:r>
        </a:p>
      </dgm:t>
    </dgm:pt>
    <dgm:pt modelId="{F4E31507-F1FA-430D-89D0-E81A2ACA9475}" type="parTrans" cxnId="{3DA765C2-DD9A-44D0-A116-FFE733351A8F}">
      <dgm:prSet/>
      <dgm:spPr/>
      <dgm:t>
        <a:bodyPr/>
        <a:lstStyle/>
        <a:p>
          <a:endParaRPr lang="en-US"/>
        </a:p>
      </dgm:t>
    </dgm:pt>
    <dgm:pt modelId="{DA8C24BD-2A2F-451E-8AA1-5D4D4D9DA828}" type="sibTrans" cxnId="{3DA765C2-DD9A-44D0-A116-FFE733351A8F}">
      <dgm:prSet/>
      <dgm:spPr/>
      <dgm:t>
        <a:bodyPr/>
        <a:lstStyle/>
        <a:p>
          <a:endParaRPr lang="en-US"/>
        </a:p>
      </dgm:t>
    </dgm:pt>
    <dgm:pt modelId="{67A04CFF-613F-4E6F-9163-DEDA61883E6A}" type="pres">
      <dgm:prSet presAssocID="{198906DC-F641-4718-965A-1F393C141E6C}" presName="vert0" presStyleCnt="0">
        <dgm:presLayoutVars>
          <dgm:dir/>
          <dgm:animOne val="branch"/>
          <dgm:animLvl val="lvl"/>
        </dgm:presLayoutVars>
      </dgm:prSet>
      <dgm:spPr/>
    </dgm:pt>
    <dgm:pt modelId="{4FBF4AC4-0845-4DF7-A459-DD669023911A}" type="pres">
      <dgm:prSet presAssocID="{0D6298FE-326F-4FB4-B1E8-E7668735AE27}" presName="thickLine" presStyleLbl="alignNode1" presStyleIdx="0" presStyleCnt="3"/>
      <dgm:spPr/>
    </dgm:pt>
    <dgm:pt modelId="{C9BB842A-68D4-40A8-85CA-F547FA437B2A}" type="pres">
      <dgm:prSet presAssocID="{0D6298FE-326F-4FB4-B1E8-E7668735AE27}" presName="horz1" presStyleCnt="0"/>
      <dgm:spPr/>
    </dgm:pt>
    <dgm:pt modelId="{368D70BE-E816-461D-A3FB-9DDCC04E764A}" type="pres">
      <dgm:prSet presAssocID="{0D6298FE-326F-4FB4-B1E8-E7668735AE27}" presName="tx1" presStyleLbl="revTx" presStyleIdx="0" presStyleCnt="3"/>
      <dgm:spPr/>
    </dgm:pt>
    <dgm:pt modelId="{2026A6A4-0554-495F-AD1F-FDC243632673}" type="pres">
      <dgm:prSet presAssocID="{0D6298FE-326F-4FB4-B1E8-E7668735AE27}" presName="vert1" presStyleCnt="0"/>
      <dgm:spPr/>
    </dgm:pt>
    <dgm:pt modelId="{0C1EE12B-7095-41EE-9B8F-DC52AA1AF78A}" type="pres">
      <dgm:prSet presAssocID="{EF7CD9AE-CDA9-4C13-95BF-C1475D5FB090}" presName="thickLine" presStyleLbl="alignNode1" presStyleIdx="1" presStyleCnt="3"/>
      <dgm:spPr/>
    </dgm:pt>
    <dgm:pt modelId="{9E0798E2-89E8-4A18-B3D9-8563944295D4}" type="pres">
      <dgm:prSet presAssocID="{EF7CD9AE-CDA9-4C13-95BF-C1475D5FB090}" presName="horz1" presStyleCnt="0"/>
      <dgm:spPr/>
    </dgm:pt>
    <dgm:pt modelId="{53747990-25C9-4CF5-A520-C67FDCDB23F3}" type="pres">
      <dgm:prSet presAssocID="{EF7CD9AE-CDA9-4C13-95BF-C1475D5FB090}" presName="tx1" presStyleLbl="revTx" presStyleIdx="1" presStyleCnt="3"/>
      <dgm:spPr/>
    </dgm:pt>
    <dgm:pt modelId="{AE0925C5-F27C-4029-A8ED-F5F86BAE0107}" type="pres">
      <dgm:prSet presAssocID="{EF7CD9AE-CDA9-4C13-95BF-C1475D5FB090}" presName="vert1" presStyleCnt="0"/>
      <dgm:spPr/>
    </dgm:pt>
    <dgm:pt modelId="{93745D5D-EF3B-4570-B870-32A9F3D4D47C}" type="pres">
      <dgm:prSet presAssocID="{A91D9951-431F-457C-BDDD-F593B34F42F1}" presName="thickLine" presStyleLbl="alignNode1" presStyleIdx="2" presStyleCnt="3"/>
      <dgm:spPr/>
    </dgm:pt>
    <dgm:pt modelId="{DDA1DF9B-4077-4A67-B932-A7C93E9628E7}" type="pres">
      <dgm:prSet presAssocID="{A91D9951-431F-457C-BDDD-F593B34F42F1}" presName="horz1" presStyleCnt="0"/>
      <dgm:spPr/>
    </dgm:pt>
    <dgm:pt modelId="{2A0DC62C-4AE9-4A97-98CF-1B913671E4D8}" type="pres">
      <dgm:prSet presAssocID="{A91D9951-431F-457C-BDDD-F593B34F42F1}" presName="tx1" presStyleLbl="revTx" presStyleIdx="2" presStyleCnt="3"/>
      <dgm:spPr/>
    </dgm:pt>
    <dgm:pt modelId="{6333CEBE-68E3-44F0-8360-ED16705B589C}" type="pres">
      <dgm:prSet presAssocID="{A91D9951-431F-457C-BDDD-F593B34F42F1}" presName="vert1" presStyleCnt="0"/>
      <dgm:spPr/>
    </dgm:pt>
  </dgm:ptLst>
  <dgm:cxnLst>
    <dgm:cxn modelId="{2C72F717-05D1-4D9A-A01F-C0A3771A5A7C}" srcId="{198906DC-F641-4718-965A-1F393C141E6C}" destId="{0D6298FE-326F-4FB4-B1E8-E7668735AE27}" srcOrd="0" destOrd="0" parTransId="{D9B2C6E7-8010-4172-BF2F-0EC79DEE64B9}" sibTransId="{756413C6-6720-4D49-9BBB-5B6BA0A07398}"/>
    <dgm:cxn modelId="{3C6BCA18-ABD8-465E-8649-0D826C788191}" type="presOf" srcId="{198906DC-F641-4718-965A-1F393C141E6C}" destId="{67A04CFF-613F-4E6F-9163-DEDA61883E6A}" srcOrd="0" destOrd="0" presId="urn:microsoft.com/office/officeart/2008/layout/LinedList"/>
    <dgm:cxn modelId="{4FB81162-490C-4AA4-9C06-C2606F76690C}" srcId="{198906DC-F641-4718-965A-1F393C141E6C}" destId="{EF7CD9AE-CDA9-4C13-95BF-C1475D5FB090}" srcOrd="1" destOrd="0" parTransId="{9DC7F4FE-C733-4B42-8BC6-2D711ED2444E}" sibTransId="{1AF2A69E-C7D6-40B9-93DB-FD1AF6B6A3DE}"/>
    <dgm:cxn modelId="{74DB60A2-AFCB-4587-AB93-A43292A059B4}" type="presOf" srcId="{0D6298FE-326F-4FB4-B1E8-E7668735AE27}" destId="{368D70BE-E816-461D-A3FB-9DDCC04E764A}" srcOrd="0" destOrd="0" presId="urn:microsoft.com/office/officeart/2008/layout/LinedList"/>
    <dgm:cxn modelId="{3DA765C2-DD9A-44D0-A116-FFE733351A8F}" srcId="{198906DC-F641-4718-965A-1F393C141E6C}" destId="{A91D9951-431F-457C-BDDD-F593B34F42F1}" srcOrd="2" destOrd="0" parTransId="{F4E31507-F1FA-430D-89D0-E81A2ACA9475}" sibTransId="{DA8C24BD-2A2F-451E-8AA1-5D4D4D9DA828}"/>
    <dgm:cxn modelId="{D416FCED-B691-450B-B88E-76F689FB425E}" type="presOf" srcId="{EF7CD9AE-CDA9-4C13-95BF-C1475D5FB090}" destId="{53747990-25C9-4CF5-A520-C67FDCDB23F3}" srcOrd="0" destOrd="0" presId="urn:microsoft.com/office/officeart/2008/layout/LinedList"/>
    <dgm:cxn modelId="{60C932F1-CF59-456D-AC78-A7F7DFD8BD7E}" type="presOf" srcId="{A91D9951-431F-457C-BDDD-F593B34F42F1}" destId="{2A0DC62C-4AE9-4A97-98CF-1B913671E4D8}" srcOrd="0" destOrd="0" presId="urn:microsoft.com/office/officeart/2008/layout/LinedList"/>
    <dgm:cxn modelId="{69DA6E47-0A0E-45C7-B6FD-2C54DF10931B}" type="presParOf" srcId="{67A04CFF-613F-4E6F-9163-DEDA61883E6A}" destId="{4FBF4AC4-0845-4DF7-A459-DD669023911A}" srcOrd="0" destOrd="0" presId="urn:microsoft.com/office/officeart/2008/layout/LinedList"/>
    <dgm:cxn modelId="{9E1E82CA-223F-4872-9AC5-40C236785F6E}" type="presParOf" srcId="{67A04CFF-613F-4E6F-9163-DEDA61883E6A}" destId="{C9BB842A-68D4-40A8-85CA-F547FA437B2A}" srcOrd="1" destOrd="0" presId="urn:microsoft.com/office/officeart/2008/layout/LinedList"/>
    <dgm:cxn modelId="{06F192ED-7DB8-48D1-82DA-6E334185DD4B}" type="presParOf" srcId="{C9BB842A-68D4-40A8-85CA-F547FA437B2A}" destId="{368D70BE-E816-461D-A3FB-9DDCC04E764A}" srcOrd="0" destOrd="0" presId="urn:microsoft.com/office/officeart/2008/layout/LinedList"/>
    <dgm:cxn modelId="{2B40720F-1E63-4868-B8A8-437610380863}" type="presParOf" srcId="{C9BB842A-68D4-40A8-85CA-F547FA437B2A}" destId="{2026A6A4-0554-495F-AD1F-FDC243632673}" srcOrd="1" destOrd="0" presId="urn:microsoft.com/office/officeart/2008/layout/LinedList"/>
    <dgm:cxn modelId="{67E75799-BF22-4864-96EC-56EFD484DF13}" type="presParOf" srcId="{67A04CFF-613F-4E6F-9163-DEDA61883E6A}" destId="{0C1EE12B-7095-41EE-9B8F-DC52AA1AF78A}" srcOrd="2" destOrd="0" presId="urn:microsoft.com/office/officeart/2008/layout/LinedList"/>
    <dgm:cxn modelId="{D1ABE2DC-A204-423D-A570-52715B4CF061}" type="presParOf" srcId="{67A04CFF-613F-4E6F-9163-DEDA61883E6A}" destId="{9E0798E2-89E8-4A18-B3D9-8563944295D4}" srcOrd="3" destOrd="0" presId="urn:microsoft.com/office/officeart/2008/layout/LinedList"/>
    <dgm:cxn modelId="{2A94B5D1-289B-4964-8972-7B22C299932D}" type="presParOf" srcId="{9E0798E2-89E8-4A18-B3D9-8563944295D4}" destId="{53747990-25C9-4CF5-A520-C67FDCDB23F3}" srcOrd="0" destOrd="0" presId="urn:microsoft.com/office/officeart/2008/layout/LinedList"/>
    <dgm:cxn modelId="{9F670031-CC77-45CE-BDC8-89B180ED5A00}" type="presParOf" srcId="{9E0798E2-89E8-4A18-B3D9-8563944295D4}" destId="{AE0925C5-F27C-4029-A8ED-F5F86BAE0107}" srcOrd="1" destOrd="0" presId="urn:microsoft.com/office/officeart/2008/layout/LinedList"/>
    <dgm:cxn modelId="{7CEB9989-87A3-450D-9044-2E99271A8B45}" type="presParOf" srcId="{67A04CFF-613F-4E6F-9163-DEDA61883E6A}" destId="{93745D5D-EF3B-4570-B870-32A9F3D4D47C}" srcOrd="4" destOrd="0" presId="urn:microsoft.com/office/officeart/2008/layout/LinedList"/>
    <dgm:cxn modelId="{A114BA13-8932-4340-8034-7DCE322850C5}" type="presParOf" srcId="{67A04CFF-613F-4E6F-9163-DEDA61883E6A}" destId="{DDA1DF9B-4077-4A67-B932-A7C93E9628E7}" srcOrd="5" destOrd="0" presId="urn:microsoft.com/office/officeart/2008/layout/LinedList"/>
    <dgm:cxn modelId="{0597D6E9-AA24-4473-8692-48C3FB440A5A}" type="presParOf" srcId="{DDA1DF9B-4077-4A67-B932-A7C93E9628E7}" destId="{2A0DC62C-4AE9-4A97-98CF-1B913671E4D8}" srcOrd="0" destOrd="0" presId="urn:microsoft.com/office/officeart/2008/layout/LinedList"/>
    <dgm:cxn modelId="{7A3B800F-8348-401B-BE21-A784895F5002}" type="presParOf" srcId="{DDA1DF9B-4077-4A67-B932-A7C93E9628E7}" destId="{6333CEBE-68E3-44F0-8360-ED16705B58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DC6F1A-BAEE-49AE-95B2-12612CC950C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EAF23D-83CA-44B4-AF43-02CC563D2C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Other factors: make-up, hair, accessories, </a:t>
          </a:r>
          <a:r>
            <a:rPr lang="en-US" dirty="0" err="1">
              <a:solidFill>
                <a:schemeClr val="tx1"/>
              </a:solidFill>
            </a:rPr>
            <a:t>etc</a:t>
          </a:r>
          <a:endParaRPr lang="en-US" dirty="0">
            <a:solidFill>
              <a:schemeClr val="tx1"/>
            </a:solidFill>
          </a:endParaRPr>
        </a:p>
      </dgm:t>
    </dgm:pt>
    <dgm:pt modelId="{5718E686-DAC8-4B8C-AE25-8DDE1C7D7DD8}" type="parTrans" cxnId="{13B34020-421A-4CA4-B192-ED2392EEEA45}">
      <dgm:prSet/>
      <dgm:spPr/>
      <dgm:t>
        <a:bodyPr/>
        <a:lstStyle/>
        <a:p>
          <a:endParaRPr lang="en-US"/>
        </a:p>
      </dgm:t>
    </dgm:pt>
    <dgm:pt modelId="{ABEEB207-F5E1-4898-BDAC-DFAA8796A121}" type="sibTrans" cxnId="{13B34020-421A-4CA4-B192-ED2392EEEA45}">
      <dgm:prSet/>
      <dgm:spPr/>
      <dgm:t>
        <a:bodyPr/>
        <a:lstStyle/>
        <a:p>
          <a:endParaRPr lang="en-US"/>
        </a:p>
      </dgm:t>
    </dgm:pt>
    <dgm:pt modelId="{66516125-776D-4DA4-9E41-2741BC20BC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Ethical concerns: contribute to unrealistic beauty standards</a:t>
          </a:r>
        </a:p>
      </dgm:t>
    </dgm:pt>
    <dgm:pt modelId="{4A9EB9E4-C69D-4952-9D6F-1CC43893A567}" type="parTrans" cxnId="{08DFD1D5-9825-4106-B1A3-118289238B7E}">
      <dgm:prSet/>
      <dgm:spPr/>
      <dgm:t>
        <a:bodyPr/>
        <a:lstStyle/>
        <a:p>
          <a:endParaRPr lang="en-US"/>
        </a:p>
      </dgm:t>
    </dgm:pt>
    <dgm:pt modelId="{8AACDF71-66B9-4CC2-B0CF-FDDAB5C6E82A}" type="sibTrans" cxnId="{08DFD1D5-9825-4106-B1A3-118289238B7E}">
      <dgm:prSet/>
      <dgm:spPr/>
      <dgm:t>
        <a:bodyPr/>
        <a:lstStyle/>
        <a:p>
          <a:endParaRPr lang="en-US"/>
        </a:p>
      </dgm:t>
    </dgm:pt>
    <dgm:pt modelId="{F32282A1-601A-403F-8D1B-87BE3A4216F9}" type="pres">
      <dgm:prSet presAssocID="{88DC6F1A-BAEE-49AE-95B2-12612CC950C7}" presName="root" presStyleCnt="0">
        <dgm:presLayoutVars>
          <dgm:dir/>
          <dgm:resizeHandles val="exact"/>
        </dgm:presLayoutVars>
      </dgm:prSet>
      <dgm:spPr/>
    </dgm:pt>
    <dgm:pt modelId="{D1F9D73E-B4D4-4FCC-AD07-C68E939F3BE3}" type="pres">
      <dgm:prSet presAssocID="{35EAF23D-83CA-44B4-AF43-02CC563D2C23}" presName="compNode" presStyleCnt="0"/>
      <dgm:spPr/>
    </dgm:pt>
    <dgm:pt modelId="{28D7339D-8D47-4ADE-B5C0-0F1327E10FA5}" type="pres">
      <dgm:prSet presAssocID="{35EAF23D-83CA-44B4-AF43-02CC563D2C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 heels"/>
        </a:ext>
      </dgm:extLst>
    </dgm:pt>
    <dgm:pt modelId="{B3B1F21D-957F-46AD-BDC2-612DEE4E6629}" type="pres">
      <dgm:prSet presAssocID="{35EAF23D-83CA-44B4-AF43-02CC563D2C23}" presName="spaceRect" presStyleCnt="0"/>
      <dgm:spPr/>
    </dgm:pt>
    <dgm:pt modelId="{1E5A9BC1-4A9C-4A9D-B946-BD7BC47C869D}" type="pres">
      <dgm:prSet presAssocID="{35EAF23D-83CA-44B4-AF43-02CC563D2C23}" presName="textRect" presStyleLbl="revTx" presStyleIdx="0" presStyleCnt="2">
        <dgm:presLayoutVars>
          <dgm:chMax val="1"/>
          <dgm:chPref val="1"/>
        </dgm:presLayoutVars>
      </dgm:prSet>
      <dgm:spPr/>
    </dgm:pt>
    <dgm:pt modelId="{1BFF1832-DCF7-4030-99F6-0633D4FC5A86}" type="pres">
      <dgm:prSet presAssocID="{ABEEB207-F5E1-4898-BDAC-DFAA8796A121}" presName="sibTrans" presStyleCnt="0"/>
      <dgm:spPr/>
    </dgm:pt>
    <dgm:pt modelId="{9146B89F-57B8-453B-A998-D6F55856295B}" type="pres">
      <dgm:prSet presAssocID="{66516125-776D-4DA4-9E41-2741BC20BC54}" presName="compNode" presStyleCnt="0"/>
      <dgm:spPr/>
    </dgm:pt>
    <dgm:pt modelId="{BF9263A9-A305-4795-A48A-1823FB69E8A6}" type="pres">
      <dgm:prSet presAssocID="{66516125-776D-4DA4-9E41-2741BC20BC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4E46925-C401-4470-B4C6-904B682688A3}" type="pres">
      <dgm:prSet presAssocID="{66516125-776D-4DA4-9E41-2741BC20BC54}" presName="spaceRect" presStyleCnt="0"/>
      <dgm:spPr/>
    </dgm:pt>
    <dgm:pt modelId="{CD1FF334-F479-43F2-8A57-0D2A076B9733}" type="pres">
      <dgm:prSet presAssocID="{66516125-776D-4DA4-9E41-2741BC20BC5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A457A0D-4BE6-44D3-BB71-6E68CA32D1CD}" type="presOf" srcId="{66516125-776D-4DA4-9E41-2741BC20BC54}" destId="{CD1FF334-F479-43F2-8A57-0D2A076B9733}" srcOrd="0" destOrd="0" presId="urn:microsoft.com/office/officeart/2018/2/layout/IconLabelList"/>
    <dgm:cxn modelId="{13B34020-421A-4CA4-B192-ED2392EEEA45}" srcId="{88DC6F1A-BAEE-49AE-95B2-12612CC950C7}" destId="{35EAF23D-83CA-44B4-AF43-02CC563D2C23}" srcOrd="0" destOrd="0" parTransId="{5718E686-DAC8-4B8C-AE25-8DDE1C7D7DD8}" sibTransId="{ABEEB207-F5E1-4898-BDAC-DFAA8796A121}"/>
    <dgm:cxn modelId="{24668F48-62BE-4530-B27B-244473380C7D}" type="presOf" srcId="{88DC6F1A-BAEE-49AE-95B2-12612CC950C7}" destId="{F32282A1-601A-403F-8D1B-87BE3A4216F9}" srcOrd="0" destOrd="0" presId="urn:microsoft.com/office/officeart/2018/2/layout/IconLabelList"/>
    <dgm:cxn modelId="{C28BCA91-922C-499E-A4D5-D9AA596ECCB8}" type="presOf" srcId="{35EAF23D-83CA-44B4-AF43-02CC563D2C23}" destId="{1E5A9BC1-4A9C-4A9D-B946-BD7BC47C869D}" srcOrd="0" destOrd="0" presId="urn:microsoft.com/office/officeart/2018/2/layout/IconLabelList"/>
    <dgm:cxn modelId="{08DFD1D5-9825-4106-B1A3-118289238B7E}" srcId="{88DC6F1A-BAEE-49AE-95B2-12612CC950C7}" destId="{66516125-776D-4DA4-9E41-2741BC20BC54}" srcOrd="1" destOrd="0" parTransId="{4A9EB9E4-C69D-4952-9D6F-1CC43893A567}" sibTransId="{8AACDF71-66B9-4CC2-B0CF-FDDAB5C6E82A}"/>
    <dgm:cxn modelId="{730665D9-DACB-47CE-B945-EE1A8B51C291}" type="presParOf" srcId="{F32282A1-601A-403F-8D1B-87BE3A4216F9}" destId="{D1F9D73E-B4D4-4FCC-AD07-C68E939F3BE3}" srcOrd="0" destOrd="0" presId="urn:microsoft.com/office/officeart/2018/2/layout/IconLabelList"/>
    <dgm:cxn modelId="{D7691C3F-F976-4E5D-8AD0-29BE7B6ADF2F}" type="presParOf" srcId="{D1F9D73E-B4D4-4FCC-AD07-C68E939F3BE3}" destId="{28D7339D-8D47-4ADE-B5C0-0F1327E10FA5}" srcOrd="0" destOrd="0" presId="urn:microsoft.com/office/officeart/2018/2/layout/IconLabelList"/>
    <dgm:cxn modelId="{CE856CF6-DDB8-48E1-A590-FB142A989159}" type="presParOf" srcId="{D1F9D73E-B4D4-4FCC-AD07-C68E939F3BE3}" destId="{B3B1F21D-957F-46AD-BDC2-612DEE4E6629}" srcOrd="1" destOrd="0" presId="urn:microsoft.com/office/officeart/2018/2/layout/IconLabelList"/>
    <dgm:cxn modelId="{B09360EB-1BCA-4251-A796-FF9ACDFEC4B2}" type="presParOf" srcId="{D1F9D73E-B4D4-4FCC-AD07-C68E939F3BE3}" destId="{1E5A9BC1-4A9C-4A9D-B946-BD7BC47C869D}" srcOrd="2" destOrd="0" presId="urn:microsoft.com/office/officeart/2018/2/layout/IconLabelList"/>
    <dgm:cxn modelId="{B2403EB9-6CE7-41E0-96D6-7CC2869F73BA}" type="presParOf" srcId="{F32282A1-601A-403F-8D1B-87BE3A4216F9}" destId="{1BFF1832-DCF7-4030-99F6-0633D4FC5A86}" srcOrd="1" destOrd="0" presId="urn:microsoft.com/office/officeart/2018/2/layout/IconLabelList"/>
    <dgm:cxn modelId="{49D994C7-202F-42A8-9B41-E8A1E2570D30}" type="presParOf" srcId="{F32282A1-601A-403F-8D1B-87BE3A4216F9}" destId="{9146B89F-57B8-453B-A998-D6F55856295B}" srcOrd="2" destOrd="0" presId="urn:microsoft.com/office/officeart/2018/2/layout/IconLabelList"/>
    <dgm:cxn modelId="{B166DF2C-7639-47FD-A771-409C48FECB24}" type="presParOf" srcId="{9146B89F-57B8-453B-A998-D6F55856295B}" destId="{BF9263A9-A305-4795-A48A-1823FB69E8A6}" srcOrd="0" destOrd="0" presId="urn:microsoft.com/office/officeart/2018/2/layout/IconLabelList"/>
    <dgm:cxn modelId="{46F482B8-AA53-435D-B99D-4B93BD295827}" type="presParOf" srcId="{9146B89F-57B8-453B-A998-D6F55856295B}" destId="{C4E46925-C401-4470-B4C6-904B682688A3}" srcOrd="1" destOrd="0" presId="urn:microsoft.com/office/officeart/2018/2/layout/IconLabelList"/>
    <dgm:cxn modelId="{0FD04389-17A7-481E-B7A5-516D0634AE49}" type="presParOf" srcId="{9146B89F-57B8-453B-A998-D6F55856295B}" destId="{CD1FF334-F479-43F2-8A57-0D2A076B97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562E4-4B5F-4F29-B0D1-3D0239023601}">
      <dsp:nvSpPr>
        <dsp:cNvPr id="0" name=""/>
        <dsp:cNvSpPr/>
      </dsp:nvSpPr>
      <dsp:spPr>
        <a:xfrm>
          <a:off x="238171" y="1234416"/>
          <a:ext cx="1349250" cy="1349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63E23-47A7-475B-A592-B13D877AA71F}">
      <dsp:nvSpPr>
        <dsp:cNvPr id="0" name=""/>
        <dsp:cNvSpPr/>
      </dsp:nvSpPr>
      <dsp:spPr>
        <a:xfrm>
          <a:off x="521514" y="1517758"/>
          <a:ext cx="782565" cy="782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B84FA-BF45-48E9-A7B7-AD8B062B8588}">
      <dsp:nvSpPr>
        <dsp:cNvPr id="0" name=""/>
        <dsp:cNvSpPr/>
      </dsp:nvSpPr>
      <dsp:spPr>
        <a:xfrm>
          <a:off x="1876546" y="1234416"/>
          <a:ext cx="3180375" cy="13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Beauty is NOT in the eye of the beholder</a:t>
          </a:r>
        </a:p>
      </dsp:txBody>
      <dsp:txXfrm>
        <a:off x="1876546" y="1234416"/>
        <a:ext cx="3180375" cy="1349250"/>
      </dsp:txXfrm>
    </dsp:sp>
    <dsp:sp modelId="{D4DF93D1-8725-47E0-AAAE-75B444B99845}">
      <dsp:nvSpPr>
        <dsp:cNvPr id="0" name=""/>
        <dsp:cNvSpPr/>
      </dsp:nvSpPr>
      <dsp:spPr>
        <a:xfrm>
          <a:off x="5611078" y="1234416"/>
          <a:ext cx="1349250" cy="1349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824B7-8A3A-4FF7-BEEB-5BBEE583CD02}">
      <dsp:nvSpPr>
        <dsp:cNvPr id="0" name=""/>
        <dsp:cNvSpPr/>
      </dsp:nvSpPr>
      <dsp:spPr>
        <a:xfrm>
          <a:off x="5894420" y="1517758"/>
          <a:ext cx="782565" cy="782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36FBE-7E11-440F-808A-73BA723E2024}">
      <dsp:nvSpPr>
        <dsp:cNvPr id="0" name=""/>
        <dsp:cNvSpPr/>
      </dsp:nvSpPr>
      <dsp:spPr>
        <a:xfrm>
          <a:off x="7249453" y="1234416"/>
          <a:ext cx="3180375" cy="13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Common/average features indicate good genes and are considered attractive</a:t>
          </a:r>
        </a:p>
      </dsp:txBody>
      <dsp:txXfrm>
        <a:off x="7249453" y="1234416"/>
        <a:ext cx="3180375" cy="1349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CE234-32E2-4E65-8BC1-CAA37E56A2A9}">
      <dsp:nvSpPr>
        <dsp:cNvPr id="0" name=""/>
        <dsp:cNvSpPr/>
      </dsp:nvSpPr>
      <dsp:spPr>
        <a:xfrm>
          <a:off x="0" y="383901"/>
          <a:ext cx="10668000" cy="14718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Do people from different demographic background have the same standard of beauty?</a:t>
          </a:r>
        </a:p>
      </dsp:txBody>
      <dsp:txXfrm>
        <a:off x="71850" y="455751"/>
        <a:ext cx="10524300" cy="1328160"/>
      </dsp:txXfrm>
    </dsp:sp>
    <dsp:sp modelId="{EEE551C8-8B6F-433B-BA75-703DCF074A4E}">
      <dsp:nvSpPr>
        <dsp:cNvPr id="0" name=""/>
        <dsp:cNvSpPr/>
      </dsp:nvSpPr>
      <dsp:spPr>
        <a:xfrm>
          <a:off x="0" y="1962321"/>
          <a:ext cx="10668000" cy="14718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Does possession of average/common features increase attractiveness? </a:t>
          </a:r>
          <a:endParaRPr lang="en-US" sz="3700" kern="1200" dirty="0"/>
        </a:p>
      </dsp:txBody>
      <dsp:txXfrm>
        <a:off x="71850" y="2034171"/>
        <a:ext cx="10524300" cy="1328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5B65E-6D00-43B1-B87D-5543F97ADCFB}">
      <dsp:nvSpPr>
        <dsp:cNvPr id="0" name=""/>
        <dsp:cNvSpPr/>
      </dsp:nvSpPr>
      <dsp:spPr>
        <a:xfrm>
          <a:off x="0" y="0"/>
          <a:ext cx="2484333" cy="99373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Extraction and Normalization</a:t>
          </a:r>
        </a:p>
      </dsp:txBody>
      <dsp:txXfrm>
        <a:off x="496867" y="0"/>
        <a:ext cx="1490600" cy="993733"/>
      </dsp:txXfrm>
    </dsp:sp>
    <dsp:sp modelId="{33132CCE-8D2A-4276-ADE1-86D382D1B8ED}">
      <dsp:nvSpPr>
        <dsp:cNvPr id="0" name=""/>
        <dsp:cNvSpPr/>
      </dsp:nvSpPr>
      <dsp:spPr>
        <a:xfrm>
          <a:off x="2271502" y="0"/>
          <a:ext cx="2484333" cy="99373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Exploratory Data Analysis</a:t>
          </a:r>
        </a:p>
      </dsp:txBody>
      <dsp:txXfrm>
        <a:off x="2768369" y="0"/>
        <a:ext cx="1490600" cy="993733"/>
      </dsp:txXfrm>
    </dsp:sp>
    <dsp:sp modelId="{68E2E11C-392B-48BE-A71D-801A7A6BAAAD}">
      <dsp:nvSpPr>
        <dsp:cNvPr id="0" name=""/>
        <dsp:cNvSpPr/>
      </dsp:nvSpPr>
      <dsp:spPr>
        <a:xfrm>
          <a:off x="4481068" y="0"/>
          <a:ext cx="2484333" cy="99373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Forests</a:t>
          </a:r>
        </a:p>
      </dsp:txBody>
      <dsp:txXfrm>
        <a:off x="4977935" y="0"/>
        <a:ext cx="1490600" cy="993733"/>
      </dsp:txXfrm>
    </dsp:sp>
    <dsp:sp modelId="{17810D92-E24D-4F8A-B444-4D36FDAF2A59}">
      <dsp:nvSpPr>
        <dsp:cNvPr id="0" name=""/>
        <dsp:cNvSpPr/>
      </dsp:nvSpPr>
      <dsp:spPr>
        <a:xfrm>
          <a:off x="6714006" y="0"/>
          <a:ext cx="2484333" cy="99373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Univariate Linear Regression</a:t>
          </a:r>
        </a:p>
      </dsp:txBody>
      <dsp:txXfrm>
        <a:off x="7210873" y="0"/>
        <a:ext cx="1490600" cy="9937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F4AC4-0845-4DF7-A459-DD669023911A}">
      <dsp:nvSpPr>
        <dsp:cNvPr id="0" name=""/>
        <dsp:cNvSpPr/>
      </dsp:nvSpPr>
      <dsp:spPr>
        <a:xfrm>
          <a:off x="0" y="1864"/>
          <a:ext cx="1066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D70BE-E816-461D-A3FB-9DDCC04E764A}">
      <dsp:nvSpPr>
        <dsp:cNvPr id="0" name=""/>
        <dsp:cNvSpPr/>
      </dsp:nvSpPr>
      <dsp:spPr>
        <a:xfrm>
          <a:off x="0" y="1864"/>
          <a:ext cx="10668000" cy="127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Advertisements should employ actresses in their 20s, with defined eyes, lips, jaw, and balanced facial ratios.</a:t>
          </a:r>
        </a:p>
      </dsp:txBody>
      <dsp:txXfrm>
        <a:off x="0" y="1864"/>
        <a:ext cx="10668000" cy="1271451"/>
      </dsp:txXfrm>
    </dsp:sp>
    <dsp:sp modelId="{0C1EE12B-7095-41EE-9B8F-DC52AA1AF78A}">
      <dsp:nvSpPr>
        <dsp:cNvPr id="0" name=""/>
        <dsp:cNvSpPr/>
      </dsp:nvSpPr>
      <dsp:spPr>
        <a:xfrm>
          <a:off x="0" y="1273315"/>
          <a:ext cx="1066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47990-25C9-4CF5-A520-C67FDCDB23F3}">
      <dsp:nvSpPr>
        <dsp:cNvPr id="0" name=""/>
        <dsp:cNvSpPr/>
      </dsp:nvSpPr>
      <dsp:spPr>
        <a:xfrm>
          <a:off x="0" y="1273315"/>
          <a:ext cx="10668000" cy="127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campaign should use faces from the demographic that the targeted demographic considers most attractive. </a:t>
          </a:r>
        </a:p>
      </dsp:txBody>
      <dsp:txXfrm>
        <a:off x="0" y="1273315"/>
        <a:ext cx="10668000" cy="1271451"/>
      </dsp:txXfrm>
    </dsp:sp>
    <dsp:sp modelId="{93745D5D-EF3B-4570-B870-32A9F3D4D47C}">
      <dsp:nvSpPr>
        <dsp:cNvPr id="0" name=""/>
        <dsp:cNvSpPr/>
      </dsp:nvSpPr>
      <dsp:spPr>
        <a:xfrm>
          <a:off x="0" y="2544767"/>
          <a:ext cx="1066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DC62C-4AE9-4A97-98CF-1B913671E4D8}">
      <dsp:nvSpPr>
        <dsp:cNvPr id="0" name=""/>
        <dsp:cNvSpPr/>
      </dsp:nvSpPr>
      <dsp:spPr>
        <a:xfrm>
          <a:off x="0" y="2544767"/>
          <a:ext cx="10668000" cy="127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With deepfakes, the campaign could tweak specific facial features to be more average or extreme based on the target’s preference.  </a:t>
          </a:r>
        </a:p>
      </dsp:txBody>
      <dsp:txXfrm>
        <a:off x="0" y="2544767"/>
        <a:ext cx="10668000" cy="12714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7339D-8D47-4ADE-B5C0-0F1327E10FA5}">
      <dsp:nvSpPr>
        <dsp:cNvPr id="0" name=""/>
        <dsp:cNvSpPr/>
      </dsp:nvSpPr>
      <dsp:spPr>
        <a:xfrm>
          <a:off x="1823999" y="3419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A9BC1-4A9C-4A9D-B946-BD7BC47C869D}">
      <dsp:nvSpPr>
        <dsp:cNvPr id="0" name=""/>
        <dsp:cNvSpPr/>
      </dsp:nvSpPr>
      <dsp:spPr>
        <a:xfrm>
          <a:off x="635999" y="275616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Other factors: make-up, hair, accessories, </a:t>
          </a:r>
          <a:r>
            <a:rPr lang="en-US" sz="2300" kern="1200" dirty="0" err="1">
              <a:solidFill>
                <a:schemeClr val="tx1"/>
              </a:solidFill>
            </a:rPr>
            <a:t>etc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635999" y="2756166"/>
        <a:ext cx="4320000" cy="720000"/>
      </dsp:txXfrm>
    </dsp:sp>
    <dsp:sp modelId="{BF9263A9-A305-4795-A48A-1823FB69E8A6}">
      <dsp:nvSpPr>
        <dsp:cNvPr id="0" name=""/>
        <dsp:cNvSpPr/>
      </dsp:nvSpPr>
      <dsp:spPr>
        <a:xfrm>
          <a:off x="6900000" y="3419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FF334-F479-43F2-8A57-0D2A076B9733}">
      <dsp:nvSpPr>
        <dsp:cNvPr id="0" name=""/>
        <dsp:cNvSpPr/>
      </dsp:nvSpPr>
      <dsp:spPr>
        <a:xfrm>
          <a:off x="5712000" y="275616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Ethical concerns: contribute to unrealistic beauty standards</a:t>
          </a:r>
        </a:p>
      </dsp:txBody>
      <dsp:txXfrm>
        <a:off x="5712000" y="275616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70EBB-9FE4-414A-83EB-12E6C32DD98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879B-FAC6-45D6-9E79-1E19C6B4A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1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5879B-FAC6-45D6-9E79-1E19C6B4AF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8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4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89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2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6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72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6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33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89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02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5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32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5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8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6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12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30" r:id="rId5"/>
    <p:sldLayoutId id="2147483931" r:id="rId6"/>
    <p:sldLayoutId id="2147483936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C6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8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046" name="Picture 22" descr="Wallpaper Aesthetic | Wallpaper estetika, Wallpaper cantik iphone,  Wallpaper iphone lucu">
            <a:extLst>
              <a:ext uri="{FF2B5EF4-FFF2-40B4-BE49-F238E27FC236}">
                <a16:creationId xmlns:a16="http://schemas.microsoft.com/office/drawing/2014/main" id="{5BD93797-EF35-4FD6-87BE-C4C63F000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1" r="-1" b="4307"/>
          <a:stretch/>
        </p:blipFill>
        <p:spPr bwMode="auto">
          <a:xfrm>
            <a:off x="0" y="0"/>
            <a:ext cx="12207220" cy="685799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128EBA-E5AA-49B3-82DF-8A2B7096F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309" y="1434906"/>
            <a:ext cx="8871379" cy="2212848"/>
          </a:xfrm>
        </p:spPr>
        <p:txBody>
          <a:bodyPr>
            <a:normAutofit/>
          </a:bodyPr>
          <a:lstStyle/>
          <a:p>
            <a:r>
              <a:rPr lang="en-US" sz="4600" dirty="0"/>
              <a:t>Beauty lies in the averageness: An analysis of facial attractiveness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A63D4A3-6B3B-42C0-9714-FF9097DDE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18" y="3866990"/>
            <a:ext cx="6409960" cy="1188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Lam Tran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Capstone Project – Denison University</a:t>
            </a:r>
          </a:p>
        </p:txBody>
      </p:sp>
    </p:spTree>
    <p:extLst>
      <p:ext uri="{BB962C8B-B14F-4D97-AF65-F5344CB8AC3E}">
        <p14:creationId xmlns:p14="http://schemas.microsoft.com/office/powerpoint/2010/main" val="302246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0B78FF-FE3D-422F-BF44-D1F65960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Results</a:t>
            </a: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1AA8CD0-8D52-4EA2-8F20-23B9893DE16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" t="6549" r="5729"/>
          <a:stretch/>
        </p:blipFill>
        <p:spPr bwMode="auto">
          <a:xfrm>
            <a:off x="4691921" y="502170"/>
            <a:ext cx="6738079" cy="5593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3BCE8A-92C2-4E43-89F7-1F63F728C9B4}"/>
              </a:ext>
            </a:extLst>
          </p:cNvPr>
          <p:cNvSpPr txBox="1"/>
          <p:nvPr/>
        </p:nvSpPr>
        <p:spPr>
          <a:xfrm>
            <a:off x="762000" y="2306032"/>
            <a:ext cx="3267855" cy="224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</a:rPr>
              <a:t>- Inconsistent ratings between races =&gt; No universal standard of beauty</a:t>
            </a:r>
          </a:p>
        </p:txBody>
      </p:sp>
    </p:spTree>
    <p:extLst>
      <p:ext uri="{BB962C8B-B14F-4D97-AF65-F5344CB8AC3E}">
        <p14:creationId xmlns:p14="http://schemas.microsoft.com/office/powerpoint/2010/main" val="318814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C8742881-39E4-4A95-883C-92BEB90E5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9A8DADC-1F64-494D-A963-66FBB58F0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8" name="Freeform: Shape 17">
            <a:extLst>
              <a:ext uri="{FF2B5EF4-FFF2-40B4-BE49-F238E27FC236}">
                <a16:creationId xmlns:a16="http://schemas.microsoft.com/office/drawing/2014/main" id="{EE8087F3-C79C-45B6-B920-0683B859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19">
            <a:extLst>
              <a:ext uri="{FF2B5EF4-FFF2-40B4-BE49-F238E27FC236}">
                <a16:creationId xmlns:a16="http://schemas.microsoft.com/office/drawing/2014/main" id="{D5870DA8-9099-4A8F-A7A7-4C328AB66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913098"/>
            <a:ext cx="3637107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Freeform: Shape 21">
            <a:extLst>
              <a:ext uri="{FF2B5EF4-FFF2-40B4-BE49-F238E27FC236}">
                <a16:creationId xmlns:a16="http://schemas.microsoft.com/office/drawing/2014/main" id="{F15680D9-A85E-49DF-B973-30080D685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29359"/>
            <a:ext cx="4333874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500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AAA6-01F6-4603-9320-9E4DB3AF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A90303-4376-47A1-803F-9A6170669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580903"/>
              </p:ext>
            </p:extLst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11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Womens Mens Childrens Portraits Line Drawing Doodle Poster Seamless Pattern  Stock Illustration - Download Image Now - iStock">
            <a:extLst>
              <a:ext uri="{FF2B5EF4-FFF2-40B4-BE49-F238E27FC236}">
                <a16:creationId xmlns:a16="http://schemas.microsoft.com/office/drawing/2014/main" id="{BB5B0F0B-7EF5-4B2B-9D31-C4424D6EE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19"/>
          <a:stretch/>
        </p:blipFill>
        <p:spPr bwMode="auto">
          <a:xfrm>
            <a:off x="20" y="10"/>
            <a:ext cx="122072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285D62-726F-487A-8C9F-46B665C3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7867"/>
            <a:ext cx="10668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Notes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B879AC80-AF87-4F12-840A-347A667B4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748430"/>
              </p:ext>
            </p:extLst>
          </p:nvPr>
        </p:nvGraphicFramePr>
        <p:xfrm>
          <a:off x="769630" y="2450892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131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Freeform: Shape 7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055" name="Freeform: Shape 7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56" name="Freeform: Shape 7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057" name="Rectangle 7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ll of these faces are fake celebrities spawned by AI - The Verge">
            <a:extLst>
              <a:ext uri="{FF2B5EF4-FFF2-40B4-BE49-F238E27FC236}">
                <a16:creationId xmlns:a16="http://schemas.microsoft.com/office/drawing/2014/main" id="{4BA2DF09-3721-4B8B-8A44-63706E282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" r="3" b="3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Freeform: Shape 8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86D4AB-99A4-44A0-AD83-6C356BC95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Deepfakes have great potentials in personalized or micro-targeted ads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However, fake faces need to be not only realistic, but also attractive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433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CE348F-94FC-43CD-9648-697D36C2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Hypotheses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2C60AD9F-1DF5-4A4C-B793-D10295F00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907375"/>
              </p:ext>
            </p:extLst>
          </p:nvPr>
        </p:nvGraphicFramePr>
        <p:xfrm>
          <a:off x="762000" y="1836296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69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A267-0428-441B-B4EB-2556C130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F4DC61-3DB3-4FBF-9D1E-F8360FA1C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494704"/>
              </p:ext>
            </p:extLst>
          </p:nvPr>
        </p:nvGraphicFramePr>
        <p:xfrm>
          <a:off x="762000" y="2046157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01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C00E-9D9E-40D6-8302-72C5A138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C8393-D213-4E8E-8597-6FB8E9DBA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2,222 images of U.S. adults’ faces</a:t>
            </a:r>
          </a:p>
          <a:p>
            <a:r>
              <a:rPr lang="en-US" dirty="0"/>
              <a:t>Include attractiveness ratings (27 per image) + demographic </a:t>
            </a:r>
            <a:r>
              <a:rPr lang="en-US" dirty="0" err="1"/>
              <a:t>infor</a:t>
            </a:r>
            <a:r>
              <a:rPr lang="en-US" dirty="0"/>
              <a:t> of the faces + demographic </a:t>
            </a:r>
            <a:r>
              <a:rPr lang="en-US" dirty="0" err="1"/>
              <a:t>infor</a:t>
            </a:r>
            <a:r>
              <a:rPr lang="en-US" dirty="0"/>
              <a:t> of the raters</a:t>
            </a:r>
          </a:p>
          <a:p>
            <a:r>
              <a:rPr lang="en-US" dirty="0"/>
              <a:t>Distributions of races, genders, and ages follow those of the U.S. population according to 1990 Census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7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F16C-816F-43A2-A387-1C190757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727464"/>
            <a:ext cx="10668000" cy="15240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58201F6-EE92-4FFC-A5D0-F00506ABE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60427"/>
              </p:ext>
            </p:extLst>
          </p:nvPr>
        </p:nvGraphicFramePr>
        <p:xfrm>
          <a:off x="1495710" y="2251464"/>
          <a:ext cx="9200568" cy="1840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545B301-ED13-4095-BE79-22C9EE76F6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76" t="9585" r="3366" b="7870"/>
          <a:stretch/>
        </p:blipFill>
        <p:spPr>
          <a:xfrm>
            <a:off x="2494053" y="3915416"/>
            <a:ext cx="7203883" cy="25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D87E-06B3-48E0-A96E-84E455B0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764972-6CA3-4AE9-9F25-CB6FDD4E4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Random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5F3301-5CB2-4D05-8B75-F110D7A627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 accuracy </a:t>
            </a:r>
          </a:p>
          <a:p>
            <a:r>
              <a:rPr lang="en-US" dirty="0"/>
              <a:t>Provides variable importance</a:t>
            </a:r>
          </a:p>
          <a:p>
            <a:r>
              <a:rPr lang="en-US" dirty="0"/>
              <a:t>=&gt; which facial features are most important to beauty?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A4DBF1-034C-422E-9B0F-55800CC16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Univariate Linear Regression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F415AF-299E-47B2-8C1D-2EB0F0234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263548" cy="3048000"/>
          </a:xfrm>
        </p:spPr>
        <p:txBody>
          <a:bodyPr/>
          <a:lstStyle/>
          <a:p>
            <a:r>
              <a:rPr lang="en-US" dirty="0"/>
              <a:t>Provides signs of coefficients</a:t>
            </a:r>
          </a:p>
          <a:p>
            <a:r>
              <a:rPr lang="en-US" dirty="0"/>
              <a:t>=&gt; does averageness positively correlated with attractiveness?</a:t>
            </a:r>
          </a:p>
        </p:txBody>
      </p:sp>
    </p:spTree>
    <p:extLst>
      <p:ext uri="{BB962C8B-B14F-4D97-AF65-F5344CB8AC3E}">
        <p14:creationId xmlns:p14="http://schemas.microsoft.com/office/powerpoint/2010/main" val="346544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0B78FF-FE3D-422F-BF44-D1F65960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Results</a:t>
            </a:r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196B2863-187B-4C66-91B0-CB66B14D5DD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8" r="4691"/>
          <a:stretch/>
        </p:blipFill>
        <p:spPr bwMode="auto">
          <a:xfrm>
            <a:off x="5336498" y="918343"/>
            <a:ext cx="6468256" cy="50213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762929-C141-4E9A-A7A7-2480ED067A17}"/>
              </a:ext>
            </a:extLst>
          </p:cNvPr>
          <p:cNvSpPr txBox="1"/>
          <p:nvPr/>
        </p:nvSpPr>
        <p:spPr>
          <a:xfrm>
            <a:off x="762000" y="2428405"/>
            <a:ext cx="3450236" cy="16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bg2"/>
                </a:solidFill>
              </a:rPr>
              <a:t>Both males and females rate females as more attractive</a:t>
            </a:r>
          </a:p>
        </p:txBody>
      </p:sp>
    </p:spTree>
    <p:extLst>
      <p:ext uri="{BB962C8B-B14F-4D97-AF65-F5344CB8AC3E}">
        <p14:creationId xmlns:p14="http://schemas.microsoft.com/office/powerpoint/2010/main" val="113361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0B78FF-FE3D-422F-BF44-D1F65960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Results</a:t>
            </a:r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965FD156-01D9-44E0-8622-79C88E28B41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5"/>
          <a:stretch/>
        </p:blipFill>
        <p:spPr>
          <a:xfrm>
            <a:off x="4558040" y="502170"/>
            <a:ext cx="6871960" cy="5593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F3508E-F6DC-47D1-9139-0FA3288EF246}"/>
              </a:ext>
            </a:extLst>
          </p:cNvPr>
          <p:cNvSpPr txBox="1"/>
          <p:nvPr/>
        </p:nvSpPr>
        <p:spPr>
          <a:xfrm>
            <a:off x="762000" y="2428407"/>
            <a:ext cx="3480215" cy="335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bg2"/>
                </a:solidFill>
              </a:rPr>
              <a:t>20-30s are the most attractive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bg2"/>
                </a:solidFill>
              </a:rPr>
              <a:t>Older people gave higher ratings but received lower ratings</a:t>
            </a:r>
          </a:p>
        </p:txBody>
      </p:sp>
    </p:spTree>
    <p:extLst>
      <p:ext uri="{BB962C8B-B14F-4D97-AF65-F5344CB8AC3E}">
        <p14:creationId xmlns:p14="http://schemas.microsoft.com/office/powerpoint/2010/main" val="30216298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C3A21"/>
      </a:dk2>
      <a:lt2>
        <a:srgbClr val="E2E6E8"/>
      </a:lt2>
      <a:accent1>
        <a:srgbClr val="C79783"/>
      </a:accent1>
      <a:accent2>
        <a:srgbClr val="B3A06E"/>
      </a:accent2>
      <a:accent3>
        <a:srgbClr val="9EA573"/>
      </a:accent3>
      <a:accent4>
        <a:srgbClr val="88AD6A"/>
      </a:accent4>
      <a:accent5>
        <a:srgbClr val="79B077"/>
      </a:accent5>
      <a:accent6>
        <a:srgbClr val="6BAF85"/>
      </a:accent6>
      <a:hlink>
        <a:srgbClr val="5E899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306</Words>
  <Application>Microsoft Office PowerPoint</Application>
  <PresentationFormat>Widescreen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Avenir Next LT Pro</vt:lpstr>
      <vt:lpstr>Avenir Next LT Pro Light</vt:lpstr>
      <vt:lpstr>Calibri</vt:lpstr>
      <vt:lpstr>Century Gothic</vt:lpstr>
      <vt:lpstr>Elephant</vt:lpstr>
      <vt:lpstr>Sitka Subheading</vt:lpstr>
      <vt:lpstr>PebbleVTI</vt:lpstr>
      <vt:lpstr>BrushVTI</vt:lpstr>
      <vt:lpstr>Beauty lies in the averageness: An analysis of facial attractiveness</vt:lpstr>
      <vt:lpstr>PowerPoint Presentation</vt:lpstr>
      <vt:lpstr>Biological Hypotheses</vt:lpstr>
      <vt:lpstr>Statement of Problem</vt:lpstr>
      <vt:lpstr>Data</vt:lpstr>
      <vt:lpstr>Methods</vt:lpstr>
      <vt:lpstr>Methods</vt:lpstr>
      <vt:lpstr>Results</vt:lpstr>
      <vt:lpstr>Results</vt:lpstr>
      <vt:lpstr>Results</vt:lpstr>
      <vt:lpstr>PowerPoint Presentation</vt:lpstr>
      <vt:lpstr>So What?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Beauty lies in the averageness: An analysis of facial attractiveness</dc:title>
  <dc:creator>Lam Hoai Bao Tran</dc:creator>
  <cp:lastModifiedBy>Lam Hoai Bao Tran</cp:lastModifiedBy>
  <cp:revision>30</cp:revision>
  <dcterms:created xsi:type="dcterms:W3CDTF">2021-05-03T15:46:08Z</dcterms:created>
  <dcterms:modified xsi:type="dcterms:W3CDTF">2021-05-05T14:12:28Z</dcterms:modified>
</cp:coreProperties>
</file>