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67" r:id="rId3"/>
    <p:sldId id="390" r:id="rId4"/>
    <p:sldId id="383" r:id="rId5"/>
    <p:sldId id="384" r:id="rId6"/>
    <p:sldId id="386" r:id="rId7"/>
    <p:sldId id="392" r:id="rId8"/>
    <p:sldId id="393" r:id="rId9"/>
    <p:sldId id="394" r:id="rId10"/>
    <p:sldId id="387" r:id="rId11"/>
    <p:sldId id="385" r:id="rId12"/>
    <p:sldId id="395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7" r:id="rId32"/>
    <p:sldId id="264" r:id="rId33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2718" autoAdjust="0"/>
  </p:normalViewPr>
  <p:slideViewPr>
    <p:cSldViewPr>
      <p:cViewPr varScale="1">
        <p:scale>
          <a:sx n="68" d="100"/>
          <a:sy n="68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loodshed.net/dev/devcpp.html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://www.bloodshed.net/dev/devcpp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A76B3-79CD-4F66-AFA5-7E4701B201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671461-5A68-4FA3-8B0C-2BE6BBBD5AD2}">
      <dgm:prSet/>
      <dgm:spPr/>
      <dgm:t>
        <a:bodyPr/>
        <a:lstStyle/>
        <a:p>
          <a:pPr rtl="0"/>
          <a:r>
            <a:rPr lang="en-US" smtClean="0"/>
            <a:t>History of C</a:t>
          </a:r>
          <a:endParaRPr lang="en-US"/>
        </a:p>
      </dgm:t>
    </dgm:pt>
    <dgm:pt modelId="{FB0766DA-E5CC-46C7-A5D5-C49C90AA6BEC}" type="parTrans" cxnId="{4D276332-1E48-4A60-A731-34BE4076E9FD}">
      <dgm:prSet/>
      <dgm:spPr/>
      <dgm:t>
        <a:bodyPr/>
        <a:lstStyle/>
        <a:p>
          <a:endParaRPr lang="en-US"/>
        </a:p>
      </dgm:t>
    </dgm:pt>
    <dgm:pt modelId="{3B273AC2-235D-402F-874B-1B1D6EE09560}" type="sibTrans" cxnId="{4D276332-1E48-4A60-A731-34BE4076E9FD}">
      <dgm:prSet/>
      <dgm:spPr/>
      <dgm:t>
        <a:bodyPr/>
        <a:lstStyle/>
        <a:p>
          <a:endParaRPr lang="en-US"/>
        </a:p>
      </dgm:t>
    </dgm:pt>
    <dgm:pt modelId="{1B48B22A-84BC-449C-977D-140E6EE67E18}">
      <dgm:prSet/>
      <dgm:spPr/>
      <dgm:t>
        <a:bodyPr/>
        <a:lstStyle/>
        <a:p>
          <a:pPr rtl="0"/>
          <a:r>
            <a:rPr lang="en-US" smtClean="0"/>
            <a:t>Application Areas Of C</a:t>
          </a:r>
          <a:endParaRPr lang="en-US"/>
        </a:p>
      </dgm:t>
    </dgm:pt>
    <dgm:pt modelId="{B402CB82-3D96-4BB5-8912-2C56E2BDB25F}" type="parTrans" cxnId="{09674CFB-96C3-4447-9998-A00D57583DDA}">
      <dgm:prSet/>
      <dgm:spPr/>
      <dgm:t>
        <a:bodyPr/>
        <a:lstStyle/>
        <a:p>
          <a:endParaRPr lang="en-US"/>
        </a:p>
      </dgm:t>
    </dgm:pt>
    <dgm:pt modelId="{C7F313B0-8EF0-4BEF-BC2B-5B0C37E31CD7}" type="sibTrans" cxnId="{09674CFB-96C3-4447-9998-A00D57583DDA}">
      <dgm:prSet/>
      <dgm:spPr/>
      <dgm:t>
        <a:bodyPr/>
        <a:lstStyle/>
        <a:p>
          <a:endParaRPr lang="en-US"/>
        </a:p>
      </dgm:t>
    </dgm:pt>
    <dgm:pt modelId="{039B4D63-DCD8-4E1C-BF8C-25FD0613FF0F}">
      <dgm:prSet/>
      <dgm:spPr/>
      <dgm:t>
        <a:bodyPr/>
        <a:lstStyle/>
        <a:p>
          <a:pPr rtl="0"/>
          <a:r>
            <a:rPr lang="en-US" smtClean="0"/>
            <a:t>About C &amp; C Program Structure</a:t>
          </a:r>
          <a:endParaRPr lang="en-US"/>
        </a:p>
      </dgm:t>
    </dgm:pt>
    <dgm:pt modelId="{0C6CDE0B-7DCA-452F-B872-87A1149322A8}" type="parTrans" cxnId="{DFE2DA60-9014-4F0F-805C-A196C004F67A}">
      <dgm:prSet/>
      <dgm:spPr/>
      <dgm:t>
        <a:bodyPr/>
        <a:lstStyle/>
        <a:p>
          <a:endParaRPr lang="en-US"/>
        </a:p>
      </dgm:t>
    </dgm:pt>
    <dgm:pt modelId="{7BDCA97C-7229-4755-BB51-ACCDA8087ED8}" type="sibTrans" cxnId="{DFE2DA60-9014-4F0F-805C-A196C004F67A}">
      <dgm:prSet/>
      <dgm:spPr/>
      <dgm:t>
        <a:bodyPr/>
        <a:lstStyle/>
        <a:p>
          <a:endParaRPr lang="en-US"/>
        </a:p>
      </dgm:t>
    </dgm:pt>
    <dgm:pt modelId="{F037306B-D106-4D9E-8155-27306EFDBAD9}">
      <dgm:prSet/>
      <dgm:spPr/>
      <dgm:t>
        <a:bodyPr/>
        <a:lstStyle/>
        <a:p>
          <a:pPr rtl="0"/>
          <a:r>
            <a:rPr lang="en-US" smtClean="0"/>
            <a:t>First C Program</a:t>
          </a:r>
          <a:endParaRPr lang="en-US"/>
        </a:p>
      </dgm:t>
    </dgm:pt>
    <dgm:pt modelId="{572FBAEE-0FE8-43ED-A560-C7F1FA22D4FE}" type="parTrans" cxnId="{B24A0031-4EF0-4031-B3BE-83C36CA39A83}">
      <dgm:prSet/>
      <dgm:spPr/>
      <dgm:t>
        <a:bodyPr/>
        <a:lstStyle/>
        <a:p>
          <a:endParaRPr lang="en-US"/>
        </a:p>
      </dgm:t>
    </dgm:pt>
    <dgm:pt modelId="{A28350E4-625B-4109-9480-CB997015F0CF}" type="sibTrans" cxnId="{B24A0031-4EF0-4031-B3BE-83C36CA39A83}">
      <dgm:prSet/>
      <dgm:spPr/>
      <dgm:t>
        <a:bodyPr/>
        <a:lstStyle/>
        <a:p>
          <a:endParaRPr lang="en-US"/>
        </a:p>
      </dgm:t>
    </dgm:pt>
    <dgm:pt modelId="{5D64ACB3-B6F2-4B1F-9C33-4FC107A8B68B}">
      <dgm:prSet/>
      <dgm:spPr/>
      <dgm:t>
        <a:bodyPr/>
        <a:lstStyle/>
        <a:p>
          <a:pPr rtl="0"/>
          <a:r>
            <a:rPr lang="en-GB" smtClean="0"/>
            <a:t>Discuss variables </a:t>
          </a:r>
          <a:endParaRPr lang="en-US"/>
        </a:p>
      </dgm:t>
    </dgm:pt>
    <dgm:pt modelId="{49108F03-15D9-4F6D-9413-4DB728018D5A}" type="parTrans" cxnId="{60691D31-08DC-446B-9C08-3032962A32C1}">
      <dgm:prSet/>
      <dgm:spPr/>
      <dgm:t>
        <a:bodyPr/>
        <a:lstStyle/>
        <a:p>
          <a:endParaRPr lang="en-US"/>
        </a:p>
      </dgm:t>
    </dgm:pt>
    <dgm:pt modelId="{5B0E59D0-829D-4EED-8285-7FC66479389F}" type="sibTrans" cxnId="{60691D31-08DC-446B-9C08-3032962A32C1}">
      <dgm:prSet/>
      <dgm:spPr/>
      <dgm:t>
        <a:bodyPr/>
        <a:lstStyle/>
        <a:p>
          <a:endParaRPr lang="en-US"/>
        </a:p>
      </dgm:t>
    </dgm:pt>
    <dgm:pt modelId="{91345BB7-71E1-40ED-BB8A-627D0D5E8A9C}">
      <dgm:prSet/>
      <dgm:spPr/>
      <dgm:t>
        <a:bodyPr/>
        <a:lstStyle/>
        <a:p>
          <a:pPr rtl="0"/>
          <a:r>
            <a:rPr lang="en-US" smtClean="0"/>
            <a:t>Differentiate between variables and constants </a:t>
          </a:r>
          <a:endParaRPr lang="en-US"/>
        </a:p>
      </dgm:t>
    </dgm:pt>
    <dgm:pt modelId="{2028EF21-3F09-4A98-BC6B-6C48229358B9}" type="parTrans" cxnId="{E4591A70-4756-40A9-8663-D525BA06A19A}">
      <dgm:prSet/>
      <dgm:spPr/>
      <dgm:t>
        <a:bodyPr/>
        <a:lstStyle/>
        <a:p>
          <a:endParaRPr lang="en-US"/>
        </a:p>
      </dgm:t>
    </dgm:pt>
    <dgm:pt modelId="{1075079E-EF68-4490-8A4D-FC6DBEF8A410}" type="sibTrans" cxnId="{E4591A70-4756-40A9-8663-D525BA06A19A}">
      <dgm:prSet/>
      <dgm:spPr/>
      <dgm:t>
        <a:bodyPr/>
        <a:lstStyle/>
        <a:p>
          <a:endParaRPr lang="en-US"/>
        </a:p>
      </dgm:t>
    </dgm:pt>
    <dgm:pt modelId="{A7C4E38E-365E-48C0-BA93-179E88E79264}">
      <dgm:prSet/>
      <dgm:spPr/>
      <dgm:t>
        <a:bodyPr/>
        <a:lstStyle/>
        <a:p>
          <a:pPr rtl="0"/>
          <a:r>
            <a:rPr lang="en-GB" smtClean="0"/>
            <a:t>List the different data types and make use of them in C programs</a:t>
          </a:r>
          <a:r>
            <a:rPr lang="en-US" smtClean="0"/>
            <a:t> </a:t>
          </a:r>
          <a:endParaRPr lang="en-US"/>
        </a:p>
      </dgm:t>
    </dgm:pt>
    <dgm:pt modelId="{A1B4867E-ECC3-46BF-B71D-868E600DA17B}" type="parTrans" cxnId="{738FD850-980F-45B9-8D06-32658D8091BD}">
      <dgm:prSet/>
      <dgm:spPr/>
      <dgm:t>
        <a:bodyPr/>
        <a:lstStyle/>
        <a:p>
          <a:endParaRPr lang="en-US"/>
        </a:p>
      </dgm:t>
    </dgm:pt>
    <dgm:pt modelId="{D181F516-742D-4D3C-8799-92BDFAD39236}" type="sibTrans" cxnId="{738FD850-980F-45B9-8D06-32658D8091BD}">
      <dgm:prSet/>
      <dgm:spPr/>
      <dgm:t>
        <a:bodyPr/>
        <a:lstStyle/>
        <a:p>
          <a:endParaRPr lang="en-US"/>
        </a:p>
      </dgm:t>
    </dgm:pt>
    <dgm:pt modelId="{6D003A03-A879-4089-8498-940B23AC8408}">
      <dgm:prSet/>
      <dgm:spPr/>
      <dgm:t>
        <a:bodyPr/>
        <a:lstStyle/>
        <a:p>
          <a:pPr rtl="0"/>
          <a:r>
            <a:rPr lang="en-US" smtClean="0"/>
            <a:t>Discuss arithmetic operators </a:t>
          </a:r>
          <a:endParaRPr lang="en-US"/>
        </a:p>
      </dgm:t>
    </dgm:pt>
    <dgm:pt modelId="{A67BC587-9C92-4401-B67D-02B5D10EF033}" type="parTrans" cxnId="{2B93EBB3-4FDB-4215-9D92-BAF10E9B7695}">
      <dgm:prSet/>
      <dgm:spPr/>
      <dgm:t>
        <a:bodyPr/>
        <a:lstStyle/>
        <a:p>
          <a:endParaRPr lang="en-US"/>
        </a:p>
      </dgm:t>
    </dgm:pt>
    <dgm:pt modelId="{3647B184-718B-465F-934D-EB407376BD8A}" type="sibTrans" cxnId="{2B93EBB3-4FDB-4215-9D92-BAF10E9B7695}">
      <dgm:prSet/>
      <dgm:spPr/>
      <dgm:t>
        <a:bodyPr/>
        <a:lstStyle/>
        <a:p>
          <a:endParaRPr lang="en-US"/>
        </a:p>
      </dgm:t>
    </dgm:pt>
    <dgm:pt modelId="{CB2FEF8E-BC38-4EA7-A627-5FE595F4AA8A}" type="pres">
      <dgm:prSet presAssocID="{578A76B3-79CD-4F66-AFA5-7E4701B201FC}" presName="linear" presStyleCnt="0">
        <dgm:presLayoutVars>
          <dgm:animLvl val="lvl"/>
          <dgm:resizeHandles val="exact"/>
        </dgm:presLayoutVars>
      </dgm:prSet>
      <dgm:spPr/>
    </dgm:pt>
    <dgm:pt modelId="{5C147E69-8B5A-4218-963C-68BC414470EF}" type="pres">
      <dgm:prSet presAssocID="{56671461-5A68-4FA3-8B0C-2BE6BBBD5AD2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D4A4F9C-1273-4F63-A547-A2325E00D80F}" type="pres">
      <dgm:prSet presAssocID="{3B273AC2-235D-402F-874B-1B1D6EE09560}" presName="spacer" presStyleCnt="0"/>
      <dgm:spPr/>
    </dgm:pt>
    <dgm:pt modelId="{0A3A450B-49E7-4DA3-A145-10E2C0C778DE}" type="pres">
      <dgm:prSet presAssocID="{1B48B22A-84BC-449C-977D-140E6EE67E1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42F5440-0D04-49FB-BC25-63EFD7BA9483}" type="pres">
      <dgm:prSet presAssocID="{C7F313B0-8EF0-4BEF-BC2B-5B0C37E31CD7}" presName="spacer" presStyleCnt="0"/>
      <dgm:spPr/>
    </dgm:pt>
    <dgm:pt modelId="{BCE54E20-E1EC-4E92-AE6F-EFEF1B1EE54C}" type="pres">
      <dgm:prSet presAssocID="{039B4D63-DCD8-4E1C-BF8C-25FD0613FF0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47B177B-A809-4747-807D-45410EBDFFD1}" type="pres">
      <dgm:prSet presAssocID="{7BDCA97C-7229-4755-BB51-ACCDA8087ED8}" presName="spacer" presStyleCnt="0"/>
      <dgm:spPr/>
    </dgm:pt>
    <dgm:pt modelId="{8FBB35C9-4C4F-4BCB-B36D-401ED562FDB5}" type="pres">
      <dgm:prSet presAssocID="{F037306B-D106-4D9E-8155-27306EFDBAD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F9A97F6-D71F-41BF-91AD-57F5D81C2282}" type="pres">
      <dgm:prSet presAssocID="{A28350E4-625B-4109-9480-CB997015F0CF}" presName="spacer" presStyleCnt="0"/>
      <dgm:spPr/>
    </dgm:pt>
    <dgm:pt modelId="{C0E4E345-71C4-49A0-8431-FEDBBEC57D84}" type="pres">
      <dgm:prSet presAssocID="{5D64ACB3-B6F2-4B1F-9C33-4FC107A8B68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5A60DB7-1A3E-4B10-BDD2-C92781E6997C}" type="pres">
      <dgm:prSet presAssocID="{5B0E59D0-829D-4EED-8285-7FC66479389F}" presName="spacer" presStyleCnt="0"/>
      <dgm:spPr/>
    </dgm:pt>
    <dgm:pt modelId="{3DD6ADF7-AAE5-4996-BA1C-BEEB838B1FB9}" type="pres">
      <dgm:prSet presAssocID="{91345BB7-71E1-40ED-BB8A-627D0D5E8A9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CC12B60-9E7C-4C0A-B4BD-7B2562B68BDE}" type="pres">
      <dgm:prSet presAssocID="{1075079E-EF68-4490-8A4D-FC6DBEF8A410}" presName="spacer" presStyleCnt="0"/>
      <dgm:spPr/>
    </dgm:pt>
    <dgm:pt modelId="{5331A74F-3270-49CD-B5BA-F87BEBE82110}" type="pres">
      <dgm:prSet presAssocID="{A7C4E38E-365E-48C0-BA93-179E88E7926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73F47F9-6958-4E53-92EB-B9A57A8F7146}" type="pres">
      <dgm:prSet presAssocID="{D181F516-742D-4D3C-8799-92BDFAD39236}" presName="spacer" presStyleCnt="0"/>
      <dgm:spPr/>
    </dgm:pt>
    <dgm:pt modelId="{F719086A-5313-451F-9506-B21B5AD7F7E9}" type="pres">
      <dgm:prSet presAssocID="{6D003A03-A879-4089-8498-940B23AC840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90A6434-CD80-46D5-9BA6-A1D3508067CB}" type="presOf" srcId="{6D003A03-A879-4089-8498-940B23AC8408}" destId="{F719086A-5313-451F-9506-B21B5AD7F7E9}" srcOrd="0" destOrd="0" presId="urn:microsoft.com/office/officeart/2005/8/layout/vList2"/>
    <dgm:cxn modelId="{62309B86-89B3-4E88-B101-D4485EAE8C16}" type="presOf" srcId="{91345BB7-71E1-40ED-BB8A-627D0D5E8A9C}" destId="{3DD6ADF7-AAE5-4996-BA1C-BEEB838B1FB9}" srcOrd="0" destOrd="0" presId="urn:microsoft.com/office/officeart/2005/8/layout/vList2"/>
    <dgm:cxn modelId="{09674CFB-96C3-4447-9998-A00D57583DDA}" srcId="{578A76B3-79CD-4F66-AFA5-7E4701B201FC}" destId="{1B48B22A-84BC-449C-977D-140E6EE67E18}" srcOrd="1" destOrd="0" parTransId="{B402CB82-3D96-4BB5-8912-2C56E2BDB25F}" sibTransId="{C7F313B0-8EF0-4BEF-BC2B-5B0C37E31CD7}"/>
    <dgm:cxn modelId="{E4591A70-4756-40A9-8663-D525BA06A19A}" srcId="{578A76B3-79CD-4F66-AFA5-7E4701B201FC}" destId="{91345BB7-71E1-40ED-BB8A-627D0D5E8A9C}" srcOrd="5" destOrd="0" parTransId="{2028EF21-3F09-4A98-BC6B-6C48229358B9}" sibTransId="{1075079E-EF68-4490-8A4D-FC6DBEF8A410}"/>
    <dgm:cxn modelId="{ED851429-9653-410A-9839-B58C4E0843C8}" type="presOf" srcId="{039B4D63-DCD8-4E1C-BF8C-25FD0613FF0F}" destId="{BCE54E20-E1EC-4E92-AE6F-EFEF1B1EE54C}" srcOrd="0" destOrd="0" presId="urn:microsoft.com/office/officeart/2005/8/layout/vList2"/>
    <dgm:cxn modelId="{E342E52E-6BB8-4357-8132-3E38AA2C2592}" type="presOf" srcId="{1B48B22A-84BC-449C-977D-140E6EE67E18}" destId="{0A3A450B-49E7-4DA3-A145-10E2C0C778DE}" srcOrd="0" destOrd="0" presId="urn:microsoft.com/office/officeart/2005/8/layout/vList2"/>
    <dgm:cxn modelId="{F95C015E-2705-4291-97CB-AC4BDD0B0BF9}" type="presOf" srcId="{A7C4E38E-365E-48C0-BA93-179E88E79264}" destId="{5331A74F-3270-49CD-B5BA-F87BEBE82110}" srcOrd="0" destOrd="0" presId="urn:microsoft.com/office/officeart/2005/8/layout/vList2"/>
    <dgm:cxn modelId="{176CBE41-D1D7-4FB7-9716-B8E2D67824EE}" type="presOf" srcId="{5D64ACB3-B6F2-4B1F-9C33-4FC107A8B68B}" destId="{C0E4E345-71C4-49A0-8431-FEDBBEC57D84}" srcOrd="0" destOrd="0" presId="urn:microsoft.com/office/officeart/2005/8/layout/vList2"/>
    <dgm:cxn modelId="{DFE2DA60-9014-4F0F-805C-A196C004F67A}" srcId="{578A76B3-79CD-4F66-AFA5-7E4701B201FC}" destId="{039B4D63-DCD8-4E1C-BF8C-25FD0613FF0F}" srcOrd="2" destOrd="0" parTransId="{0C6CDE0B-7DCA-452F-B872-87A1149322A8}" sibTransId="{7BDCA97C-7229-4755-BB51-ACCDA8087ED8}"/>
    <dgm:cxn modelId="{60691D31-08DC-446B-9C08-3032962A32C1}" srcId="{578A76B3-79CD-4F66-AFA5-7E4701B201FC}" destId="{5D64ACB3-B6F2-4B1F-9C33-4FC107A8B68B}" srcOrd="4" destOrd="0" parTransId="{49108F03-15D9-4F6D-9413-4DB728018D5A}" sibTransId="{5B0E59D0-829D-4EED-8285-7FC66479389F}"/>
    <dgm:cxn modelId="{738FD850-980F-45B9-8D06-32658D8091BD}" srcId="{578A76B3-79CD-4F66-AFA5-7E4701B201FC}" destId="{A7C4E38E-365E-48C0-BA93-179E88E79264}" srcOrd="6" destOrd="0" parTransId="{A1B4867E-ECC3-46BF-B71D-868E600DA17B}" sibTransId="{D181F516-742D-4D3C-8799-92BDFAD39236}"/>
    <dgm:cxn modelId="{4D276332-1E48-4A60-A731-34BE4076E9FD}" srcId="{578A76B3-79CD-4F66-AFA5-7E4701B201FC}" destId="{56671461-5A68-4FA3-8B0C-2BE6BBBD5AD2}" srcOrd="0" destOrd="0" parTransId="{FB0766DA-E5CC-46C7-A5D5-C49C90AA6BEC}" sibTransId="{3B273AC2-235D-402F-874B-1B1D6EE09560}"/>
    <dgm:cxn modelId="{F08ABF44-2B14-49D9-BA4B-D9FA9623F342}" type="presOf" srcId="{578A76B3-79CD-4F66-AFA5-7E4701B201FC}" destId="{CB2FEF8E-BC38-4EA7-A627-5FE595F4AA8A}" srcOrd="0" destOrd="0" presId="urn:microsoft.com/office/officeart/2005/8/layout/vList2"/>
    <dgm:cxn modelId="{2B93EBB3-4FDB-4215-9D92-BAF10E9B7695}" srcId="{578A76B3-79CD-4F66-AFA5-7E4701B201FC}" destId="{6D003A03-A879-4089-8498-940B23AC8408}" srcOrd="7" destOrd="0" parTransId="{A67BC587-9C92-4401-B67D-02B5D10EF033}" sibTransId="{3647B184-718B-465F-934D-EB407376BD8A}"/>
    <dgm:cxn modelId="{D1CDAFD1-F7DE-4571-A82B-CE8B8161414D}" type="presOf" srcId="{56671461-5A68-4FA3-8B0C-2BE6BBBD5AD2}" destId="{5C147E69-8B5A-4218-963C-68BC414470EF}" srcOrd="0" destOrd="0" presId="urn:microsoft.com/office/officeart/2005/8/layout/vList2"/>
    <dgm:cxn modelId="{B24A0031-4EF0-4031-B3BE-83C36CA39A83}" srcId="{578A76B3-79CD-4F66-AFA5-7E4701B201FC}" destId="{F037306B-D106-4D9E-8155-27306EFDBAD9}" srcOrd="3" destOrd="0" parTransId="{572FBAEE-0FE8-43ED-A560-C7F1FA22D4FE}" sibTransId="{A28350E4-625B-4109-9480-CB997015F0CF}"/>
    <dgm:cxn modelId="{09266981-394E-46AA-BCBB-6A44F0B89D4B}" type="presOf" srcId="{F037306B-D106-4D9E-8155-27306EFDBAD9}" destId="{8FBB35C9-4C4F-4BCB-B36D-401ED562FDB5}" srcOrd="0" destOrd="0" presId="urn:microsoft.com/office/officeart/2005/8/layout/vList2"/>
    <dgm:cxn modelId="{60B404B3-35A5-4B66-86AF-96675F1BCC23}" type="presParOf" srcId="{CB2FEF8E-BC38-4EA7-A627-5FE595F4AA8A}" destId="{5C147E69-8B5A-4218-963C-68BC414470EF}" srcOrd="0" destOrd="0" presId="urn:microsoft.com/office/officeart/2005/8/layout/vList2"/>
    <dgm:cxn modelId="{718CC8AF-8B14-4AEE-AE80-4768F1D8B63E}" type="presParOf" srcId="{CB2FEF8E-BC38-4EA7-A627-5FE595F4AA8A}" destId="{DD4A4F9C-1273-4F63-A547-A2325E00D80F}" srcOrd="1" destOrd="0" presId="urn:microsoft.com/office/officeart/2005/8/layout/vList2"/>
    <dgm:cxn modelId="{F27CF6A9-ED99-4A46-B02F-30B741377B95}" type="presParOf" srcId="{CB2FEF8E-BC38-4EA7-A627-5FE595F4AA8A}" destId="{0A3A450B-49E7-4DA3-A145-10E2C0C778DE}" srcOrd="2" destOrd="0" presId="urn:microsoft.com/office/officeart/2005/8/layout/vList2"/>
    <dgm:cxn modelId="{97D94176-E512-4084-B054-39FFE86F3B11}" type="presParOf" srcId="{CB2FEF8E-BC38-4EA7-A627-5FE595F4AA8A}" destId="{242F5440-0D04-49FB-BC25-63EFD7BA9483}" srcOrd="3" destOrd="0" presId="urn:microsoft.com/office/officeart/2005/8/layout/vList2"/>
    <dgm:cxn modelId="{39FF1EA9-A91B-49BA-B67D-BC0FF79C0A4C}" type="presParOf" srcId="{CB2FEF8E-BC38-4EA7-A627-5FE595F4AA8A}" destId="{BCE54E20-E1EC-4E92-AE6F-EFEF1B1EE54C}" srcOrd="4" destOrd="0" presId="urn:microsoft.com/office/officeart/2005/8/layout/vList2"/>
    <dgm:cxn modelId="{D0782E1E-4994-4383-AC43-0527BA1DA493}" type="presParOf" srcId="{CB2FEF8E-BC38-4EA7-A627-5FE595F4AA8A}" destId="{647B177B-A809-4747-807D-45410EBDFFD1}" srcOrd="5" destOrd="0" presId="urn:microsoft.com/office/officeart/2005/8/layout/vList2"/>
    <dgm:cxn modelId="{2D151BD3-B968-411D-AF1B-D1835BC6000D}" type="presParOf" srcId="{CB2FEF8E-BC38-4EA7-A627-5FE595F4AA8A}" destId="{8FBB35C9-4C4F-4BCB-B36D-401ED562FDB5}" srcOrd="6" destOrd="0" presId="urn:microsoft.com/office/officeart/2005/8/layout/vList2"/>
    <dgm:cxn modelId="{A12E1D08-9196-4DA1-BCCC-08839A9C5824}" type="presParOf" srcId="{CB2FEF8E-BC38-4EA7-A627-5FE595F4AA8A}" destId="{FF9A97F6-D71F-41BF-91AD-57F5D81C2282}" srcOrd="7" destOrd="0" presId="urn:microsoft.com/office/officeart/2005/8/layout/vList2"/>
    <dgm:cxn modelId="{C0DAD6D3-71B3-401F-95ED-EF0613EBAE4D}" type="presParOf" srcId="{CB2FEF8E-BC38-4EA7-A627-5FE595F4AA8A}" destId="{C0E4E345-71C4-49A0-8431-FEDBBEC57D84}" srcOrd="8" destOrd="0" presId="urn:microsoft.com/office/officeart/2005/8/layout/vList2"/>
    <dgm:cxn modelId="{D14669CD-29FF-43CF-9E7D-8B61A76E0EC4}" type="presParOf" srcId="{CB2FEF8E-BC38-4EA7-A627-5FE595F4AA8A}" destId="{65A60DB7-1A3E-4B10-BDD2-C92781E6997C}" srcOrd="9" destOrd="0" presId="urn:microsoft.com/office/officeart/2005/8/layout/vList2"/>
    <dgm:cxn modelId="{079D24AE-DD86-4BCA-AB2F-0CA48C3ABE78}" type="presParOf" srcId="{CB2FEF8E-BC38-4EA7-A627-5FE595F4AA8A}" destId="{3DD6ADF7-AAE5-4996-BA1C-BEEB838B1FB9}" srcOrd="10" destOrd="0" presId="urn:microsoft.com/office/officeart/2005/8/layout/vList2"/>
    <dgm:cxn modelId="{56DB09D0-B0CA-44BA-A31E-FDD1054DC8F2}" type="presParOf" srcId="{CB2FEF8E-BC38-4EA7-A627-5FE595F4AA8A}" destId="{3CC12B60-9E7C-4C0A-B4BD-7B2562B68BDE}" srcOrd="11" destOrd="0" presId="urn:microsoft.com/office/officeart/2005/8/layout/vList2"/>
    <dgm:cxn modelId="{D9407D53-0F60-4AD3-A6BD-9FAE133ADB7D}" type="presParOf" srcId="{CB2FEF8E-BC38-4EA7-A627-5FE595F4AA8A}" destId="{5331A74F-3270-49CD-B5BA-F87BEBE82110}" srcOrd="12" destOrd="0" presId="urn:microsoft.com/office/officeart/2005/8/layout/vList2"/>
    <dgm:cxn modelId="{BD100017-8A73-4F42-9612-8A73A602FBF5}" type="presParOf" srcId="{CB2FEF8E-BC38-4EA7-A627-5FE595F4AA8A}" destId="{073F47F9-6958-4E53-92EB-B9A57A8F7146}" srcOrd="13" destOrd="0" presId="urn:microsoft.com/office/officeart/2005/8/layout/vList2"/>
    <dgm:cxn modelId="{38CE37B2-F4D2-4B42-8425-EE16490EF6F6}" type="presParOf" srcId="{CB2FEF8E-BC38-4EA7-A627-5FE595F4AA8A}" destId="{F719086A-5313-451F-9506-B21B5AD7F7E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6F8EC-C0AD-4091-B078-73A6DB5B2B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2C44C2-59C4-4978-BE33-5E570EF9CD7E}">
      <dgm:prSet/>
      <dgm:spPr/>
      <dgm:t>
        <a:bodyPr/>
        <a:lstStyle/>
        <a:p>
          <a:pPr rtl="0"/>
          <a:r>
            <a:rPr lang="en-US" smtClean="0"/>
            <a:t>History of C</a:t>
          </a:r>
          <a:endParaRPr lang="en-US"/>
        </a:p>
      </dgm:t>
    </dgm:pt>
    <dgm:pt modelId="{FE7AC631-B52B-434B-9617-219365EE7591}" type="parTrans" cxnId="{0BAF71B4-5E3A-45D0-A9A9-25B9BCFC0E82}">
      <dgm:prSet/>
      <dgm:spPr/>
      <dgm:t>
        <a:bodyPr/>
        <a:lstStyle/>
        <a:p>
          <a:endParaRPr lang="en-US"/>
        </a:p>
      </dgm:t>
    </dgm:pt>
    <dgm:pt modelId="{A222FA7E-9B54-4853-9153-8447F60C446B}" type="sibTrans" cxnId="{0BAF71B4-5E3A-45D0-A9A9-25B9BCFC0E82}">
      <dgm:prSet/>
      <dgm:spPr/>
      <dgm:t>
        <a:bodyPr/>
        <a:lstStyle/>
        <a:p>
          <a:endParaRPr lang="en-US"/>
        </a:p>
      </dgm:t>
    </dgm:pt>
    <dgm:pt modelId="{05E15466-493F-4272-B91A-8E79D9DD1C2F}">
      <dgm:prSet/>
      <dgm:spPr/>
      <dgm:t>
        <a:bodyPr/>
        <a:lstStyle/>
        <a:p>
          <a:pPr rtl="0"/>
          <a:r>
            <a:rPr lang="en-US" smtClean="0"/>
            <a:t>Evolved from two other programming languages</a:t>
          </a:r>
          <a:endParaRPr lang="en-US"/>
        </a:p>
      </dgm:t>
    </dgm:pt>
    <dgm:pt modelId="{D0592971-BEB4-4EF4-BD4F-7F2FECE73EA1}" type="parTrans" cxnId="{3CBC1FB2-F1E9-4E53-9AEA-FFBAA51F8106}">
      <dgm:prSet/>
      <dgm:spPr/>
      <dgm:t>
        <a:bodyPr/>
        <a:lstStyle/>
        <a:p>
          <a:endParaRPr lang="en-US"/>
        </a:p>
      </dgm:t>
    </dgm:pt>
    <dgm:pt modelId="{3012E01D-5CC8-48EB-833D-59CBFDFCC9E6}" type="sibTrans" cxnId="{3CBC1FB2-F1E9-4E53-9AEA-FFBAA51F8106}">
      <dgm:prSet/>
      <dgm:spPr/>
      <dgm:t>
        <a:bodyPr/>
        <a:lstStyle/>
        <a:p>
          <a:endParaRPr lang="en-US"/>
        </a:p>
      </dgm:t>
    </dgm:pt>
    <dgm:pt modelId="{48947F73-3815-4A27-8482-67A1AA0D170C}">
      <dgm:prSet/>
      <dgm:spPr/>
      <dgm:t>
        <a:bodyPr/>
        <a:lstStyle/>
        <a:p>
          <a:pPr rtl="0"/>
          <a:r>
            <a:rPr lang="en-US" smtClean="0"/>
            <a:t>BCPL and B</a:t>
          </a:r>
          <a:endParaRPr lang="en-US"/>
        </a:p>
      </dgm:t>
    </dgm:pt>
    <dgm:pt modelId="{76F02839-B7DD-4A33-A31C-4B5FAD25BC47}" type="parTrans" cxnId="{845141F8-6F4D-4A13-86D6-DBA00965CEBA}">
      <dgm:prSet/>
      <dgm:spPr/>
      <dgm:t>
        <a:bodyPr/>
        <a:lstStyle/>
        <a:p>
          <a:endParaRPr lang="en-US"/>
        </a:p>
      </dgm:t>
    </dgm:pt>
    <dgm:pt modelId="{230E44D9-FC5C-4C14-BBFB-929BF8CACCAB}" type="sibTrans" cxnId="{845141F8-6F4D-4A13-86D6-DBA00965CEBA}">
      <dgm:prSet/>
      <dgm:spPr/>
      <dgm:t>
        <a:bodyPr/>
        <a:lstStyle/>
        <a:p>
          <a:endParaRPr lang="en-US"/>
        </a:p>
      </dgm:t>
    </dgm:pt>
    <dgm:pt modelId="{2D83DDF5-D168-49D7-9340-75DB894E964C}">
      <dgm:prSet/>
      <dgm:spPr/>
      <dgm:t>
        <a:bodyPr/>
        <a:lstStyle/>
        <a:p>
          <a:pPr rtl="0"/>
          <a:r>
            <a:rPr lang="en-US" smtClean="0"/>
            <a:t>“Typeless” languages</a:t>
          </a:r>
          <a:endParaRPr lang="en-US"/>
        </a:p>
      </dgm:t>
    </dgm:pt>
    <dgm:pt modelId="{6FF5BBB8-D325-4144-B2B9-BAEBA55F77A4}" type="parTrans" cxnId="{45950B18-114A-48CD-8D5E-AFFB6B3D5161}">
      <dgm:prSet/>
      <dgm:spPr/>
      <dgm:t>
        <a:bodyPr/>
        <a:lstStyle/>
        <a:p>
          <a:endParaRPr lang="en-US"/>
        </a:p>
      </dgm:t>
    </dgm:pt>
    <dgm:pt modelId="{A22AF716-59D5-48E9-BBE9-13C01E09CB92}" type="sibTrans" cxnId="{45950B18-114A-48CD-8D5E-AFFB6B3D5161}">
      <dgm:prSet/>
      <dgm:spPr/>
      <dgm:t>
        <a:bodyPr/>
        <a:lstStyle/>
        <a:p>
          <a:endParaRPr lang="en-US"/>
        </a:p>
      </dgm:t>
    </dgm:pt>
    <dgm:pt modelId="{5346EC51-F082-49A2-8101-D67347ED2CCB}">
      <dgm:prSet/>
      <dgm:spPr/>
      <dgm:t>
        <a:bodyPr/>
        <a:lstStyle/>
        <a:p>
          <a:pPr rtl="0"/>
          <a:r>
            <a:rPr lang="en-US" smtClean="0"/>
            <a:t>Dennis Ritchie (Bell Laboratories)</a:t>
          </a:r>
          <a:endParaRPr lang="en-US"/>
        </a:p>
      </dgm:t>
    </dgm:pt>
    <dgm:pt modelId="{76649F18-F81E-45BE-9EB0-2B1F355D9362}" type="parTrans" cxnId="{60B8B4CF-10C2-4908-9DCC-59705FDABD9E}">
      <dgm:prSet/>
      <dgm:spPr/>
      <dgm:t>
        <a:bodyPr/>
        <a:lstStyle/>
        <a:p>
          <a:endParaRPr lang="en-US"/>
        </a:p>
      </dgm:t>
    </dgm:pt>
    <dgm:pt modelId="{1E9D99B2-E320-492B-8CF3-7DCDF0F6E447}" type="sibTrans" cxnId="{60B8B4CF-10C2-4908-9DCC-59705FDABD9E}">
      <dgm:prSet/>
      <dgm:spPr/>
      <dgm:t>
        <a:bodyPr/>
        <a:lstStyle/>
        <a:p>
          <a:endParaRPr lang="en-US"/>
        </a:p>
      </dgm:t>
    </dgm:pt>
    <dgm:pt modelId="{834EAEBB-2E0A-4E5C-BF4C-AB697B0B637A}">
      <dgm:prSet/>
      <dgm:spPr/>
      <dgm:t>
        <a:bodyPr/>
        <a:lstStyle/>
        <a:p>
          <a:pPr rtl="0"/>
          <a:r>
            <a:rPr lang="en-US" smtClean="0"/>
            <a:t>Added data typing, other features</a:t>
          </a:r>
          <a:endParaRPr lang="en-US"/>
        </a:p>
      </dgm:t>
    </dgm:pt>
    <dgm:pt modelId="{F3611CFF-D397-42A0-B7B8-8AA693A60916}" type="parTrans" cxnId="{C7184269-99C7-4410-A532-A3D7F9EFA3AF}">
      <dgm:prSet/>
      <dgm:spPr/>
      <dgm:t>
        <a:bodyPr/>
        <a:lstStyle/>
        <a:p>
          <a:endParaRPr lang="en-US"/>
        </a:p>
      </dgm:t>
    </dgm:pt>
    <dgm:pt modelId="{7098D6FC-1E08-44A1-ACAB-ED88A13568B1}" type="sibTrans" cxnId="{C7184269-99C7-4410-A532-A3D7F9EFA3AF}">
      <dgm:prSet/>
      <dgm:spPr/>
      <dgm:t>
        <a:bodyPr/>
        <a:lstStyle/>
        <a:p>
          <a:endParaRPr lang="en-US"/>
        </a:p>
      </dgm:t>
    </dgm:pt>
    <dgm:pt modelId="{5BB4AA3B-A940-4C17-B6B5-43CEE9E5DA52}">
      <dgm:prSet/>
      <dgm:spPr/>
      <dgm:t>
        <a:bodyPr/>
        <a:lstStyle/>
        <a:p>
          <a:pPr rtl="0"/>
          <a:r>
            <a:rPr lang="en-US" smtClean="0"/>
            <a:t>Development language of UNIX</a:t>
          </a:r>
          <a:endParaRPr lang="en-US"/>
        </a:p>
      </dgm:t>
    </dgm:pt>
    <dgm:pt modelId="{E434A1E2-35F7-4D1E-A0C9-B9E489C49169}" type="parTrans" cxnId="{BD940C19-60A3-4381-B585-75962F1FDF48}">
      <dgm:prSet/>
      <dgm:spPr/>
      <dgm:t>
        <a:bodyPr/>
        <a:lstStyle/>
        <a:p>
          <a:endParaRPr lang="en-US"/>
        </a:p>
      </dgm:t>
    </dgm:pt>
    <dgm:pt modelId="{59AC1074-8318-4240-BD1B-492C5E9C668B}" type="sibTrans" cxnId="{BD940C19-60A3-4381-B585-75962F1FDF48}">
      <dgm:prSet/>
      <dgm:spPr/>
      <dgm:t>
        <a:bodyPr/>
        <a:lstStyle/>
        <a:p>
          <a:endParaRPr lang="en-US"/>
        </a:p>
      </dgm:t>
    </dgm:pt>
    <dgm:pt modelId="{C09D1886-0C9B-4FBA-BB95-D2F93B76EFB1}">
      <dgm:prSet/>
      <dgm:spPr/>
      <dgm:t>
        <a:bodyPr/>
        <a:lstStyle/>
        <a:p>
          <a:pPr rtl="0"/>
          <a:r>
            <a:rPr lang="en-US" smtClean="0"/>
            <a:t>Hardware independent</a:t>
          </a:r>
          <a:endParaRPr lang="en-US"/>
        </a:p>
      </dgm:t>
    </dgm:pt>
    <dgm:pt modelId="{330C155B-988B-4FD2-9F3E-D41DB29D1BB5}" type="parTrans" cxnId="{EC0E78B0-27F4-4C66-8F1C-C25F4A630B7F}">
      <dgm:prSet/>
      <dgm:spPr/>
      <dgm:t>
        <a:bodyPr/>
        <a:lstStyle/>
        <a:p>
          <a:endParaRPr lang="en-US"/>
        </a:p>
      </dgm:t>
    </dgm:pt>
    <dgm:pt modelId="{6EC38B93-05C4-4009-A421-C6FA6AD46264}" type="sibTrans" cxnId="{EC0E78B0-27F4-4C66-8F1C-C25F4A630B7F}">
      <dgm:prSet/>
      <dgm:spPr/>
      <dgm:t>
        <a:bodyPr/>
        <a:lstStyle/>
        <a:p>
          <a:endParaRPr lang="en-US"/>
        </a:p>
      </dgm:t>
    </dgm:pt>
    <dgm:pt modelId="{ACA8EEC5-DBF1-4CD6-997B-592787A721AC}">
      <dgm:prSet/>
      <dgm:spPr/>
      <dgm:t>
        <a:bodyPr/>
        <a:lstStyle/>
        <a:p>
          <a:pPr rtl="0"/>
          <a:r>
            <a:rPr lang="en-US" dirty="0" smtClean="0"/>
            <a:t>Portable programs</a:t>
          </a:r>
          <a:endParaRPr lang="en-US" dirty="0"/>
        </a:p>
      </dgm:t>
    </dgm:pt>
    <dgm:pt modelId="{4BA5548C-54C0-494F-ABD9-B0C1A240A7C0}" type="parTrans" cxnId="{683097D2-3F3B-4ED9-823D-D72101137551}">
      <dgm:prSet/>
      <dgm:spPr/>
      <dgm:t>
        <a:bodyPr/>
        <a:lstStyle/>
        <a:p>
          <a:endParaRPr lang="en-US"/>
        </a:p>
      </dgm:t>
    </dgm:pt>
    <dgm:pt modelId="{E67DCEF6-98A8-4DC9-8FDA-7EC5B3AF2C7B}" type="sibTrans" cxnId="{683097D2-3F3B-4ED9-823D-D72101137551}">
      <dgm:prSet/>
      <dgm:spPr/>
      <dgm:t>
        <a:bodyPr/>
        <a:lstStyle/>
        <a:p>
          <a:endParaRPr lang="en-US"/>
        </a:p>
      </dgm:t>
    </dgm:pt>
    <dgm:pt modelId="{1CD6430E-F910-4CF0-96C1-13E29D79A378}">
      <dgm:prSet/>
      <dgm:spPr/>
      <dgm:t>
        <a:bodyPr/>
        <a:lstStyle/>
        <a:p>
          <a:pPr rtl="0"/>
          <a:r>
            <a:rPr lang="en-US" smtClean="0"/>
            <a:t>1989: ANSI standard</a:t>
          </a:r>
          <a:endParaRPr lang="en-US"/>
        </a:p>
      </dgm:t>
    </dgm:pt>
    <dgm:pt modelId="{C79153E6-C191-4F1D-BCBC-FCBC94808E76}" type="parTrans" cxnId="{7633BF4F-C6A7-4C99-9505-3CEF0656946F}">
      <dgm:prSet/>
      <dgm:spPr/>
      <dgm:t>
        <a:bodyPr/>
        <a:lstStyle/>
        <a:p>
          <a:endParaRPr lang="en-US"/>
        </a:p>
      </dgm:t>
    </dgm:pt>
    <dgm:pt modelId="{E0A74954-12DD-4EDF-92D1-59755D576F93}" type="sibTrans" cxnId="{7633BF4F-C6A7-4C99-9505-3CEF0656946F}">
      <dgm:prSet/>
      <dgm:spPr/>
      <dgm:t>
        <a:bodyPr/>
        <a:lstStyle/>
        <a:p>
          <a:endParaRPr lang="en-US"/>
        </a:p>
      </dgm:t>
    </dgm:pt>
    <dgm:pt modelId="{15D305FB-A32B-4977-902F-E365192752FC}">
      <dgm:prSet/>
      <dgm:spPr/>
      <dgm:t>
        <a:bodyPr/>
        <a:lstStyle/>
        <a:p>
          <a:pPr rtl="0"/>
          <a:r>
            <a:rPr lang="en-US" smtClean="0"/>
            <a:t>1990: ANSI and ISO standard published</a:t>
          </a:r>
          <a:endParaRPr lang="en-US"/>
        </a:p>
      </dgm:t>
    </dgm:pt>
    <dgm:pt modelId="{1385B912-2EA5-400A-9C80-C60680E26D6D}" type="parTrans" cxnId="{A89AA4FC-FA67-475C-94FA-5A3213920A87}">
      <dgm:prSet/>
      <dgm:spPr/>
      <dgm:t>
        <a:bodyPr/>
        <a:lstStyle/>
        <a:p>
          <a:endParaRPr lang="en-US"/>
        </a:p>
      </dgm:t>
    </dgm:pt>
    <dgm:pt modelId="{C9456538-53A9-4A41-B404-FC023FC66FAC}" type="sibTrans" cxnId="{A89AA4FC-FA67-475C-94FA-5A3213920A87}">
      <dgm:prSet/>
      <dgm:spPr/>
      <dgm:t>
        <a:bodyPr/>
        <a:lstStyle/>
        <a:p>
          <a:endParaRPr lang="en-US"/>
        </a:p>
      </dgm:t>
    </dgm:pt>
    <dgm:pt modelId="{3D136D06-F894-4BA4-A91F-A35F58617264}">
      <dgm:prSet/>
      <dgm:spPr/>
      <dgm:t>
        <a:bodyPr/>
        <a:lstStyle/>
        <a:p>
          <a:pPr rtl="0"/>
          <a:r>
            <a:rPr lang="en-US" smtClean="0"/>
            <a:t>ANSI/ISO 9899: 1990</a:t>
          </a:r>
          <a:endParaRPr lang="en-US"/>
        </a:p>
      </dgm:t>
    </dgm:pt>
    <dgm:pt modelId="{DC607278-F1B4-4387-8B97-0EF0FAF6D5B8}" type="parTrans" cxnId="{C681D8C7-17A5-451A-AF24-24AEE8413866}">
      <dgm:prSet/>
      <dgm:spPr/>
      <dgm:t>
        <a:bodyPr/>
        <a:lstStyle/>
        <a:p>
          <a:endParaRPr lang="en-US"/>
        </a:p>
      </dgm:t>
    </dgm:pt>
    <dgm:pt modelId="{5E7BBBE3-8119-439A-9225-F4011B45C95E}" type="sibTrans" cxnId="{C681D8C7-17A5-451A-AF24-24AEE8413866}">
      <dgm:prSet/>
      <dgm:spPr/>
      <dgm:t>
        <a:bodyPr/>
        <a:lstStyle/>
        <a:p>
          <a:endParaRPr lang="en-US"/>
        </a:p>
      </dgm:t>
    </dgm:pt>
    <dgm:pt modelId="{C5B1EF12-08A2-4C82-B48B-F79449900B09}" type="pres">
      <dgm:prSet presAssocID="{8DB6F8EC-C0AD-4091-B078-73A6DB5B2B1E}" presName="Name0" presStyleCnt="0">
        <dgm:presLayoutVars>
          <dgm:dir/>
          <dgm:animLvl val="lvl"/>
          <dgm:resizeHandles val="exact"/>
        </dgm:presLayoutVars>
      </dgm:prSet>
      <dgm:spPr/>
    </dgm:pt>
    <dgm:pt modelId="{DC5993B0-20FF-4AD5-8C43-D03FEE33D8C5}" type="pres">
      <dgm:prSet presAssocID="{FE2C44C2-59C4-4978-BE33-5E570EF9CD7E}" presName="linNode" presStyleCnt="0"/>
      <dgm:spPr/>
    </dgm:pt>
    <dgm:pt modelId="{EA4CF472-E3A0-4E13-96E0-39085A8670B3}" type="pres">
      <dgm:prSet presAssocID="{FE2C44C2-59C4-4978-BE33-5E570EF9CD7E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205D960-3170-4E46-B875-3E8BA73EC6F9}" type="pres">
      <dgm:prSet presAssocID="{FE2C44C2-59C4-4978-BE33-5E570EF9CD7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CBC1FB2-F1E9-4E53-9AEA-FFBAA51F8106}" srcId="{FE2C44C2-59C4-4978-BE33-5E570EF9CD7E}" destId="{05E15466-493F-4272-B91A-8E79D9DD1C2F}" srcOrd="0" destOrd="0" parTransId="{D0592971-BEB4-4EF4-BD4F-7F2FECE73EA1}" sibTransId="{3012E01D-5CC8-48EB-833D-59CBFDFCC9E6}"/>
    <dgm:cxn modelId="{683C7765-877B-4254-9850-5F6081D9F41C}" type="presOf" srcId="{1CD6430E-F910-4CF0-96C1-13E29D79A378}" destId="{A205D960-3170-4E46-B875-3E8BA73EC6F9}" srcOrd="0" destOrd="8" presId="urn:microsoft.com/office/officeart/2005/8/layout/vList5"/>
    <dgm:cxn modelId="{45950B18-114A-48CD-8D5E-AFFB6B3D5161}" srcId="{48947F73-3815-4A27-8482-67A1AA0D170C}" destId="{2D83DDF5-D168-49D7-9340-75DB894E964C}" srcOrd="0" destOrd="0" parTransId="{6FF5BBB8-D325-4144-B2B9-BAEBA55F77A4}" sibTransId="{A22AF716-59D5-48E9-BBE9-13C01E09CB92}"/>
    <dgm:cxn modelId="{14CA7FFE-C1EE-4917-B60D-715078BFBB7F}" type="presOf" srcId="{5346EC51-F082-49A2-8101-D67347ED2CCB}" destId="{A205D960-3170-4E46-B875-3E8BA73EC6F9}" srcOrd="0" destOrd="3" presId="urn:microsoft.com/office/officeart/2005/8/layout/vList5"/>
    <dgm:cxn modelId="{B7E428A3-EE69-4F58-87BB-70396259531C}" type="presOf" srcId="{5BB4AA3B-A940-4C17-B6B5-43CEE9E5DA52}" destId="{A205D960-3170-4E46-B875-3E8BA73EC6F9}" srcOrd="0" destOrd="5" presId="urn:microsoft.com/office/officeart/2005/8/layout/vList5"/>
    <dgm:cxn modelId="{D53B90AB-1914-40E9-9C64-E216E993E9E2}" type="presOf" srcId="{FE2C44C2-59C4-4978-BE33-5E570EF9CD7E}" destId="{EA4CF472-E3A0-4E13-96E0-39085A8670B3}" srcOrd="0" destOrd="0" presId="urn:microsoft.com/office/officeart/2005/8/layout/vList5"/>
    <dgm:cxn modelId="{0BAF71B4-5E3A-45D0-A9A9-25B9BCFC0E82}" srcId="{8DB6F8EC-C0AD-4091-B078-73A6DB5B2B1E}" destId="{FE2C44C2-59C4-4978-BE33-5E570EF9CD7E}" srcOrd="0" destOrd="0" parTransId="{FE7AC631-B52B-434B-9617-219365EE7591}" sibTransId="{A222FA7E-9B54-4853-9153-8447F60C446B}"/>
    <dgm:cxn modelId="{35B2D694-4D44-40E1-9DDC-1820112413A9}" type="presOf" srcId="{8DB6F8EC-C0AD-4091-B078-73A6DB5B2B1E}" destId="{C5B1EF12-08A2-4C82-B48B-F79449900B09}" srcOrd="0" destOrd="0" presId="urn:microsoft.com/office/officeart/2005/8/layout/vList5"/>
    <dgm:cxn modelId="{A89AA4FC-FA67-475C-94FA-5A3213920A87}" srcId="{FE2C44C2-59C4-4978-BE33-5E570EF9CD7E}" destId="{15D305FB-A32B-4977-902F-E365192752FC}" srcOrd="5" destOrd="0" parTransId="{1385B912-2EA5-400A-9C80-C60680E26D6D}" sibTransId="{C9456538-53A9-4A41-B404-FC023FC66FAC}"/>
    <dgm:cxn modelId="{D8824BFF-7D80-4D82-A2E1-959FDBF8C32F}" type="presOf" srcId="{05E15466-493F-4272-B91A-8E79D9DD1C2F}" destId="{A205D960-3170-4E46-B875-3E8BA73EC6F9}" srcOrd="0" destOrd="0" presId="urn:microsoft.com/office/officeart/2005/8/layout/vList5"/>
    <dgm:cxn modelId="{C7184269-99C7-4410-A532-A3D7F9EFA3AF}" srcId="{5346EC51-F082-49A2-8101-D67347ED2CCB}" destId="{834EAEBB-2E0A-4E5C-BF4C-AB697B0B637A}" srcOrd="0" destOrd="0" parTransId="{F3611CFF-D397-42A0-B7B8-8AA693A60916}" sibTransId="{7098D6FC-1E08-44A1-ACAB-ED88A13568B1}"/>
    <dgm:cxn modelId="{BD940C19-60A3-4381-B585-75962F1FDF48}" srcId="{FE2C44C2-59C4-4978-BE33-5E570EF9CD7E}" destId="{5BB4AA3B-A940-4C17-B6B5-43CEE9E5DA52}" srcOrd="2" destOrd="0" parTransId="{E434A1E2-35F7-4D1E-A0C9-B9E489C49169}" sibTransId="{59AC1074-8318-4240-BD1B-492C5E9C668B}"/>
    <dgm:cxn modelId="{2E05AC4A-976E-4A5C-A0A0-30E11CDC670C}" type="presOf" srcId="{834EAEBB-2E0A-4E5C-BF4C-AB697B0B637A}" destId="{A205D960-3170-4E46-B875-3E8BA73EC6F9}" srcOrd="0" destOrd="4" presId="urn:microsoft.com/office/officeart/2005/8/layout/vList5"/>
    <dgm:cxn modelId="{8F81CA1B-29BA-4B8E-BC67-9B3B31E2DC8F}" type="presOf" srcId="{2D83DDF5-D168-49D7-9340-75DB894E964C}" destId="{A205D960-3170-4E46-B875-3E8BA73EC6F9}" srcOrd="0" destOrd="2" presId="urn:microsoft.com/office/officeart/2005/8/layout/vList5"/>
    <dgm:cxn modelId="{60B8B4CF-10C2-4908-9DCC-59705FDABD9E}" srcId="{FE2C44C2-59C4-4978-BE33-5E570EF9CD7E}" destId="{5346EC51-F082-49A2-8101-D67347ED2CCB}" srcOrd="1" destOrd="0" parTransId="{76649F18-F81E-45BE-9EB0-2B1F355D9362}" sibTransId="{1E9D99B2-E320-492B-8CF3-7DCDF0F6E447}"/>
    <dgm:cxn modelId="{845141F8-6F4D-4A13-86D6-DBA00965CEBA}" srcId="{05E15466-493F-4272-B91A-8E79D9DD1C2F}" destId="{48947F73-3815-4A27-8482-67A1AA0D170C}" srcOrd="0" destOrd="0" parTransId="{76F02839-B7DD-4A33-A31C-4B5FAD25BC47}" sibTransId="{230E44D9-FC5C-4C14-BBFB-929BF8CACCAB}"/>
    <dgm:cxn modelId="{7633BF4F-C6A7-4C99-9505-3CEF0656946F}" srcId="{FE2C44C2-59C4-4978-BE33-5E570EF9CD7E}" destId="{1CD6430E-F910-4CF0-96C1-13E29D79A378}" srcOrd="4" destOrd="0" parTransId="{C79153E6-C191-4F1D-BCBC-FCBC94808E76}" sibTransId="{E0A74954-12DD-4EDF-92D1-59755D576F93}"/>
    <dgm:cxn modelId="{C681D8C7-17A5-451A-AF24-24AEE8413866}" srcId="{15D305FB-A32B-4977-902F-E365192752FC}" destId="{3D136D06-F894-4BA4-A91F-A35F58617264}" srcOrd="0" destOrd="0" parTransId="{DC607278-F1B4-4387-8B97-0EF0FAF6D5B8}" sibTransId="{5E7BBBE3-8119-439A-9225-F4011B45C95E}"/>
    <dgm:cxn modelId="{1A361499-3234-480A-B50B-360E08F1E060}" type="presOf" srcId="{C09D1886-0C9B-4FBA-BB95-D2F93B76EFB1}" destId="{A205D960-3170-4E46-B875-3E8BA73EC6F9}" srcOrd="0" destOrd="6" presId="urn:microsoft.com/office/officeart/2005/8/layout/vList5"/>
    <dgm:cxn modelId="{3D99705C-20AF-4022-9411-11E8768D4167}" type="presOf" srcId="{ACA8EEC5-DBF1-4CD6-997B-592787A721AC}" destId="{A205D960-3170-4E46-B875-3E8BA73EC6F9}" srcOrd="0" destOrd="7" presId="urn:microsoft.com/office/officeart/2005/8/layout/vList5"/>
    <dgm:cxn modelId="{61D6BCA0-2C34-49DD-B983-0339C8DF57C5}" type="presOf" srcId="{48947F73-3815-4A27-8482-67A1AA0D170C}" destId="{A205D960-3170-4E46-B875-3E8BA73EC6F9}" srcOrd="0" destOrd="1" presId="urn:microsoft.com/office/officeart/2005/8/layout/vList5"/>
    <dgm:cxn modelId="{DC4C3203-887D-4030-AE0A-A5E32BCBA73A}" type="presOf" srcId="{15D305FB-A32B-4977-902F-E365192752FC}" destId="{A205D960-3170-4E46-B875-3E8BA73EC6F9}" srcOrd="0" destOrd="9" presId="urn:microsoft.com/office/officeart/2005/8/layout/vList5"/>
    <dgm:cxn modelId="{EC0E78B0-27F4-4C66-8F1C-C25F4A630B7F}" srcId="{FE2C44C2-59C4-4978-BE33-5E570EF9CD7E}" destId="{C09D1886-0C9B-4FBA-BB95-D2F93B76EFB1}" srcOrd="3" destOrd="0" parTransId="{330C155B-988B-4FD2-9F3E-D41DB29D1BB5}" sibTransId="{6EC38B93-05C4-4009-A421-C6FA6AD46264}"/>
    <dgm:cxn modelId="{EB9647D6-DD2D-41AA-B626-213AAA4001F4}" type="presOf" srcId="{3D136D06-F894-4BA4-A91F-A35F58617264}" destId="{A205D960-3170-4E46-B875-3E8BA73EC6F9}" srcOrd="0" destOrd="10" presId="urn:microsoft.com/office/officeart/2005/8/layout/vList5"/>
    <dgm:cxn modelId="{683097D2-3F3B-4ED9-823D-D72101137551}" srcId="{C09D1886-0C9B-4FBA-BB95-D2F93B76EFB1}" destId="{ACA8EEC5-DBF1-4CD6-997B-592787A721AC}" srcOrd="0" destOrd="0" parTransId="{4BA5548C-54C0-494F-ABD9-B0C1A240A7C0}" sibTransId="{E67DCEF6-98A8-4DC9-8FDA-7EC5B3AF2C7B}"/>
    <dgm:cxn modelId="{B58760B6-EB1E-469F-9617-6AB118B21FAE}" type="presParOf" srcId="{C5B1EF12-08A2-4C82-B48B-F79449900B09}" destId="{DC5993B0-20FF-4AD5-8C43-D03FEE33D8C5}" srcOrd="0" destOrd="0" presId="urn:microsoft.com/office/officeart/2005/8/layout/vList5"/>
    <dgm:cxn modelId="{2FA7B275-C582-4B73-B428-1898822404AC}" type="presParOf" srcId="{DC5993B0-20FF-4AD5-8C43-D03FEE33D8C5}" destId="{EA4CF472-E3A0-4E13-96E0-39085A8670B3}" srcOrd="0" destOrd="0" presId="urn:microsoft.com/office/officeart/2005/8/layout/vList5"/>
    <dgm:cxn modelId="{CC3FE94C-1CEE-4D8D-BF73-CE916CAFC989}" type="presParOf" srcId="{DC5993B0-20FF-4AD5-8C43-D03FEE33D8C5}" destId="{A205D960-3170-4E46-B875-3E8BA73EC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4C52A-0CE0-4E03-A62D-8B70AEC5BC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FD7539-0A19-40F3-99B0-47837E736AFE}">
      <dgm:prSet/>
      <dgm:spPr/>
      <dgm:t>
        <a:bodyPr/>
        <a:lstStyle/>
        <a:p>
          <a:pPr rtl="0"/>
          <a:r>
            <a:rPr lang="en-US" smtClean="0"/>
            <a:t>C was initially used for systems programming</a:t>
          </a:r>
          <a:endParaRPr lang="en-US"/>
        </a:p>
      </dgm:t>
    </dgm:pt>
    <dgm:pt modelId="{21982E32-422E-4B38-BF0D-5A17528FC51F}" type="parTrans" cxnId="{9CE8E5AE-93EA-442A-8776-534B5C4CCDDB}">
      <dgm:prSet/>
      <dgm:spPr/>
      <dgm:t>
        <a:bodyPr/>
        <a:lstStyle/>
        <a:p>
          <a:endParaRPr lang="en-US"/>
        </a:p>
      </dgm:t>
    </dgm:pt>
    <dgm:pt modelId="{BC21996B-8055-4A48-9895-5783C3574BAF}" type="sibTrans" cxnId="{9CE8E5AE-93EA-442A-8776-534B5C4CCDDB}">
      <dgm:prSet/>
      <dgm:spPr/>
      <dgm:t>
        <a:bodyPr/>
        <a:lstStyle/>
        <a:p>
          <a:endParaRPr lang="en-US"/>
        </a:p>
      </dgm:t>
    </dgm:pt>
    <dgm:pt modelId="{CDE0BF5B-EE64-43B7-A979-B5B6A07AC4A3}">
      <dgm:prSet/>
      <dgm:spPr/>
      <dgm:t>
        <a:bodyPr/>
        <a:lstStyle/>
        <a:p>
          <a:pPr rtl="0"/>
          <a:r>
            <a:rPr lang="en-US" smtClean="0"/>
            <a:t>A system program forms a portion of the operating system of the computer or its support utilities</a:t>
          </a:r>
          <a:endParaRPr lang="en-US"/>
        </a:p>
      </dgm:t>
    </dgm:pt>
    <dgm:pt modelId="{59B5A590-FA81-4B16-B582-0D3B3A1611A9}" type="parTrans" cxnId="{60421B85-59DC-4636-87C0-D71D23AF922D}">
      <dgm:prSet/>
      <dgm:spPr/>
      <dgm:t>
        <a:bodyPr/>
        <a:lstStyle/>
        <a:p>
          <a:endParaRPr lang="en-US"/>
        </a:p>
      </dgm:t>
    </dgm:pt>
    <dgm:pt modelId="{57935522-594A-4FBC-9FFD-E38755A2EA9D}" type="sibTrans" cxnId="{60421B85-59DC-4636-87C0-D71D23AF922D}">
      <dgm:prSet/>
      <dgm:spPr/>
      <dgm:t>
        <a:bodyPr/>
        <a:lstStyle/>
        <a:p>
          <a:endParaRPr lang="en-US"/>
        </a:p>
      </dgm:t>
    </dgm:pt>
    <dgm:pt modelId="{A0A34722-8938-4A6E-BD54-2BBEE1AE0BF6}">
      <dgm:prSet/>
      <dgm:spPr/>
      <dgm:t>
        <a:bodyPr/>
        <a:lstStyle/>
        <a:p>
          <a:pPr rtl="0"/>
          <a:r>
            <a:rPr lang="en-US" smtClean="0"/>
            <a:t>Operating Systems, Interpreters, Editors, Assembly programs are usually called system programs</a:t>
          </a:r>
          <a:endParaRPr lang="en-US"/>
        </a:p>
      </dgm:t>
    </dgm:pt>
    <dgm:pt modelId="{80C77709-CAC3-4AFE-822E-5F0D49C585DA}" type="parTrans" cxnId="{AC29F781-2929-4B89-A4DB-4CA56517B111}">
      <dgm:prSet/>
      <dgm:spPr/>
      <dgm:t>
        <a:bodyPr/>
        <a:lstStyle/>
        <a:p>
          <a:endParaRPr lang="en-US"/>
        </a:p>
      </dgm:t>
    </dgm:pt>
    <dgm:pt modelId="{F8213B92-B43B-492B-B0E7-AD95BEE6E3FA}" type="sibTrans" cxnId="{AC29F781-2929-4B89-A4DB-4CA56517B111}">
      <dgm:prSet/>
      <dgm:spPr/>
      <dgm:t>
        <a:bodyPr/>
        <a:lstStyle/>
        <a:p>
          <a:endParaRPr lang="en-US"/>
        </a:p>
      </dgm:t>
    </dgm:pt>
    <dgm:pt modelId="{55BCCA72-85B8-4837-BB61-009081AB5680}">
      <dgm:prSet/>
      <dgm:spPr/>
      <dgm:t>
        <a:bodyPr/>
        <a:lstStyle/>
        <a:p>
          <a:pPr rtl="0"/>
          <a:r>
            <a:rPr lang="en-US" smtClean="0"/>
            <a:t>The UNIX operating system was developed using C</a:t>
          </a:r>
          <a:endParaRPr lang="en-US"/>
        </a:p>
      </dgm:t>
    </dgm:pt>
    <dgm:pt modelId="{46A575AB-75D7-4F8C-BBA2-6DA7A83F58AC}" type="parTrans" cxnId="{1E4E5372-C1F7-4CEF-AC24-7D4426834504}">
      <dgm:prSet/>
      <dgm:spPr/>
      <dgm:t>
        <a:bodyPr/>
        <a:lstStyle/>
        <a:p>
          <a:endParaRPr lang="en-US"/>
        </a:p>
      </dgm:t>
    </dgm:pt>
    <dgm:pt modelId="{BF31E12B-F85D-4B3A-A09E-4A37D3D8EA7A}" type="sibTrans" cxnId="{1E4E5372-C1F7-4CEF-AC24-7D4426834504}">
      <dgm:prSet/>
      <dgm:spPr/>
      <dgm:t>
        <a:bodyPr/>
        <a:lstStyle/>
        <a:p>
          <a:endParaRPr lang="en-US"/>
        </a:p>
      </dgm:t>
    </dgm:pt>
    <dgm:pt modelId="{1AB7877F-0762-4248-AFEC-59D8379ED6C4}">
      <dgm:prSet/>
      <dgm:spPr/>
      <dgm:t>
        <a:bodyPr/>
        <a:lstStyle/>
        <a:p>
          <a:pPr rtl="0"/>
          <a:r>
            <a:rPr lang="en-US" smtClean="0"/>
            <a:t>There are C compilers available for almost all types of PC’s</a:t>
          </a:r>
          <a:endParaRPr lang="en-US"/>
        </a:p>
      </dgm:t>
    </dgm:pt>
    <dgm:pt modelId="{7E0F2F77-103F-410D-96CD-C90AF0BD499E}" type="parTrans" cxnId="{CCD8E906-09D0-45EC-81E4-3914A39C7EB3}">
      <dgm:prSet/>
      <dgm:spPr/>
      <dgm:t>
        <a:bodyPr/>
        <a:lstStyle/>
        <a:p>
          <a:endParaRPr lang="en-US"/>
        </a:p>
      </dgm:t>
    </dgm:pt>
    <dgm:pt modelId="{DBF5EC6A-97D5-420F-A173-C92F2D68AF7D}" type="sibTrans" cxnId="{CCD8E906-09D0-45EC-81E4-3914A39C7EB3}">
      <dgm:prSet/>
      <dgm:spPr/>
      <dgm:t>
        <a:bodyPr/>
        <a:lstStyle/>
        <a:p>
          <a:endParaRPr lang="en-US"/>
        </a:p>
      </dgm:t>
    </dgm:pt>
    <dgm:pt modelId="{77E0E0D6-4FBA-42F1-99C1-A5BF5009908B}" type="pres">
      <dgm:prSet presAssocID="{C3C4C52A-0CE0-4E03-A62D-8B70AEC5BC27}" presName="linear" presStyleCnt="0">
        <dgm:presLayoutVars>
          <dgm:animLvl val="lvl"/>
          <dgm:resizeHandles val="exact"/>
        </dgm:presLayoutVars>
      </dgm:prSet>
      <dgm:spPr/>
    </dgm:pt>
    <dgm:pt modelId="{272FB796-DB85-4738-8607-815D6BD7970D}" type="pres">
      <dgm:prSet presAssocID="{6FFD7539-0A19-40F3-99B0-47837E736A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72D758E-476E-41AE-884C-6EA314C014B7}" type="pres">
      <dgm:prSet presAssocID="{BC21996B-8055-4A48-9895-5783C3574BAF}" presName="spacer" presStyleCnt="0"/>
      <dgm:spPr/>
    </dgm:pt>
    <dgm:pt modelId="{2C7D40AB-AC7F-476D-8F8D-1CD2736A0F22}" type="pres">
      <dgm:prSet presAssocID="{CDE0BF5B-EE64-43B7-A979-B5B6A07AC4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8A8BC9-4274-499F-8C50-7CB508DA4478}" type="pres">
      <dgm:prSet presAssocID="{57935522-594A-4FBC-9FFD-E38755A2EA9D}" presName="spacer" presStyleCnt="0"/>
      <dgm:spPr/>
    </dgm:pt>
    <dgm:pt modelId="{C63215BD-5829-4A2F-B93B-25F919C99C58}" type="pres">
      <dgm:prSet presAssocID="{A0A34722-8938-4A6E-BD54-2BBEE1AE0B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D5A775-AC26-43DD-A7F5-618773B6EF46}" type="pres">
      <dgm:prSet presAssocID="{F8213B92-B43B-492B-B0E7-AD95BEE6E3FA}" presName="spacer" presStyleCnt="0"/>
      <dgm:spPr/>
    </dgm:pt>
    <dgm:pt modelId="{105EF973-144C-4512-9662-4C403F334DC2}" type="pres">
      <dgm:prSet presAssocID="{55BCCA72-85B8-4837-BB61-009081AB56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16103D-D313-460D-A36D-431BD0CEB0B6}" type="pres">
      <dgm:prSet presAssocID="{BF31E12B-F85D-4B3A-A09E-4A37D3D8EA7A}" presName="spacer" presStyleCnt="0"/>
      <dgm:spPr/>
    </dgm:pt>
    <dgm:pt modelId="{C41E242F-4BA2-47AE-9BAA-E326CCB8281B}" type="pres">
      <dgm:prSet presAssocID="{1AB7877F-0762-4248-AFEC-59D8379ED6C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0421B85-59DC-4636-87C0-D71D23AF922D}" srcId="{C3C4C52A-0CE0-4E03-A62D-8B70AEC5BC27}" destId="{CDE0BF5B-EE64-43B7-A979-B5B6A07AC4A3}" srcOrd="1" destOrd="0" parTransId="{59B5A590-FA81-4B16-B582-0D3B3A1611A9}" sibTransId="{57935522-594A-4FBC-9FFD-E38755A2EA9D}"/>
    <dgm:cxn modelId="{31EE62C9-CE34-410D-B768-197DA6981CE3}" type="presOf" srcId="{6FFD7539-0A19-40F3-99B0-47837E736AFE}" destId="{272FB796-DB85-4738-8607-815D6BD7970D}" srcOrd="0" destOrd="0" presId="urn:microsoft.com/office/officeart/2005/8/layout/vList2"/>
    <dgm:cxn modelId="{94DE19E0-EE7A-4031-904F-6B87070B65D9}" type="presOf" srcId="{CDE0BF5B-EE64-43B7-A979-B5B6A07AC4A3}" destId="{2C7D40AB-AC7F-476D-8F8D-1CD2736A0F22}" srcOrd="0" destOrd="0" presId="urn:microsoft.com/office/officeart/2005/8/layout/vList2"/>
    <dgm:cxn modelId="{AC29F781-2929-4B89-A4DB-4CA56517B111}" srcId="{C3C4C52A-0CE0-4E03-A62D-8B70AEC5BC27}" destId="{A0A34722-8938-4A6E-BD54-2BBEE1AE0BF6}" srcOrd="2" destOrd="0" parTransId="{80C77709-CAC3-4AFE-822E-5F0D49C585DA}" sibTransId="{F8213B92-B43B-492B-B0E7-AD95BEE6E3FA}"/>
    <dgm:cxn modelId="{21B791B9-A849-4ACE-9989-572F0F791E3A}" type="presOf" srcId="{1AB7877F-0762-4248-AFEC-59D8379ED6C4}" destId="{C41E242F-4BA2-47AE-9BAA-E326CCB8281B}" srcOrd="0" destOrd="0" presId="urn:microsoft.com/office/officeart/2005/8/layout/vList2"/>
    <dgm:cxn modelId="{CCD8E906-09D0-45EC-81E4-3914A39C7EB3}" srcId="{C3C4C52A-0CE0-4E03-A62D-8B70AEC5BC27}" destId="{1AB7877F-0762-4248-AFEC-59D8379ED6C4}" srcOrd="4" destOrd="0" parTransId="{7E0F2F77-103F-410D-96CD-C90AF0BD499E}" sibTransId="{DBF5EC6A-97D5-420F-A173-C92F2D68AF7D}"/>
    <dgm:cxn modelId="{1E4E5372-C1F7-4CEF-AC24-7D4426834504}" srcId="{C3C4C52A-0CE0-4E03-A62D-8B70AEC5BC27}" destId="{55BCCA72-85B8-4837-BB61-009081AB5680}" srcOrd="3" destOrd="0" parTransId="{46A575AB-75D7-4F8C-BBA2-6DA7A83F58AC}" sibTransId="{BF31E12B-F85D-4B3A-A09E-4A37D3D8EA7A}"/>
    <dgm:cxn modelId="{57A2ACCD-B839-4295-BEC3-CE82565EB22F}" type="presOf" srcId="{A0A34722-8938-4A6E-BD54-2BBEE1AE0BF6}" destId="{C63215BD-5829-4A2F-B93B-25F919C99C58}" srcOrd="0" destOrd="0" presId="urn:microsoft.com/office/officeart/2005/8/layout/vList2"/>
    <dgm:cxn modelId="{2AC7A1F4-338B-4DDD-96FE-7E7FB2931873}" type="presOf" srcId="{55BCCA72-85B8-4837-BB61-009081AB5680}" destId="{105EF973-144C-4512-9662-4C403F334DC2}" srcOrd="0" destOrd="0" presId="urn:microsoft.com/office/officeart/2005/8/layout/vList2"/>
    <dgm:cxn modelId="{0B4361E1-890C-402A-BEE9-B32BEBBB65D5}" type="presOf" srcId="{C3C4C52A-0CE0-4E03-A62D-8B70AEC5BC27}" destId="{77E0E0D6-4FBA-42F1-99C1-A5BF5009908B}" srcOrd="0" destOrd="0" presId="urn:microsoft.com/office/officeart/2005/8/layout/vList2"/>
    <dgm:cxn modelId="{9CE8E5AE-93EA-442A-8776-534B5C4CCDDB}" srcId="{C3C4C52A-0CE0-4E03-A62D-8B70AEC5BC27}" destId="{6FFD7539-0A19-40F3-99B0-47837E736AFE}" srcOrd="0" destOrd="0" parTransId="{21982E32-422E-4B38-BF0D-5A17528FC51F}" sibTransId="{BC21996B-8055-4A48-9895-5783C3574BAF}"/>
    <dgm:cxn modelId="{EB2119B1-F3D6-4FDE-8076-06A9A4373613}" type="presParOf" srcId="{77E0E0D6-4FBA-42F1-99C1-A5BF5009908B}" destId="{272FB796-DB85-4738-8607-815D6BD7970D}" srcOrd="0" destOrd="0" presId="urn:microsoft.com/office/officeart/2005/8/layout/vList2"/>
    <dgm:cxn modelId="{CC6EF580-919A-48EB-A332-470F79663B4A}" type="presParOf" srcId="{77E0E0D6-4FBA-42F1-99C1-A5BF5009908B}" destId="{572D758E-476E-41AE-884C-6EA314C014B7}" srcOrd="1" destOrd="0" presId="urn:microsoft.com/office/officeart/2005/8/layout/vList2"/>
    <dgm:cxn modelId="{83B9773C-46C2-4ECE-A676-6266A9BF0DC7}" type="presParOf" srcId="{77E0E0D6-4FBA-42F1-99C1-A5BF5009908B}" destId="{2C7D40AB-AC7F-476D-8F8D-1CD2736A0F22}" srcOrd="2" destOrd="0" presId="urn:microsoft.com/office/officeart/2005/8/layout/vList2"/>
    <dgm:cxn modelId="{CF22F445-7670-46F3-B8CA-43D0B2D098D5}" type="presParOf" srcId="{77E0E0D6-4FBA-42F1-99C1-A5BF5009908B}" destId="{C28A8BC9-4274-499F-8C50-7CB508DA4478}" srcOrd="3" destOrd="0" presId="urn:microsoft.com/office/officeart/2005/8/layout/vList2"/>
    <dgm:cxn modelId="{51B6CB7E-4B6D-4B4C-B591-6A87F35F53FE}" type="presParOf" srcId="{77E0E0D6-4FBA-42F1-99C1-A5BF5009908B}" destId="{C63215BD-5829-4A2F-B93B-25F919C99C58}" srcOrd="4" destOrd="0" presId="urn:microsoft.com/office/officeart/2005/8/layout/vList2"/>
    <dgm:cxn modelId="{CE595B2D-F81B-4D5D-B64C-EE7AC42CD95C}" type="presParOf" srcId="{77E0E0D6-4FBA-42F1-99C1-A5BF5009908B}" destId="{A5D5A775-AC26-43DD-A7F5-618773B6EF46}" srcOrd="5" destOrd="0" presId="urn:microsoft.com/office/officeart/2005/8/layout/vList2"/>
    <dgm:cxn modelId="{21D7223D-CC7B-46E8-A202-9D9C2547F52C}" type="presParOf" srcId="{77E0E0D6-4FBA-42F1-99C1-A5BF5009908B}" destId="{105EF973-144C-4512-9662-4C403F334DC2}" srcOrd="6" destOrd="0" presId="urn:microsoft.com/office/officeart/2005/8/layout/vList2"/>
    <dgm:cxn modelId="{C8F1AF1B-ACC1-48F5-A396-52F1EBCC0E69}" type="presParOf" srcId="{77E0E0D6-4FBA-42F1-99C1-A5BF5009908B}" destId="{FB16103D-D313-460D-A36D-431BD0CEB0B6}" srcOrd="7" destOrd="0" presId="urn:microsoft.com/office/officeart/2005/8/layout/vList2"/>
    <dgm:cxn modelId="{8F20EC67-E8B0-46DD-A029-FEB454F5094F}" type="presParOf" srcId="{77E0E0D6-4FBA-42F1-99C1-A5BF5009908B}" destId="{C41E242F-4BA2-47AE-9BAA-E326CCB828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BDE9D-6DAB-418E-97A5-300EA67FF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94699D-6645-48A3-B3A4-9BF3A8739BCC}">
      <dgm:prSet/>
      <dgm:spPr/>
      <dgm:t>
        <a:bodyPr/>
        <a:lstStyle/>
        <a:p>
          <a:pPr rtl="0"/>
          <a:r>
            <a:rPr lang="en-US" smtClean="0"/>
            <a:t>C has 32 keywords</a:t>
          </a:r>
          <a:endParaRPr lang="en-US"/>
        </a:p>
      </dgm:t>
    </dgm:pt>
    <dgm:pt modelId="{D51EDF7D-F614-4568-ACE4-4C5409887E3C}" type="parTrans" cxnId="{AE05AFA3-DD2C-408E-A1C2-0AE2A6896D04}">
      <dgm:prSet/>
      <dgm:spPr/>
      <dgm:t>
        <a:bodyPr/>
        <a:lstStyle/>
        <a:p>
          <a:endParaRPr lang="en-US"/>
        </a:p>
      </dgm:t>
    </dgm:pt>
    <dgm:pt modelId="{6EDE3F36-A657-498E-AF6F-816ADB8480E3}" type="sibTrans" cxnId="{AE05AFA3-DD2C-408E-A1C2-0AE2A6896D04}">
      <dgm:prSet/>
      <dgm:spPr/>
      <dgm:t>
        <a:bodyPr/>
        <a:lstStyle/>
        <a:p>
          <a:endParaRPr lang="en-US"/>
        </a:p>
      </dgm:t>
    </dgm:pt>
    <dgm:pt modelId="{7D297C37-55C8-4749-879F-58944C7FBEF5}">
      <dgm:prSet/>
      <dgm:spPr/>
      <dgm:t>
        <a:bodyPr/>
        <a:lstStyle/>
        <a:p>
          <a:pPr rtl="0"/>
          <a:r>
            <a:rPr lang="en-US" smtClean="0"/>
            <a:t>These keywords combined with a formal syntax form a C  programming language</a:t>
          </a:r>
          <a:endParaRPr lang="en-US"/>
        </a:p>
      </dgm:t>
    </dgm:pt>
    <dgm:pt modelId="{C4529A10-F5A9-4B80-AFD0-42D29A7570E0}" type="parTrans" cxnId="{EC62E478-D09D-4710-9834-08C899550D45}">
      <dgm:prSet/>
      <dgm:spPr/>
      <dgm:t>
        <a:bodyPr/>
        <a:lstStyle/>
        <a:p>
          <a:endParaRPr lang="en-US"/>
        </a:p>
      </dgm:t>
    </dgm:pt>
    <dgm:pt modelId="{1ACE39CE-5B49-4445-9181-368A5A720EE2}" type="sibTrans" cxnId="{EC62E478-D09D-4710-9834-08C899550D45}">
      <dgm:prSet/>
      <dgm:spPr/>
      <dgm:t>
        <a:bodyPr/>
        <a:lstStyle/>
        <a:p>
          <a:endParaRPr lang="en-US"/>
        </a:p>
      </dgm:t>
    </dgm:pt>
    <dgm:pt modelId="{45C308CC-33A8-417E-B63B-F76A0B3E968F}">
      <dgm:prSet/>
      <dgm:spPr/>
      <dgm:t>
        <a:bodyPr/>
        <a:lstStyle/>
        <a:p>
          <a:pPr rtl="0"/>
          <a:r>
            <a:rPr lang="en-US" smtClean="0"/>
            <a:t>Rules to be followed for all programs written in C:</a:t>
          </a:r>
          <a:endParaRPr lang="en-US"/>
        </a:p>
      </dgm:t>
    </dgm:pt>
    <dgm:pt modelId="{D386AD57-4647-43A1-B6BD-1FB716CABD69}" type="parTrans" cxnId="{E7CC5935-622F-4D33-9937-78FFCE1BF54F}">
      <dgm:prSet/>
      <dgm:spPr/>
      <dgm:t>
        <a:bodyPr/>
        <a:lstStyle/>
        <a:p>
          <a:endParaRPr lang="en-US"/>
        </a:p>
      </dgm:t>
    </dgm:pt>
    <dgm:pt modelId="{994A66C2-7543-47D3-AFD6-F2B7E78BB9AB}" type="sibTrans" cxnId="{E7CC5935-622F-4D33-9937-78FFCE1BF54F}">
      <dgm:prSet/>
      <dgm:spPr/>
      <dgm:t>
        <a:bodyPr/>
        <a:lstStyle/>
        <a:p>
          <a:endParaRPr lang="en-US"/>
        </a:p>
      </dgm:t>
    </dgm:pt>
    <dgm:pt modelId="{8877029A-A6F0-4210-A09E-9D6CEB60CF5E}" type="pres">
      <dgm:prSet presAssocID="{2DDBDE9D-6DAB-418E-97A5-300EA67FFD11}" presName="linear" presStyleCnt="0">
        <dgm:presLayoutVars>
          <dgm:animLvl val="lvl"/>
          <dgm:resizeHandles val="exact"/>
        </dgm:presLayoutVars>
      </dgm:prSet>
      <dgm:spPr/>
    </dgm:pt>
    <dgm:pt modelId="{4A68C848-1C21-4B52-99AD-51D4C9769210}" type="pres">
      <dgm:prSet presAssocID="{7794699D-6645-48A3-B3A4-9BF3A8739B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4A16DC-396A-4886-AA12-CDF7D109C37D}" type="pres">
      <dgm:prSet presAssocID="{6EDE3F36-A657-498E-AF6F-816ADB8480E3}" presName="spacer" presStyleCnt="0"/>
      <dgm:spPr/>
    </dgm:pt>
    <dgm:pt modelId="{DDE5397E-0FB1-4033-BA3C-B1E6EF46C6A7}" type="pres">
      <dgm:prSet presAssocID="{7D297C37-55C8-4749-879F-58944C7FBE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546831-9EE1-429D-B7A5-C68322315DA7}" type="pres">
      <dgm:prSet presAssocID="{1ACE39CE-5B49-4445-9181-368A5A720EE2}" presName="spacer" presStyleCnt="0"/>
      <dgm:spPr/>
    </dgm:pt>
    <dgm:pt modelId="{15D28325-9D44-4FD7-8FC1-9208AC217D00}" type="pres">
      <dgm:prSet presAssocID="{45C308CC-33A8-417E-B63B-F76A0B3E96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62E478-D09D-4710-9834-08C899550D45}" srcId="{2DDBDE9D-6DAB-418E-97A5-300EA67FFD11}" destId="{7D297C37-55C8-4749-879F-58944C7FBEF5}" srcOrd="1" destOrd="0" parTransId="{C4529A10-F5A9-4B80-AFD0-42D29A7570E0}" sibTransId="{1ACE39CE-5B49-4445-9181-368A5A720EE2}"/>
    <dgm:cxn modelId="{ABA2C8CC-CA7B-4BF7-988A-2F08DCB6CB9D}" type="presOf" srcId="{7794699D-6645-48A3-B3A4-9BF3A8739BCC}" destId="{4A68C848-1C21-4B52-99AD-51D4C9769210}" srcOrd="0" destOrd="0" presId="urn:microsoft.com/office/officeart/2005/8/layout/vList2"/>
    <dgm:cxn modelId="{083E9078-F6F6-4F7A-9E3C-CEC994C21FD3}" type="presOf" srcId="{45C308CC-33A8-417E-B63B-F76A0B3E968F}" destId="{15D28325-9D44-4FD7-8FC1-9208AC217D00}" srcOrd="0" destOrd="0" presId="urn:microsoft.com/office/officeart/2005/8/layout/vList2"/>
    <dgm:cxn modelId="{92281E2F-8E3D-45E5-9424-BA4199000339}" type="presOf" srcId="{7D297C37-55C8-4749-879F-58944C7FBEF5}" destId="{DDE5397E-0FB1-4033-BA3C-B1E6EF46C6A7}" srcOrd="0" destOrd="0" presId="urn:microsoft.com/office/officeart/2005/8/layout/vList2"/>
    <dgm:cxn modelId="{E7CC5935-622F-4D33-9937-78FFCE1BF54F}" srcId="{2DDBDE9D-6DAB-418E-97A5-300EA67FFD11}" destId="{45C308CC-33A8-417E-B63B-F76A0B3E968F}" srcOrd="2" destOrd="0" parTransId="{D386AD57-4647-43A1-B6BD-1FB716CABD69}" sibTransId="{994A66C2-7543-47D3-AFD6-F2B7E78BB9AB}"/>
    <dgm:cxn modelId="{AE05AFA3-DD2C-408E-A1C2-0AE2A6896D04}" srcId="{2DDBDE9D-6DAB-418E-97A5-300EA67FFD11}" destId="{7794699D-6645-48A3-B3A4-9BF3A8739BCC}" srcOrd="0" destOrd="0" parTransId="{D51EDF7D-F614-4568-ACE4-4C5409887E3C}" sibTransId="{6EDE3F36-A657-498E-AF6F-816ADB8480E3}"/>
    <dgm:cxn modelId="{82BB27C2-EE95-40E4-96DB-D301C5DA2586}" type="presOf" srcId="{2DDBDE9D-6DAB-418E-97A5-300EA67FFD11}" destId="{8877029A-A6F0-4210-A09E-9D6CEB60CF5E}" srcOrd="0" destOrd="0" presId="urn:microsoft.com/office/officeart/2005/8/layout/vList2"/>
    <dgm:cxn modelId="{0E8B657A-39DA-47E7-9A90-3D8C8AF4F301}" type="presParOf" srcId="{8877029A-A6F0-4210-A09E-9D6CEB60CF5E}" destId="{4A68C848-1C21-4B52-99AD-51D4C9769210}" srcOrd="0" destOrd="0" presId="urn:microsoft.com/office/officeart/2005/8/layout/vList2"/>
    <dgm:cxn modelId="{7EB4C98E-2D26-4998-B7D1-1281BF67AF33}" type="presParOf" srcId="{8877029A-A6F0-4210-A09E-9D6CEB60CF5E}" destId="{FC4A16DC-396A-4886-AA12-CDF7D109C37D}" srcOrd="1" destOrd="0" presId="urn:microsoft.com/office/officeart/2005/8/layout/vList2"/>
    <dgm:cxn modelId="{04B9337E-4BE0-4AE3-B9A5-56C16B55133C}" type="presParOf" srcId="{8877029A-A6F0-4210-A09E-9D6CEB60CF5E}" destId="{DDE5397E-0FB1-4033-BA3C-B1E6EF46C6A7}" srcOrd="2" destOrd="0" presId="urn:microsoft.com/office/officeart/2005/8/layout/vList2"/>
    <dgm:cxn modelId="{046C2B95-81D7-4787-B62D-3E0B8AB14156}" type="presParOf" srcId="{8877029A-A6F0-4210-A09E-9D6CEB60CF5E}" destId="{58546831-9EE1-429D-B7A5-C68322315DA7}" srcOrd="3" destOrd="0" presId="urn:microsoft.com/office/officeart/2005/8/layout/vList2"/>
    <dgm:cxn modelId="{0D58A6BF-723C-4508-A2E0-5725F8F305FE}" type="presParOf" srcId="{8877029A-A6F0-4210-A09E-9D6CEB60CF5E}" destId="{15D28325-9D44-4FD7-8FC1-9208AC217D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FD5FC-CF7E-47FF-976D-F3BD62BE9FB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BD87B-EB29-4B4A-BE6B-371B1BC623AE}">
      <dgm:prSet/>
      <dgm:spPr/>
      <dgm:t>
        <a:bodyPr/>
        <a:lstStyle/>
        <a:p>
          <a:pPr rtl="0"/>
          <a:r>
            <a:rPr lang="en-US" smtClean="0"/>
            <a:t>All keywords are lowercased</a:t>
          </a:r>
          <a:endParaRPr lang="en-US"/>
        </a:p>
      </dgm:t>
    </dgm:pt>
    <dgm:pt modelId="{32004765-3447-4F9A-9648-9D564DD17898}" type="parTrans" cxnId="{EA84380D-F590-46AC-AA9D-AF6A65E5B697}">
      <dgm:prSet/>
      <dgm:spPr/>
      <dgm:t>
        <a:bodyPr/>
        <a:lstStyle/>
        <a:p>
          <a:endParaRPr lang="en-US"/>
        </a:p>
      </dgm:t>
    </dgm:pt>
    <dgm:pt modelId="{C96AFBC8-842A-472C-BACD-57A8271166BB}" type="sibTrans" cxnId="{EA84380D-F590-46AC-AA9D-AF6A65E5B697}">
      <dgm:prSet/>
      <dgm:spPr/>
      <dgm:t>
        <a:bodyPr/>
        <a:lstStyle/>
        <a:p>
          <a:endParaRPr lang="en-US"/>
        </a:p>
      </dgm:t>
    </dgm:pt>
    <dgm:pt modelId="{2885042B-B654-496A-B1D5-1EF8483482C9}">
      <dgm:prSet/>
      <dgm:spPr/>
      <dgm:t>
        <a:bodyPr/>
        <a:lstStyle/>
        <a:p>
          <a:pPr rtl="0"/>
          <a:r>
            <a:rPr lang="en-US" dirty="0" smtClean="0"/>
            <a:t>C is case sensitive, do while is different from DO WHILE</a:t>
          </a:r>
          <a:endParaRPr lang="en-US" dirty="0"/>
        </a:p>
      </dgm:t>
    </dgm:pt>
    <dgm:pt modelId="{33C8398B-471F-4902-8559-D4935CBBCCA2}" type="parTrans" cxnId="{0460099F-F753-429F-8961-A4A43A9EFD8E}">
      <dgm:prSet/>
      <dgm:spPr/>
      <dgm:t>
        <a:bodyPr/>
        <a:lstStyle/>
        <a:p>
          <a:endParaRPr lang="en-US"/>
        </a:p>
      </dgm:t>
    </dgm:pt>
    <dgm:pt modelId="{C163B661-0EED-4232-A186-CA86C122BCB5}" type="sibTrans" cxnId="{0460099F-F753-429F-8961-A4A43A9EFD8E}">
      <dgm:prSet/>
      <dgm:spPr/>
      <dgm:t>
        <a:bodyPr/>
        <a:lstStyle/>
        <a:p>
          <a:endParaRPr lang="en-US"/>
        </a:p>
      </dgm:t>
    </dgm:pt>
    <dgm:pt modelId="{FF3B0EEC-AADF-4F6E-96C0-BA25E7009AC8}">
      <dgm:prSet/>
      <dgm:spPr/>
      <dgm:t>
        <a:bodyPr/>
        <a:lstStyle/>
        <a:p>
          <a:pPr rtl="0"/>
          <a:r>
            <a:rPr lang="en-US" dirty="0" smtClean="0"/>
            <a:t>Keywords cannot be used as a variable or function name</a:t>
          </a:r>
          <a:endParaRPr lang="en-US" dirty="0"/>
        </a:p>
      </dgm:t>
    </dgm:pt>
    <dgm:pt modelId="{F4860F17-7AC4-4376-AE2A-675C52ADCA0C}" type="parTrans" cxnId="{FA6454C6-3E53-46C5-BCF5-21F99016129D}">
      <dgm:prSet/>
      <dgm:spPr/>
      <dgm:t>
        <a:bodyPr/>
        <a:lstStyle/>
        <a:p>
          <a:endParaRPr lang="en-US"/>
        </a:p>
      </dgm:t>
    </dgm:pt>
    <dgm:pt modelId="{80872042-B165-43B3-B5E6-939DB017EB61}" type="sibTrans" cxnId="{FA6454C6-3E53-46C5-BCF5-21F99016129D}">
      <dgm:prSet/>
      <dgm:spPr/>
      <dgm:t>
        <a:bodyPr/>
        <a:lstStyle/>
        <a:p>
          <a:endParaRPr lang="en-US"/>
        </a:p>
      </dgm:t>
    </dgm:pt>
    <dgm:pt modelId="{8F6D0CAE-132D-4870-9701-E5074F6412C5}" type="pres">
      <dgm:prSet presAssocID="{CAFFD5FC-CF7E-47FF-976D-F3BD62BE9FB7}" presName="CompostProcess" presStyleCnt="0">
        <dgm:presLayoutVars>
          <dgm:dir/>
          <dgm:resizeHandles val="exact"/>
        </dgm:presLayoutVars>
      </dgm:prSet>
      <dgm:spPr/>
    </dgm:pt>
    <dgm:pt modelId="{6B9722B1-0659-4549-91C4-EE34C09F8D34}" type="pres">
      <dgm:prSet presAssocID="{CAFFD5FC-CF7E-47FF-976D-F3BD62BE9FB7}" presName="arrow" presStyleLbl="bgShp" presStyleIdx="0" presStyleCnt="1"/>
      <dgm:spPr/>
    </dgm:pt>
    <dgm:pt modelId="{529AF23C-8D1F-413E-840C-3E3271B7B9C6}" type="pres">
      <dgm:prSet presAssocID="{CAFFD5FC-CF7E-47FF-976D-F3BD62BE9FB7}" presName="linearProcess" presStyleCnt="0"/>
      <dgm:spPr/>
    </dgm:pt>
    <dgm:pt modelId="{244BA27F-3264-4606-9AC5-39B321110B13}" type="pres">
      <dgm:prSet presAssocID="{A0ABD87B-EB29-4B4A-BE6B-371B1BC623AE}" presName="textNode" presStyleLbl="node1" presStyleIdx="0" presStyleCnt="3" custScaleY="248926">
        <dgm:presLayoutVars>
          <dgm:bulletEnabled val="1"/>
        </dgm:presLayoutVars>
      </dgm:prSet>
      <dgm:spPr/>
    </dgm:pt>
    <dgm:pt modelId="{D6923FEB-9E29-4B09-BAC8-729421C95E87}" type="pres">
      <dgm:prSet presAssocID="{C96AFBC8-842A-472C-BACD-57A8271166BB}" presName="sibTrans" presStyleCnt="0"/>
      <dgm:spPr/>
    </dgm:pt>
    <dgm:pt modelId="{3A829D46-4D68-462A-83DF-7A37ADDAFF02}" type="pres">
      <dgm:prSet presAssocID="{2885042B-B654-496A-B1D5-1EF8483482C9}" presName="textNode" presStyleLbl="node1" presStyleIdx="1" presStyleCnt="3" custScaleY="248926">
        <dgm:presLayoutVars>
          <dgm:bulletEnabled val="1"/>
        </dgm:presLayoutVars>
      </dgm:prSet>
      <dgm:spPr/>
    </dgm:pt>
    <dgm:pt modelId="{D95616AE-786A-449B-9C2A-090DA42A8F50}" type="pres">
      <dgm:prSet presAssocID="{C163B661-0EED-4232-A186-CA86C122BCB5}" presName="sibTrans" presStyleCnt="0"/>
      <dgm:spPr/>
    </dgm:pt>
    <dgm:pt modelId="{75FB67E6-72DA-4BD5-8EDD-18FB031BFE20}" type="pres">
      <dgm:prSet presAssocID="{FF3B0EEC-AADF-4F6E-96C0-BA25E7009AC8}" presName="textNode" presStyleLbl="node1" presStyleIdx="2" presStyleCnt="3" custScaleY="248926">
        <dgm:presLayoutVars>
          <dgm:bulletEnabled val="1"/>
        </dgm:presLayoutVars>
      </dgm:prSet>
      <dgm:spPr/>
    </dgm:pt>
  </dgm:ptLst>
  <dgm:cxnLst>
    <dgm:cxn modelId="{2A781458-F878-493C-827E-BF9A7C78BC96}" type="presOf" srcId="{2885042B-B654-496A-B1D5-1EF8483482C9}" destId="{3A829D46-4D68-462A-83DF-7A37ADDAFF02}" srcOrd="0" destOrd="0" presId="urn:microsoft.com/office/officeart/2005/8/layout/hProcess9"/>
    <dgm:cxn modelId="{FCBCD8E2-C2F7-4025-9811-27C9486B1E09}" type="presOf" srcId="{FF3B0EEC-AADF-4F6E-96C0-BA25E7009AC8}" destId="{75FB67E6-72DA-4BD5-8EDD-18FB031BFE20}" srcOrd="0" destOrd="0" presId="urn:microsoft.com/office/officeart/2005/8/layout/hProcess9"/>
    <dgm:cxn modelId="{0460099F-F753-429F-8961-A4A43A9EFD8E}" srcId="{CAFFD5FC-CF7E-47FF-976D-F3BD62BE9FB7}" destId="{2885042B-B654-496A-B1D5-1EF8483482C9}" srcOrd="1" destOrd="0" parTransId="{33C8398B-471F-4902-8559-D4935CBBCCA2}" sibTransId="{C163B661-0EED-4232-A186-CA86C122BCB5}"/>
    <dgm:cxn modelId="{EA72585D-5932-4BB8-939E-5FB3832DB025}" type="presOf" srcId="{A0ABD87B-EB29-4B4A-BE6B-371B1BC623AE}" destId="{244BA27F-3264-4606-9AC5-39B321110B13}" srcOrd="0" destOrd="0" presId="urn:microsoft.com/office/officeart/2005/8/layout/hProcess9"/>
    <dgm:cxn modelId="{7AC41715-9729-4E44-B6F9-47AA6A10854C}" type="presOf" srcId="{CAFFD5FC-CF7E-47FF-976D-F3BD62BE9FB7}" destId="{8F6D0CAE-132D-4870-9701-E5074F6412C5}" srcOrd="0" destOrd="0" presId="urn:microsoft.com/office/officeart/2005/8/layout/hProcess9"/>
    <dgm:cxn modelId="{EA84380D-F590-46AC-AA9D-AF6A65E5B697}" srcId="{CAFFD5FC-CF7E-47FF-976D-F3BD62BE9FB7}" destId="{A0ABD87B-EB29-4B4A-BE6B-371B1BC623AE}" srcOrd="0" destOrd="0" parTransId="{32004765-3447-4F9A-9648-9D564DD17898}" sibTransId="{C96AFBC8-842A-472C-BACD-57A8271166BB}"/>
    <dgm:cxn modelId="{FA6454C6-3E53-46C5-BCF5-21F99016129D}" srcId="{CAFFD5FC-CF7E-47FF-976D-F3BD62BE9FB7}" destId="{FF3B0EEC-AADF-4F6E-96C0-BA25E7009AC8}" srcOrd="2" destOrd="0" parTransId="{F4860F17-7AC4-4376-AE2A-675C52ADCA0C}" sibTransId="{80872042-B165-43B3-B5E6-939DB017EB61}"/>
    <dgm:cxn modelId="{ED52C9FF-99E1-4E36-925E-9D74A0BF6E2D}" type="presParOf" srcId="{8F6D0CAE-132D-4870-9701-E5074F6412C5}" destId="{6B9722B1-0659-4549-91C4-EE34C09F8D34}" srcOrd="0" destOrd="0" presId="urn:microsoft.com/office/officeart/2005/8/layout/hProcess9"/>
    <dgm:cxn modelId="{EAA86B8E-3022-4039-A648-4F7F6C8F9281}" type="presParOf" srcId="{8F6D0CAE-132D-4870-9701-E5074F6412C5}" destId="{529AF23C-8D1F-413E-840C-3E3271B7B9C6}" srcOrd="1" destOrd="0" presId="urn:microsoft.com/office/officeart/2005/8/layout/hProcess9"/>
    <dgm:cxn modelId="{B458D221-8AFC-4427-BAE2-95D42FB50308}" type="presParOf" srcId="{529AF23C-8D1F-413E-840C-3E3271B7B9C6}" destId="{244BA27F-3264-4606-9AC5-39B321110B13}" srcOrd="0" destOrd="0" presId="urn:microsoft.com/office/officeart/2005/8/layout/hProcess9"/>
    <dgm:cxn modelId="{9F94B472-C283-4A35-9E62-3810A2B60530}" type="presParOf" srcId="{529AF23C-8D1F-413E-840C-3E3271B7B9C6}" destId="{D6923FEB-9E29-4B09-BAC8-729421C95E87}" srcOrd="1" destOrd="0" presId="urn:microsoft.com/office/officeart/2005/8/layout/hProcess9"/>
    <dgm:cxn modelId="{D8E34352-2A00-4F54-803D-511B33153956}" type="presParOf" srcId="{529AF23C-8D1F-413E-840C-3E3271B7B9C6}" destId="{3A829D46-4D68-462A-83DF-7A37ADDAFF02}" srcOrd="2" destOrd="0" presId="urn:microsoft.com/office/officeart/2005/8/layout/hProcess9"/>
    <dgm:cxn modelId="{C6B5524E-7399-4B5A-AE38-6A2F6C5A7764}" type="presParOf" srcId="{529AF23C-8D1F-413E-840C-3E3271B7B9C6}" destId="{D95616AE-786A-449B-9C2A-090DA42A8F50}" srcOrd="3" destOrd="0" presId="urn:microsoft.com/office/officeart/2005/8/layout/hProcess9"/>
    <dgm:cxn modelId="{86186DE3-EEFF-434F-8BA6-4FC6AEEE5B81}" type="presParOf" srcId="{529AF23C-8D1F-413E-840C-3E3271B7B9C6}" destId="{75FB67E6-72DA-4BD5-8EDD-18FB031BFE2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2A4535-D14B-4CFD-8A6B-137645D0DD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CED401-9A14-4E3C-BC30-F11F457A8BCD}">
      <dgm:prSet/>
      <dgm:spPr/>
      <dgm:t>
        <a:bodyPr/>
        <a:lstStyle/>
        <a:p>
          <a:pPr rtl="0"/>
          <a:r>
            <a:rPr lang="en-US" smtClean="0"/>
            <a:t>A </a:t>
          </a:r>
          <a:r>
            <a:rPr lang="en-US" b="1" smtClean="0"/>
            <a:t>comment</a:t>
          </a:r>
          <a:r>
            <a:rPr lang="en-US" smtClean="0"/>
            <a:t> is descriptive text used to help a reader of the program understand its content.</a:t>
          </a:r>
          <a:endParaRPr lang="en-US"/>
        </a:p>
      </dgm:t>
    </dgm:pt>
    <dgm:pt modelId="{B19CB7AF-4174-426B-8300-961A382C8C7A}" type="parTrans" cxnId="{BC16AD8B-5646-4337-B549-6331A4DC927B}">
      <dgm:prSet/>
      <dgm:spPr/>
      <dgm:t>
        <a:bodyPr/>
        <a:lstStyle/>
        <a:p>
          <a:endParaRPr lang="en-US"/>
        </a:p>
      </dgm:t>
    </dgm:pt>
    <dgm:pt modelId="{90FB17C1-7461-491E-B5CD-8F553CCE58AD}" type="sibTrans" cxnId="{BC16AD8B-5646-4337-B549-6331A4DC927B}">
      <dgm:prSet/>
      <dgm:spPr/>
      <dgm:t>
        <a:bodyPr/>
        <a:lstStyle/>
        <a:p>
          <a:endParaRPr lang="en-US"/>
        </a:p>
      </dgm:t>
    </dgm:pt>
    <dgm:pt modelId="{65E37EB7-F760-4798-B928-820785B325FE}">
      <dgm:prSet/>
      <dgm:spPr/>
      <dgm:t>
        <a:bodyPr/>
        <a:lstStyle/>
        <a:p>
          <a:pPr rtl="0"/>
          <a:r>
            <a:rPr lang="en-US" smtClean="0"/>
            <a:t>All comments must begin with the characters  /*  and end with the characters  */</a:t>
          </a:r>
          <a:endParaRPr lang="en-US"/>
        </a:p>
      </dgm:t>
    </dgm:pt>
    <dgm:pt modelId="{FF42F045-0426-4A5B-80E9-9395D0B3C7D0}" type="parTrans" cxnId="{A9E2CCB7-9103-4A5C-B508-66C3861FC272}">
      <dgm:prSet/>
      <dgm:spPr/>
      <dgm:t>
        <a:bodyPr/>
        <a:lstStyle/>
        <a:p>
          <a:endParaRPr lang="en-US"/>
        </a:p>
      </dgm:t>
    </dgm:pt>
    <dgm:pt modelId="{B13407A1-8BC6-4746-A42C-1FC9B27A0E1B}" type="sibTrans" cxnId="{A9E2CCB7-9103-4A5C-B508-66C3861FC272}">
      <dgm:prSet/>
      <dgm:spPr/>
      <dgm:t>
        <a:bodyPr/>
        <a:lstStyle/>
        <a:p>
          <a:endParaRPr lang="en-US"/>
        </a:p>
      </dgm:t>
    </dgm:pt>
    <dgm:pt modelId="{AC19EF5F-F3DC-4910-A611-EF5F2868205A}">
      <dgm:prSet/>
      <dgm:spPr/>
      <dgm:t>
        <a:bodyPr/>
        <a:lstStyle/>
        <a:p>
          <a:pPr rtl="0"/>
          <a:r>
            <a:rPr lang="en-US" smtClean="0"/>
            <a:t>These are called </a:t>
          </a:r>
          <a:r>
            <a:rPr lang="en-US" b="1" smtClean="0"/>
            <a:t>comment delimiters</a:t>
          </a:r>
          <a:endParaRPr lang="en-US"/>
        </a:p>
      </dgm:t>
    </dgm:pt>
    <dgm:pt modelId="{5342CD87-38A1-4325-8E59-241BD205C8EA}" type="parTrans" cxnId="{025FF09F-5C45-4A06-9FED-4C81F3AF224E}">
      <dgm:prSet/>
      <dgm:spPr/>
      <dgm:t>
        <a:bodyPr/>
        <a:lstStyle/>
        <a:p>
          <a:endParaRPr lang="en-US"/>
        </a:p>
      </dgm:t>
    </dgm:pt>
    <dgm:pt modelId="{5573A79A-FD47-4AFC-BFA9-A24F724038D3}" type="sibTrans" cxnId="{025FF09F-5C45-4A06-9FED-4C81F3AF224E}">
      <dgm:prSet/>
      <dgm:spPr/>
      <dgm:t>
        <a:bodyPr/>
        <a:lstStyle/>
        <a:p>
          <a:endParaRPr lang="en-US"/>
        </a:p>
      </dgm:t>
    </dgm:pt>
    <dgm:pt modelId="{E271FF27-F434-4ADD-A6F1-A7E9A425568D}">
      <dgm:prSet/>
      <dgm:spPr/>
      <dgm:t>
        <a:bodyPr/>
        <a:lstStyle/>
        <a:p>
          <a:pPr rtl="0"/>
          <a:r>
            <a:rPr lang="en-US" smtClean="0"/>
            <a:t>The program header comment always comes first.</a:t>
          </a:r>
          <a:endParaRPr lang="en-US"/>
        </a:p>
      </dgm:t>
    </dgm:pt>
    <dgm:pt modelId="{A286EC36-B2A9-4CD1-927E-F90731D28ABC}" type="parTrans" cxnId="{AA23B193-8FB1-473E-91CC-EC271D0837ED}">
      <dgm:prSet/>
      <dgm:spPr/>
      <dgm:t>
        <a:bodyPr/>
        <a:lstStyle/>
        <a:p>
          <a:endParaRPr lang="en-US"/>
        </a:p>
      </dgm:t>
    </dgm:pt>
    <dgm:pt modelId="{AA412752-F26A-4643-B63B-1B67836DE405}" type="sibTrans" cxnId="{AA23B193-8FB1-473E-91CC-EC271D0837ED}">
      <dgm:prSet/>
      <dgm:spPr/>
      <dgm:t>
        <a:bodyPr/>
        <a:lstStyle/>
        <a:p>
          <a:endParaRPr lang="en-US"/>
        </a:p>
      </dgm:t>
    </dgm:pt>
    <dgm:pt modelId="{48BD51AA-4598-487E-B214-64DC32AA3902}">
      <dgm:prSet/>
      <dgm:spPr/>
      <dgm:t>
        <a:bodyPr/>
        <a:lstStyle/>
        <a:p>
          <a:pPr rtl="0"/>
          <a:r>
            <a:rPr lang="en-US" smtClean="0"/>
            <a:t>Look at the class web page for the required contents of our header comment.</a:t>
          </a:r>
          <a:endParaRPr lang="en-US"/>
        </a:p>
      </dgm:t>
    </dgm:pt>
    <dgm:pt modelId="{6EE7F9D2-C1CB-491B-A40E-E473CC490BA9}" type="parTrans" cxnId="{F9A2EF0B-6E5B-4149-8CC3-4F603CDA05D5}">
      <dgm:prSet/>
      <dgm:spPr/>
      <dgm:t>
        <a:bodyPr/>
        <a:lstStyle/>
        <a:p>
          <a:endParaRPr lang="en-US"/>
        </a:p>
      </dgm:t>
    </dgm:pt>
    <dgm:pt modelId="{DBEFDB4A-6569-4584-A8E9-CAA0B2C5842C}" type="sibTrans" cxnId="{F9A2EF0B-6E5B-4149-8CC3-4F603CDA05D5}">
      <dgm:prSet/>
      <dgm:spPr/>
      <dgm:t>
        <a:bodyPr/>
        <a:lstStyle/>
        <a:p>
          <a:endParaRPr lang="en-US"/>
        </a:p>
      </dgm:t>
    </dgm:pt>
    <dgm:pt modelId="{5C9DF5D6-D68A-4295-9C3A-2819E4B5B04D}" type="pres">
      <dgm:prSet presAssocID="{2A2A4535-D14B-4CFD-8A6B-137645D0DD7A}" presName="linearFlow" presStyleCnt="0">
        <dgm:presLayoutVars>
          <dgm:dir/>
          <dgm:resizeHandles val="exact"/>
        </dgm:presLayoutVars>
      </dgm:prSet>
      <dgm:spPr/>
    </dgm:pt>
    <dgm:pt modelId="{69232038-CB92-4A29-BA7A-5A0AF5E0BD87}" type="pres">
      <dgm:prSet presAssocID="{0ACED401-9A14-4E3C-BC30-F11F457A8BCD}" presName="composite" presStyleCnt="0"/>
      <dgm:spPr/>
    </dgm:pt>
    <dgm:pt modelId="{E81B7721-50DC-4F32-8335-561F38297A6D}" type="pres">
      <dgm:prSet presAssocID="{0ACED401-9A14-4E3C-BC30-F11F457A8BCD}" presName="imgShp" presStyleLbl="fgImgPlace1" presStyleIdx="0" presStyleCnt="5"/>
      <dgm:spPr/>
    </dgm:pt>
    <dgm:pt modelId="{7F6A864A-2677-4948-AFC8-388966D2C8A2}" type="pres">
      <dgm:prSet presAssocID="{0ACED401-9A14-4E3C-BC30-F11F457A8BCD}" presName="txShp" presStyleLbl="node1" presStyleIdx="0" presStyleCnt="5">
        <dgm:presLayoutVars>
          <dgm:bulletEnabled val="1"/>
        </dgm:presLayoutVars>
      </dgm:prSet>
      <dgm:spPr/>
    </dgm:pt>
    <dgm:pt modelId="{CC1B3114-9DC8-4F52-8253-518323E2B0AD}" type="pres">
      <dgm:prSet presAssocID="{90FB17C1-7461-491E-B5CD-8F553CCE58AD}" presName="spacing" presStyleCnt="0"/>
      <dgm:spPr/>
    </dgm:pt>
    <dgm:pt modelId="{BCF403F3-B1B8-4241-9B6C-C13B4CD098B4}" type="pres">
      <dgm:prSet presAssocID="{65E37EB7-F760-4798-B928-820785B325FE}" presName="composite" presStyleCnt="0"/>
      <dgm:spPr/>
    </dgm:pt>
    <dgm:pt modelId="{A0FA4787-64BE-44C6-8F2B-0568881A42E2}" type="pres">
      <dgm:prSet presAssocID="{65E37EB7-F760-4798-B928-820785B325FE}" presName="imgShp" presStyleLbl="fgImgPlace1" presStyleIdx="1" presStyleCnt="5"/>
      <dgm:spPr/>
    </dgm:pt>
    <dgm:pt modelId="{3B1085D0-A1A6-49D7-918E-90090BE22674}" type="pres">
      <dgm:prSet presAssocID="{65E37EB7-F760-4798-B928-820785B325FE}" presName="txShp" presStyleLbl="node1" presStyleIdx="1" presStyleCnt="5">
        <dgm:presLayoutVars>
          <dgm:bulletEnabled val="1"/>
        </dgm:presLayoutVars>
      </dgm:prSet>
      <dgm:spPr/>
    </dgm:pt>
    <dgm:pt modelId="{66EFC69B-E82E-435A-B733-EC27B3ADFB69}" type="pres">
      <dgm:prSet presAssocID="{B13407A1-8BC6-4746-A42C-1FC9B27A0E1B}" presName="spacing" presStyleCnt="0"/>
      <dgm:spPr/>
    </dgm:pt>
    <dgm:pt modelId="{1E27F7C2-D0C2-4432-AC07-52AE5734C3C3}" type="pres">
      <dgm:prSet presAssocID="{AC19EF5F-F3DC-4910-A611-EF5F2868205A}" presName="composite" presStyleCnt="0"/>
      <dgm:spPr/>
    </dgm:pt>
    <dgm:pt modelId="{D912D425-E853-4FC9-A66C-254E88A41FDE}" type="pres">
      <dgm:prSet presAssocID="{AC19EF5F-F3DC-4910-A611-EF5F2868205A}" presName="imgShp" presStyleLbl="fgImgPlace1" presStyleIdx="2" presStyleCnt="5"/>
      <dgm:spPr/>
    </dgm:pt>
    <dgm:pt modelId="{EDD5290A-DB2E-4F48-A584-E75F622ADD62}" type="pres">
      <dgm:prSet presAssocID="{AC19EF5F-F3DC-4910-A611-EF5F2868205A}" presName="txShp" presStyleLbl="node1" presStyleIdx="2" presStyleCnt="5">
        <dgm:presLayoutVars>
          <dgm:bulletEnabled val="1"/>
        </dgm:presLayoutVars>
      </dgm:prSet>
      <dgm:spPr/>
    </dgm:pt>
    <dgm:pt modelId="{69772107-0FC8-48EA-8FBA-D846A7EAE12D}" type="pres">
      <dgm:prSet presAssocID="{5573A79A-FD47-4AFC-BFA9-A24F724038D3}" presName="spacing" presStyleCnt="0"/>
      <dgm:spPr/>
    </dgm:pt>
    <dgm:pt modelId="{CECD754D-DE41-4E72-A53A-7FA818E7BA0B}" type="pres">
      <dgm:prSet presAssocID="{E271FF27-F434-4ADD-A6F1-A7E9A425568D}" presName="composite" presStyleCnt="0"/>
      <dgm:spPr/>
    </dgm:pt>
    <dgm:pt modelId="{A28852E7-B777-470C-871A-0024F6EF5139}" type="pres">
      <dgm:prSet presAssocID="{E271FF27-F434-4ADD-A6F1-A7E9A425568D}" presName="imgShp" presStyleLbl="fgImgPlace1" presStyleIdx="3" presStyleCnt="5"/>
      <dgm:spPr/>
    </dgm:pt>
    <dgm:pt modelId="{17FF0854-1686-4944-BDD4-FCAECF7B8203}" type="pres">
      <dgm:prSet presAssocID="{E271FF27-F434-4ADD-A6F1-A7E9A425568D}" presName="txShp" presStyleLbl="node1" presStyleIdx="3" presStyleCnt="5">
        <dgm:presLayoutVars>
          <dgm:bulletEnabled val="1"/>
        </dgm:presLayoutVars>
      </dgm:prSet>
      <dgm:spPr/>
    </dgm:pt>
    <dgm:pt modelId="{842D0F41-2A52-4222-A82A-5BF1917F5E62}" type="pres">
      <dgm:prSet presAssocID="{AA412752-F26A-4643-B63B-1B67836DE405}" presName="spacing" presStyleCnt="0"/>
      <dgm:spPr/>
    </dgm:pt>
    <dgm:pt modelId="{5C6D144E-9C76-42A2-AE60-7AA3F9AEB94F}" type="pres">
      <dgm:prSet presAssocID="{48BD51AA-4598-487E-B214-64DC32AA3902}" presName="composite" presStyleCnt="0"/>
      <dgm:spPr/>
    </dgm:pt>
    <dgm:pt modelId="{782C03B7-8F48-48DF-BA92-2630DF700FB5}" type="pres">
      <dgm:prSet presAssocID="{48BD51AA-4598-487E-B214-64DC32AA3902}" presName="imgShp" presStyleLbl="fgImgPlace1" presStyleIdx="4" presStyleCnt="5"/>
      <dgm:spPr/>
    </dgm:pt>
    <dgm:pt modelId="{01D2A1D9-779B-46EB-8D51-78E826368152}" type="pres">
      <dgm:prSet presAssocID="{48BD51AA-4598-487E-B214-64DC32AA3902}" presName="txShp" presStyleLbl="node1" presStyleIdx="4" presStyleCnt="5">
        <dgm:presLayoutVars>
          <dgm:bulletEnabled val="1"/>
        </dgm:presLayoutVars>
      </dgm:prSet>
      <dgm:spPr/>
    </dgm:pt>
  </dgm:ptLst>
  <dgm:cxnLst>
    <dgm:cxn modelId="{025FF09F-5C45-4A06-9FED-4C81F3AF224E}" srcId="{2A2A4535-D14B-4CFD-8A6B-137645D0DD7A}" destId="{AC19EF5F-F3DC-4910-A611-EF5F2868205A}" srcOrd="2" destOrd="0" parTransId="{5342CD87-38A1-4325-8E59-241BD205C8EA}" sibTransId="{5573A79A-FD47-4AFC-BFA9-A24F724038D3}"/>
    <dgm:cxn modelId="{87DBAA47-4D6E-4371-9F93-97217ECEE123}" type="presOf" srcId="{2A2A4535-D14B-4CFD-8A6B-137645D0DD7A}" destId="{5C9DF5D6-D68A-4295-9C3A-2819E4B5B04D}" srcOrd="0" destOrd="0" presId="urn:microsoft.com/office/officeart/2005/8/layout/vList3"/>
    <dgm:cxn modelId="{ECD799D9-E5D8-4323-899D-161F54030398}" type="presOf" srcId="{E271FF27-F434-4ADD-A6F1-A7E9A425568D}" destId="{17FF0854-1686-4944-BDD4-FCAECF7B8203}" srcOrd="0" destOrd="0" presId="urn:microsoft.com/office/officeart/2005/8/layout/vList3"/>
    <dgm:cxn modelId="{1F55C80C-C430-48FE-B33A-CCE2EE92E5DC}" type="presOf" srcId="{65E37EB7-F760-4798-B928-820785B325FE}" destId="{3B1085D0-A1A6-49D7-918E-90090BE22674}" srcOrd="0" destOrd="0" presId="urn:microsoft.com/office/officeart/2005/8/layout/vList3"/>
    <dgm:cxn modelId="{BC16AD8B-5646-4337-B549-6331A4DC927B}" srcId="{2A2A4535-D14B-4CFD-8A6B-137645D0DD7A}" destId="{0ACED401-9A14-4E3C-BC30-F11F457A8BCD}" srcOrd="0" destOrd="0" parTransId="{B19CB7AF-4174-426B-8300-961A382C8C7A}" sibTransId="{90FB17C1-7461-491E-B5CD-8F553CCE58AD}"/>
    <dgm:cxn modelId="{A9E2CCB7-9103-4A5C-B508-66C3861FC272}" srcId="{2A2A4535-D14B-4CFD-8A6B-137645D0DD7A}" destId="{65E37EB7-F760-4798-B928-820785B325FE}" srcOrd="1" destOrd="0" parTransId="{FF42F045-0426-4A5B-80E9-9395D0B3C7D0}" sibTransId="{B13407A1-8BC6-4746-A42C-1FC9B27A0E1B}"/>
    <dgm:cxn modelId="{C124A29E-1232-4FD2-B273-54164A71A0EE}" type="presOf" srcId="{AC19EF5F-F3DC-4910-A611-EF5F2868205A}" destId="{EDD5290A-DB2E-4F48-A584-E75F622ADD62}" srcOrd="0" destOrd="0" presId="urn:microsoft.com/office/officeart/2005/8/layout/vList3"/>
    <dgm:cxn modelId="{AA23B193-8FB1-473E-91CC-EC271D0837ED}" srcId="{2A2A4535-D14B-4CFD-8A6B-137645D0DD7A}" destId="{E271FF27-F434-4ADD-A6F1-A7E9A425568D}" srcOrd="3" destOrd="0" parTransId="{A286EC36-B2A9-4CD1-927E-F90731D28ABC}" sibTransId="{AA412752-F26A-4643-B63B-1B67836DE405}"/>
    <dgm:cxn modelId="{F9A2EF0B-6E5B-4149-8CC3-4F603CDA05D5}" srcId="{2A2A4535-D14B-4CFD-8A6B-137645D0DD7A}" destId="{48BD51AA-4598-487E-B214-64DC32AA3902}" srcOrd="4" destOrd="0" parTransId="{6EE7F9D2-C1CB-491B-A40E-E473CC490BA9}" sibTransId="{DBEFDB4A-6569-4584-A8E9-CAA0B2C5842C}"/>
    <dgm:cxn modelId="{FC002D52-F5A2-4A9A-A14A-AF400D11F14B}" type="presOf" srcId="{0ACED401-9A14-4E3C-BC30-F11F457A8BCD}" destId="{7F6A864A-2677-4948-AFC8-388966D2C8A2}" srcOrd="0" destOrd="0" presId="urn:microsoft.com/office/officeart/2005/8/layout/vList3"/>
    <dgm:cxn modelId="{387D6B9F-B29A-4C17-BE64-163B7AC41B86}" type="presOf" srcId="{48BD51AA-4598-487E-B214-64DC32AA3902}" destId="{01D2A1D9-779B-46EB-8D51-78E826368152}" srcOrd="0" destOrd="0" presId="urn:microsoft.com/office/officeart/2005/8/layout/vList3"/>
    <dgm:cxn modelId="{D59D1026-EF18-4946-9624-BBAA7BB1B150}" type="presParOf" srcId="{5C9DF5D6-D68A-4295-9C3A-2819E4B5B04D}" destId="{69232038-CB92-4A29-BA7A-5A0AF5E0BD87}" srcOrd="0" destOrd="0" presId="urn:microsoft.com/office/officeart/2005/8/layout/vList3"/>
    <dgm:cxn modelId="{E71515C8-BC99-4A6F-9706-B3510FE9586A}" type="presParOf" srcId="{69232038-CB92-4A29-BA7A-5A0AF5E0BD87}" destId="{E81B7721-50DC-4F32-8335-561F38297A6D}" srcOrd="0" destOrd="0" presId="urn:microsoft.com/office/officeart/2005/8/layout/vList3"/>
    <dgm:cxn modelId="{AFCAFA2A-22FB-49DC-B669-C92FD130EAE5}" type="presParOf" srcId="{69232038-CB92-4A29-BA7A-5A0AF5E0BD87}" destId="{7F6A864A-2677-4948-AFC8-388966D2C8A2}" srcOrd="1" destOrd="0" presId="urn:microsoft.com/office/officeart/2005/8/layout/vList3"/>
    <dgm:cxn modelId="{543C588B-EF3C-4936-AE29-584FF605AB13}" type="presParOf" srcId="{5C9DF5D6-D68A-4295-9C3A-2819E4B5B04D}" destId="{CC1B3114-9DC8-4F52-8253-518323E2B0AD}" srcOrd="1" destOrd="0" presId="urn:microsoft.com/office/officeart/2005/8/layout/vList3"/>
    <dgm:cxn modelId="{309056D8-97E6-4EE3-B8FC-44210831516B}" type="presParOf" srcId="{5C9DF5D6-D68A-4295-9C3A-2819E4B5B04D}" destId="{BCF403F3-B1B8-4241-9B6C-C13B4CD098B4}" srcOrd="2" destOrd="0" presId="urn:microsoft.com/office/officeart/2005/8/layout/vList3"/>
    <dgm:cxn modelId="{25942503-F418-4DE7-9E76-3D4D6997ABD3}" type="presParOf" srcId="{BCF403F3-B1B8-4241-9B6C-C13B4CD098B4}" destId="{A0FA4787-64BE-44C6-8F2B-0568881A42E2}" srcOrd="0" destOrd="0" presId="urn:microsoft.com/office/officeart/2005/8/layout/vList3"/>
    <dgm:cxn modelId="{050E78DC-7612-401F-B374-636AA95FA97C}" type="presParOf" srcId="{BCF403F3-B1B8-4241-9B6C-C13B4CD098B4}" destId="{3B1085D0-A1A6-49D7-918E-90090BE22674}" srcOrd="1" destOrd="0" presId="urn:microsoft.com/office/officeart/2005/8/layout/vList3"/>
    <dgm:cxn modelId="{6F30F5E4-7D86-4FE5-8F5D-91DA0A341421}" type="presParOf" srcId="{5C9DF5D6-D68A-4295-9C3A-2819E4B5B04D}" destId="{66EFC69B-E82E-435A-B733-EC27B3ADFB69}" srcOrd="3" destOrd="0" presId="urn:microsoft.com/office/officeart/2005/8/layout/vList3"/>
    <dgm:cxn modelId="{2028A55E-9EF4-4617-8212-42FAE911A454}" type="presParOf" srcId="{5C9DF5D6-D68A-4295-9C3A-2819E4B5B04D}" destId="{1E27F7C2-D0C2-4432-AC07-52AE5734C3C3}" srcOrd="4" destOrd="0" presId="urn:microsoft.com/office/officeart/2005/8/layout/vList3"/>
    <dgm:cxn modelId="{55CBC6A7-7500-4DC1-8DEF-26980D74EC49}" type="presParOf" srcId="{1E27F7C2-D0C2-4432-AC07-52AE5734C3C3}" destId="{D912D425-E853-4FC9-A66C-254E88A41FDE}" srcOrd="0" destOrd="0" presId="urn:microsoft.com/office/officeart/2005/8/layout/vList3"/>
    <dgm:cxn modelId="{12832492-70F8-4B1B-9874-4268C7026AA1}" type="presParOf" srcId="{1E27F7C2-D0C2-4432-AC07-52AE5734C3C3}" destId="{EDD5290A-DB2E-4F48-A584-E75F622ADD62}" srcOrd="1" destOrd="0" presId="urn:microsoft.com/office/officeart/2005/8/layout/vList3"/>
    <dgm:cxn modelId="{619E9A6E-F58A-41CE-8936-1BF94CF27F26}" type="presParOf" srcId="{5C9DF5D6-D68A-4295-9C3A-2819E4B5B04D}" destId="{69772107-0FC8-48EA-8FBA-D846A7EAE12D}" srcOrd="5" destOrd="0" presId="urn:microsoft.com/office/officeart/2005/8/layout/vList3"/>
    <dgm:cxn modelId="{69BCE3A7-B9CD-4249-9703-8E3D983E21AF}" type="presParOf" srcId="{5C9DF5D6-D68A-4295-9C3A-2819E4B5B04D}" destId="{CECD754D-DE41-4E72-A53A-7FA818E7BA0B}" srcOrd="6" destOrd="0" presId="urn:microsoft.com/office/officeart/2005/8/layout/vList3"/>
    <dgm:cxn modelId="{0F8D9EC7-4152-42E6-BBE0-88CD97316CCB}" type="presParOf" srcId="{CECD754D-DE41-4E72-A53A-7FA818E7BA0B}" destId="{A28852E7-B777-470C-871A-0024F6EF5139}" srcOrd="0" destOrd="0" presId="urn:microsoft.com/office/officeart/2005/8/layout/vList3"/>
    <dgm:cxn modelId="{3BFEB37C-FA62-40E1-92A9-F28C0415BA1B}" type="presParOf" srcId="{CECD754D-DE41-4E72-A53A-7FA818E7BA0B}" destId="{17FF0854-1686-4944-BDD4-FCAECF7B8203}" srcOrd="1" destOrd="0" presId="urn:microsoft.com/office/officeart/2005/8/layout/vList3"/>
    <dgm:cxn modelId="{F6AD895B-46F3-4007-81EE-6FB8562757EB}" type="presParOf" srcId="{5C9DF5D6-D68A-4295-9C3A-2819E4B5B04D}" destId="{842D0F41-2A52-4222-A82A-5BF1917F5E62}" srcOrd="7" destOrd="0" presId="urn:microsoft.com/office/officeart/2005/8/layout/vList3"/>
    <dgm:cxn modelId="{FC272BE7-664D-490A-AA46-ABB995E3D572}" type="presParOf" srcId="{5C9DF5D6-D68A-4295-9C3A-2819E4B5B04D}" destId="{5C6D144E-9C76-42A2-AE60-7AA3F9AEB94F}" srcOrd="8" destOrd="0" presId="urn:microsoft.com/office/officeart/2005/8/layout/vList3"/>
    <dgm:cxn modelId="{7F4C7085-17A8-404D-95F8-72BA8AAFE882}" type="presParOf" srcId="{5C6D144E-9C76-42A2-AE60-7AA3F9AEB94F}" destId="{782C03B7-8F48-48DF-BA92-2630DF700FB5}" srcOrd="0" destOrd="0" presId="urn:microsoft.com/office/officeart/2005/8/layout/vList3"/>
    <dgm:cxn modelId="{9E0B23DB-B8FE-4C2C-A14E-472BC516A198}" type="presParOf" srcId="{5C6D144E-9C76-42A2-AE60-7AA3F9AEB94F}" destId="{01D2A1D9-779B-46EB-8D51-78E82636815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E41D7E-C384-47A9-9ED5-733853BE4B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D962A8-EED5-4BFE-8643-6F1E130A0310}">
      <dgm:prSet/>
      <dgm:spPr/>
      <dgm:t>
        <a:bodyPr/>
        <a:lstStyle/>
        <a:p>
          <a:pPr rtl="0"/>
          <a:r>
            <a:rPr lang="en-US" smtClean="0"/>
            <a:t>Lines that begin with a # in column 1 are called </a:t>
          </a:r>
          <a:r>
            <a:rPr lang="en-US" b="1" smtClean="0"/>
            <a:t>preprocessor directives</a:t>
          </a:r>
          <a:r>
            <a:rPr lang="en-US" smtClean="0"/>
            <a:t> (</a:t>
          </a:r>
          <a:r>
            <a:rPr lang="en-US" b="1" smtClean="0"/>
            <a:t>commands</a:t>
          </a:r>
          <a:r>
            <a:rPr lang="en-US" smtClean="0"/>
            <a:t>).</a:t>
          </a:r>
          <a:endParaRPr lang="en-US"/>
        </a:p>
      </dgm:t>
    </dgm:pt>
    <dgm:pt modelId="{0E17B6C7-EAC1-4930-9F6B-8221F1D5BED6}" type="parTrans" cxnId="{9F778F47-B5D3-41D0-8ECB-D44091AE6F5B}">
      <dgm:prSet/>
      <dgm:spPr/>
      <dgm:t>
        <a:bodyPr/>
        <a:lstStyle/>
        <a:p>
          <a:endParaRPr lang="en-US"/>
        </a:p>
      </dgm:t>
    </dgm:pt>
    <dgm:pt modelId="{8722FDD2-FAD8-423D-ACEB-1DDE80B8E2BF}" type="sibTrans" cxnId="{9F778F47-B5D3-41D0-8ECB-D44091AE6F5B}">
      <dgm:prSet/>
      <dgm:spPr/>
      <dgm:t>
        <a:bodyPr/>
        <a:lstStyle/>
        <a:p>
          <a:endParaRPr lang="en-US"/>
        </a:p>
      </dgm:t>
    </dgm:pt>
    <dgm:pt modelId="{9ACBF3F5-F2F0-4C3F-A857-5E58695CD053}">
      <dgm:prSet/>
      <dgm:spPr/>
      <dgm:t>
        <a:bodyPr/>
        <a:lstStyle/>
        <a:p>
          <a:pPr rtl="0"/>
          <a:r>
            <a:rPr lang="en-US" dirty="0" smtClean="0"/>
            <a:t>Example:  the </a:t>
          </a:r>
          <a:r>
            <a:rPr lang="en-US" b="1" dirty="0" smtClean="0"/>
            <a:t>#include &lt;</a:t>
          </a:r>
          <a:r>
            <a:rPr lang="en-US" b="1" dirty="0" err="1" smtClean="0"/>
            <a:t>stdio.h</a:t>
          </a:r>
          <a:r>
            <a:rPr lang="en-US" b="1" dirty="0" smtClean="0"/>
            <a:t>&gt;</a:t>
          </a:r>
          <a:r>
            <a:rPr lang="en-US" dirty="0" smtClean="0"/>
            <a:t> directive causes the preprocessor to include a copy of the standard input/output header file </a:t>
          </a:r>
          <a:r>
            <a:rPr lang="en-US" b="1" dirty="0" err="1" smtClean="0"/>
            <a:t>stdio.h</a:t>
          </a:r>
          <a:r>
            <a:rPr lang="en-US" b="1" dirty="0" smtClean="0"/>
            <a:t> </a:t>
          </a:r>
          <a:r>
            <a:rPr lang="en-US" dirty="0" smtClean="0"/>
            <a:t>at this point in the code.</a:t>
          </a:r>
          <a:endParaRPr lang="en-US" dirty="0"/>
        </a:p>
      </dgm:t>
    </dgm:pt>
    <dgm:pt modelId="{B38F7E94-57F5-4D8A-AB9C-75BE4C39432C}" type="parTrans" cxnId="{AA6D678D-FE1E-43D8-ABA0-936400F27E93}">
      <dgm:prSet/>
      <dgm:spPr/>
      <dgm:t>
        <a:bodyPr/>
        <a:lstStyle/>
        <a:p>
          <a:endParaRPr lang="en-US"/>
        </a:p>
      </dgm:t>
    </dgm:pt>
    <dgm:pt modelId="{E83343CB-476F-45E7-94AA-DDDBBD71B4D4}" type="sibTrans" cxnId="{AA6D678D-FE1E-43D8-ABA0-936400F27E93}">
      <dgm:prSet/>
      <dgm:spPr/>
      <dgm:t>
        <a:bodyPr/>
        <a:lstStyle/>
        <a:p>
          <a:endParaRPr lang="en-US"/>
        </a:p>
      </dgm:t>
    </dgm:pt>
    <dgm:pt modelId="{FEEB8CA3-7064-4467-A145-2F548605906F}">
      <dgm:prSet/>
      <dgm:spPr/>
      <dgm:t>
        <a:bodyPr/>
        <a:lstStyle/>
        <a:p>
          <a:pPr rtl="0"/>
          <a:r>
            <a:rPr lang="en-US" smtClean="0"/>
            <a:t>This header file was included because it contains information about the printf ( ) function that is used in this program.</a:t>
          </a:r>
          <a:endParaRPr lang="en-US"/>
        </a:p>
      </dgm:t>
    </dgm:pt>
    <dgm:pt modelId="{86684428-7365-4B71-B229-62913ECEFDE4}" type="parTrans" cxnId="{E3967F5E-24AE-4764-86BB-DE45DD4B925C}">
      <dgm:prSet/>
      <dgm:spPr/>
      <dgm:t>
        <a:bodyPr/>
        <a:lstStyle/>
        <a:p>
          <a:endParaRPr lang="en-US"/>
        </a:p>
      </dgm:t>
    </dgm:pt>
    <dgm:pt modelId="{1D17FF7D-F4CD-452C-B549-C2D11F976A98}" type="sibTrans" cxnId="{E3967F5E-24AE-4764-86BB-DE45DD4B925C}">
      <dgm:prSet/>
      <dgm:spPr/>
      <dgm:t>
        <a:bodyPr/>
        <a:lstStyle/>
        <a:p>
          <a:endParaRPr lang="en-US"/>
        </a:p>
      </dgm:t>
    </dgm:pt>
    <dgm:pt modelId="{8877323C-A5A1-42B1-BC82-07687D63BD24}" type="pres">
      <dgm:prSet presAssocID="{11E41D7E-C384-47A9-9ED5-733853BE4BB6}" presName="linear" presStyleCnt="0">
        <dgm:presLayoutVars>
          <dgm:animLvl val="lvl"/>
          <dgm:resizeHandles val="exact"/>
        </dgm:presLayoutVars>
      </dgm:prSet>
      <dgm:spPr/>
    </dgm:pt>
    <dgm:pt modelId="{A1E60430-507F-4A5B-B09B-821CB0356E1C}" type="pres">
      <dgm:prSet presAssocID="{01D962A8-EED5-4BFE-8643-6F1E130A03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63CD3B-6F41-41DE-9A12-CE40AE0F3118}" type="pres">
      <dgm:prSet presAssocID="{8722FDD2-FAD8-423D-ACEB-1DDE80B8E2BF}" presName="spacer" presStyleCnt="0"/>
      <dgm:spPr/>
    </dgm:pt>
    <dgm:pt modelId="{7DF16853-BF8A-4626-96C7-156EAA31646B}" type="pres">
      <dgm:prSet presAssocID="{9ACBF3F5-F2F0-4C3F-A857-5E58695CD0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3E82B-AA92-4027-98C3-A48EBB4CD02A}" type="pres">
      <dgm:prSet presAssocID="{E83343CB-476F-45E7-94AA-DDDBBD71B4D4}" presName="spacer" presStyleCnt="0"/>
      <dgm:spPr/>
    </dgm:pt>
    <dgm:pt modelId="{4AE8B5C3-0089-4824-AB4A-D4C6AEDF044D}" type="pres">
      <dgm:prSet presAssocID="{FEEB8CA3-7064-4467-A145-2F54860590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778F47-B5D3-41D0-8ECB-D44091AE6F5B}" srcId="{11E41D7E-C384-47A9-9ED5-733853BE4BB6}" destId="{01D962A8-EED5-4BFE-8643-6F1E130A0310}" srcOrd="0" destOrd="0" parTransId="{0E17B6C7-EAC1-4930-9F6B-8221F1D5BED6}" sibTransId="{8722FDD2-FAD8-423D-ACEB-1DDE80B8E2BF}"/>
    <dgm:cxn modelId="{E3967F5E-24AE-4764-86BB-DE45DD4B925C}" srcId="{11E41D7E-C384-47A9-9ED5-733853BE4BB6}" destId="{FEEB8CA3-7064-4467-A145-2F548605906F}" srcOrd="2" destOrd="0" parTransId="{86684428-7365-4B71-B229-62913ECEFDE4}" sibTransId="{1D17FF7D-F4CD-452C-B549-C2D11F976A98}"/>
    <dgm:cxn modelId="{AA6D678D-FE1E-43D8-ABA0-936400F27E93}" srcId="{11E41D7E-C384-47A9-9ED5-733853BE4BB6}" destId="{9ACBF3F5-F2F0-4C3F-A857-5E58695CD053}" srcOrd="1" destOrd="0" parTransId="{B38F7E94-57F5-4D8A-AB9C-75BE4C39432C}" sibTransId="{E83343CB-476F-45E7-94AA-DDDBBD71B4D4}"/>
    <dgm:cxn modelId="{A36CBD67-5951-49F9-BB40-628A1FEB4AE2}" type="presOf" srcId="{9ACBF3F5-F2F0-4C3F-A857-5E58695CD053}" destId="{7DF16853-BF8A-4626-96C7-156EAA31646B}" srcOrd="0" destOrd="0" presId="urn:microsoft.com/office/officeart/2005/8/layout/vList2"/>
    <dgm:cxn modelId="{25EEBF90-E7CB-4448-B51E-98E4B4BDE547}" type="presOf" srcId="{FEEB8CA3-7064-4467-A145-2F548605906F}" destId="{4AE8B5C3-0089-4824-AB4A-D4C6AEDF044D}" srcOrd="0" destOrd="0" presId="urn:microsoft.com/office/officeart/2005/8/layout/vList2"/>
    <dgm:cxn modelId="{26E1509C-0577-42AB-8B30-6ED056622FBE}" type="presOf" srcId="{11E41D7E-C384-47A9-9ED5-733853BE4BB6}" destId="{8877323C-A5A1-42B1-BC82-07687D63BD24}" srcOrd="0" destOrd="0" presId="urn:microsoft.com/office/officeart/2005/8/layout/vList2"/>
    <dgm:cxn modelId="{C870EB8B-59C6-4245-8A7F-12268F26207D}" type="presOf" srcId="{01D962A8-EED5-4BFE-8643-6F1E130A0310}" destId="{A1E60430-507F-4A5B-B09B-821CB0356E1C}" srcOrd="0" destOrd="0" presId="urn:microsoft.com/office/officeart/2005/8/layout/vList2"/>
    <dgm:cxn modelId="{6D0282F9-41B9-47BD-AEDF-C52026617FF7}" type="presParOf" srcId="{8877323C-A5A1-42B1-BC82-07687D63BD24}" destId="{A1E60430-507F-4A5B-B09B-821CB0356E1C}" srcOrd="0" destOrd="0" presId="urn:microsoft.com/office/officeart/2005/8/layout/vList2"/>
    <dgm:cxn modelId="{8CB8FECD-F93B-420D-BAF6-26F79E99AA11}" type="presParOf" srcId="{8877323C-A5A1-42B1-BC82-07687D63BD24}" destId="{0563CD3B-6F41-41DE-9A12-CE40AE0F3118}" srcOrd="1" destOrd="0" presId="urn:microsoft.com/office/officeart/2005/8/layout/vList2"/>
    <dgm:cxn modelId="{0198C9AF-9770-4C3B-8BBF-B1BA0B5C5C42}" type="presParOf" srcId="{8877323C-A5A1-42B1-BC82-07687D63BD24}" destId="{7DF16853-BF8A-4626-96C7-156EAA31646B}" srcOrd="2" destOrd="0" presId="urn:microsoft.com/office/officeart/2005/8/layout/vList2"/>
    <dgm:cxn modelId="{7C3B191A-E537-49DF-B1C2-75C9A55D5538}" type="presParOf" srcId="{8877323C-A5A1-42B1-BC82-07687D63BD24}" destId="{8723E82B-AA92-4027-98C3-A48EBB4CD02A}" srcOrd="3" destOrd="0" presId="urn:microsoft.com/office/officeart/2005/8/layout/vList2"/>
    <dgm:cxn modelId="{BF8EA698-A138-452D-9AF1-D0EE8336A318}" type="presParOf" srcId="{8877323C-A5A1-42B1-BC82-07687D63BD24}" destId="{4AE8B5C3-0089-4824-AB4A-D4C6AEDF04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7DF4C5-8BE2-4AF1-B358-88E11FD3A8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36D0B5-1449-4680-AD38-81871141C432}">
      <dgm:prSet/>
      <dgm:spPr/>
      <dgm:t>
        <a:bodyPr/>
        <a:lstStyle/>
        <a:p>
          <a:pPr rtl="0"/>
          <a:r>
            <a:rPr lang="en-US" smtClean="0"/>
            <a:t>Download &amp; Install Dev-C++ from </a:t>
          </a:r>
          <a:r>
            <a:rPr lang="en-US" smtClean="0">
              <a:hlinkClick xmlns:r="http://schemas.openxmlformats.org/officeDocument/2006/relationships" r:id="rId1"/>
            </a:rPr>
            <a:t>http://www.bloodshed.net/dev/devcpp.html</a:t>
          </a:r>
          <a:endParaRPr lang="en-US"/>
        </a:p>
      </dgm:t>
    </dgm:pt>
    <dgm:pt modelId="{2D2C3B9A-8033-4D1F-AC2C-98AD6EA0B829}" type="parTrans" cxnId="{6359864B-35D4-4447-B15C-420D4BC8CB17}">
      <dgm:prSet/>
      <dgm:spPr/>
      <dgm:t>
        <a:bodyPr/>
        <a:lstStyle/>
        <a:p>
          <a:endParaRPr lang="en-US"/>
        </a:p>
      </dgm:t>
    </dgm:pt>
    <dgm:pt modelId="{332E12D4-A6F7-46D8-AD25-82E90229BDFB}" type="sibTrans" cxnId="{6359864B-35D4-4447-B15C-420D4BC8CB17}">
      <dgm:prSet/>
      <dgm:spPr/>
      <dgm:t>
        <a:bodyPr/>
        <a:lstStyle/>
        <a:p>
          <a:endParaRPr lang="en-US"/>
        </a:p>
      </dgm:t>
    </dgm:pt>
    <dgm:pt modelId="{69FEC422-601A-4AFF-B7DA-3F9FC641E7DA}">
      <dgm:prSet/>
      <dgm:spPr/>
      <dgm:t>
        <a:bodyPr/>
        <a:lstStyle/>
        <a:p>
          <a:pPr rtl="0"/>
          <a:r>
            <a:rPr lang="en-US" smtClean="0"/>
            <a:t>Run Dev-C++ and discover its features</a:t>
          </a:r>
          <a:endParaRPr lang="en-US"/>
        </a:p>
      </dgm:t>
    </dgm:pt>
    <dgm:pt modelId="{610F57D3-1EC0-4BA0-AB98-E07286105037}" type="parTrans" cxnId="{1D5216A1-83F2-49B1-867F-5822C9996A3D}">
      <dgm:prSet/>
      <dgm:spPr/>
      <dgm:t>
        <a:bodyPr/>
        <a:lstStyle/>
        <a:p>
          <a:endParaRPr lang="en-US"/>
        </a:p>
      </dgm:t>
    </dgm:pt>
    <dgm:pt modelId="{84CDEA3B-2C01-4C76-B209-5B1EBEB3DD76}" type="sibTrans" cxnId="{1D5216A1-83F2-49B1-867F-5822C9996A3D}">
      <dgm:prSet/>
      <dgm:spPr/>
      <dgm:t>
        <a:bodyPr/>
        <a:lstStyle/>
        <a:p>
          <a:endParaRPr lang="en-US"/>
        </a:p>
      </dgm:t>
    </dgm:pt>
    <dgm:pt modelId="{B54112AB-BBB3-4797-BE39-F1AA88EB3AB3}">
      <dgm:prSet/>
      <dgm:spPr/>
      <dgm:t>
        <a:bodyPr/>
        <a:lstStyle/>
        <a:p>
          <a:pPr rtl="0"/>
          <a:r>
            <a:rPr lang="en-US" smtClean="0"/>
            <a:t>Creating a Program: Ctrl+N</a:t>
          </a:r>
          <a:endParaRPr lang="en-US"/>
        </a:p>
      </dgm:t>
    </dgm:pt>
    <dgm:pt modelId="{AE7CA895-92B7-468A-96BF-9E0747EE6A37}" type="parTrans" cxnId="{42756405-0A0A-47CC-B02F-BA3912FDF459}">
      <dgm:prSet/>
      <dgm:spPr/>
      <dgm:t>
        <a:bodyPr/>
        <a:lstStyle/>
        <a:p>
          <a:endParaRPr lang="en-US"/>
        </a:p>
      </dgm:t>
    </dgm:pt>
    <dgm:pt modelId="{7C13F93E-FAD3-410E-A1D8-CB4A496C3A87}" type="sibTrans" cxnId="{42756405-0A0A-47CC-B02F-BA3912FDF459}">
      <dgm:prSet/>
      <dgm:spPr/>
      <dgm:t>
        <a:bodyPr/>
        <a:lstStyle/>
        <a:p>
          <a:endParaRPr lang="en-US"/>
        </a:p>
      </dgm:t>
    </dgm:pt>
    <dgm:pt modelId="{6CC03663-E78E-4062-98C5-16847A6CB59E}">
      <dgm:prSet/>
      <dgm:spPr/>
      <dgm:t>
        <a:bodyPr/>
        <a:lstStyle/>
        <a:p>
          <a:pPr rtl="0"/>
          <a:r>
            <a:rPr lang="en-US" smtClean="0"/>
            <a:t>Compiling a Program: Ctrl+F9</a:t>
          </a:r>
          <a:endParaRPr lang="en-US"/>
        </a:p>
      </dgm:t>
    </dgm:pt>
    <dgm:pt modelId="{5BF7629E-EC11-4823-93E2-86D9BF2ED976}" type="parTrans" cxnId="{E0ECA553-F876-4921-A2B6-53D57C3E34D9}">
      <dgm:prSet/>
      <dgm:spPr/>
      <dgm:t>
        <a:bodyPr/>
        <a:lstStyle/>
        <a:p>
          <a:endParaRPr lang="en-US"/>
        </a:p>
      </dgm:t>
    </dgm:pt>
    <dgm:pt modelId="{21D715D9-044D-4A04-9781-3AC4B3ABA9AC}" type="sibTrans" cxnId="{E0ECA553-F876-4921-A2B6-53D57C3E34D9}">
      <dgm:prSet/>
      <dgm:spPr/>
      <dgm:t>
        <a:bodyPr/>
        <a:lstStyle/>
        <a:p>
          <a:endParaRPr lang="en-US"/>
        </a:p>
      </dgm:t>
    </dgm:pt>
    <dgm:pt modelId="{DBF93A23-9248-4DCC-A7F8-079EFB8043E3}">
      <dgm:prSet/>
      <dgm:spPr/>
      <dgm:t>
        <a:bodyPr/>
        <a:lstStyle/>
        <a:p>
          <a:pPr rtl="0"/>
          <a:r>
            <a:rPr lang="en-US" smtClean="0"/>
            <a:t>Running  a Program: F9</a:t>
          </a:r>
          <a:endParaRPr lang="en-US"/>
        </a:p>
      </dgm:t>
    </dgm:pt>
    <dgm:pt modelId="{27903A51-5941-4E34-ACCF-C224418EC7BF}" type="parTrans" cxnId="{C505B622-BADA-4993-93D9-71452F361C3E}">
      <dgm:prSet/>
      <dgm:spPr/>
      <dgm:t>
        <a:bodyPr/>
        <a:lstStyle/>
        <a:p>
          <a:endParaRPr lang="en-US"/>
        </a:p>
      </dgm:t>
    </dgm:pt>
    <dgm:pt modelId="{5941D57D-A2E8-4CD5-A6FA-B04CFA10C390}" type="sibTrans" cxnId="{C505B622-BADA-4993-93D9-71452F361C3E}">
      <dgm:prSet/>
      <dgm:spPr/>
      <dgm:t>
        <a:bodyPr/>
        <a:lstStyle/>
        <a:p>
          <a:endParaRPr lang="en-US"/>
        </a:p>
      </dgm:t>
    </dgm:pt>
    <dgm:pt modelId="{C2615176-9055-4929-BC59-4D30926B2CE3}" type="pres">
      <dgm:prSet presAssocID="{247DF4C5-8BE2-4AF1-B358-88E11FD3A8C0}" presName="linear" presStyleCnt="0">
        <dgm:presLayoutVars>
          <dgm:animLvl val="lvl"/>
          <dgm:resizeHandles val="exact"/>
        </dgm:presLayoutVars>
      </dgm:prSet>
      <dgm:spPr/>
    </dgm:pt>
    <dgm:pt modelId="{B91D0508-BDD0-435F-9C97-6BFDAF31189C}" type="pres">
      <dgm:prSet presAssocID="{E636D0B5-1449-4680-AD38-81871141C4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70E9C-7A5E-4BC1-883B-FC3B3D462179}" type="pres">
      <dgm:prSet presAssocID="{332E12D4-A6F7-46D8-AD25-82E90229BDFB}" presName="spacer" presStyleCnt="0"/>
      <dgm:spPr/>
    </dgm:pt>
    <dgm:pt modelId="{895AF90B-7C3F-4014-BCDE-57EDF129DEEB}" type="pres">
      <dgm:prSet presAssocID="{69FEC422-601A-4AFF-B7DA-3F9FC641E7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B96537-E3AA-4266-9EF7-36E51318DBB4}" type="pres">
      <dgm:prSet presAssocID="{84CDEA3B-2C01-4C76-B209-5B1EBEB3DD76}" presName="spacer" presStyleCnt="0"/>
      <dgm:spPr/>
    </dgm:pt>
    <dgm:pt modelId="{FE089550-7B7C-4C09-A8CB-D2899194C823}" type="pres">
      <dgm:prSet presAssocID="{B54112AB-BBB3-4797-BE39-F1AA88EB3A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15294A-9BD6-4E31-A827-4AD6435A6D35}" type="pres">
      <dgm:prSet presAssocID="{7C13F93E-FAD3-410E-A1D8-CB4A496C3A87}" presName="spacer" presStyleCnt="0"/>
      <dgm:spPr/>
    </dgm:pt>
    <dgm:pt modelId="{E2D5DA1B-2F68-4C88-9B99-C46834496EC1}" type="pres">
      <dgm:prSet presAssocID="{6CC03663-E78E-4062-98C5-16847A6CB5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334240-2358-40A4-9E9E-FD7E1944C220}" type="pres">
      <dgm:prSet presAssocID="{21D715D9-044D-4A04-9781-3AC4B3ABA9AC}" presName="spacer" presStyleCnt="0"/>
      <dgm:spPr/>
    </dgm:pt>
    <dgm:pt modelId="{E5DFFFD9-9C2A-43E8-81E6-B23DDD54DD62}" type="pres">
      <dgm:prSet presAssocID="{DBF93A23-9248-4DCC-A7F8-079EFB8043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756405-0A0A-47CC-B02F-BA3912FDF459}" srcId="{247DF4C5-8BE2-4AF1-B358-88E11FD3A8C0}" destId="{B54112AB-BBB3-4797-BE39-F1AA88EB3AB3}" srcOrd="2" destOrd="0" parTransId="{AE7CA895-92B7-468A-96BF-9E0747EE6A37}" sibTransId="{7C13F93E-FAD3-410E-A1D8-CB4A496C3A87}"/>
    <dgm:cxn modelId="{C505B622-BADA-4993-93D9-71452F361C3E}" srcId="{247DF4C5-8BE2-4AF1-B358-88E11FD3A8C0}" destId="{DBF93A23-9248-4DCC-A7F8-079EFB8043E3}" srcOrd="4" destOrd="0" parTransId="{27903A51-5941-4E34-ACCF-C224418EC7BF}" sibTransId="{5941D57D-A2E8-4CD5-A6FA-B04CFA10C390}"/>
    <dgm:cxn modelId="{4AD317C5-C315-4B7B-AE0C-F8F8A91EB21C}" type="presOf" srcId="{69FEC422-601A-4AFF-B7DA-3F9FC641E7DA}" destId="{895AF90B-7C3F-4014-BCDE-57EDF129DEEB}" srcOrd="0" destOrd="0" presId="urn:microsoft.com/office/officeart/2005/8/layout/vList2"/>
    <dgm:cxn modelId="{6359864B-35D4-4447-B15C-420D4BC8CB17}" srcId="{247DF4C5-8BE2-4AF1-B358-88E11FD3A8C0}" destId="{E636D0B5-1449-4680-AD38-81871141C432}" srcOrd="0" destOrd="0" parTransId="{2D2C3B9A-8033-4D1F-AC2C-98AD6EA0B829}" sibTransId="{332E12D4-A6F7-46D8-AD25-82E90229BDFB}"/>
    <dgm:cxn modelId="{5F6EC079-1965-493F-B3A6-F6D1D9B98CFF}" type="presOf" srcId="{DBF93A23-9248-4DCC-A7F8-079EFB8043E3}" destId="{E5DFFFD9-9C2A-43E8-81E6-B23DDD54DD62}" srcOrd="0" destOrd="0" presId="urn:microsoft.com/office/officeart/2005/8/layout/vList2"/>
    <dgm:cxn modelId="{E0ECA553-F876-4921-A2B6-53D57C3E34D9}" srcId="{247DF4C5-8BE2-4AF1-B358-88E11FD3A8C0}" destId="{6CC03663-E78E-4062-98C5-16847A6CB59E}" srcOrd="3" destOrd="0" parTransId="{5BF7629E-EC11-4823-93E2-86D9BF2ED976}" sibTransId="{21D715D9-044D-4A04-9781-3AC4B3ABA9AC}"/>
    <dgm:cxn modelId="{BF70872A-4CB7-4FB1-9E7D-AA6D4A06F54A}" type="presOf" srcId="{B54112AB-BBB3-4797-BE39-F1AA88EB3AB3}" destId="{FE089550-7B7C-4C09-A8CB-D2899194C823}" srcOrd="0" destOrd="0" presId="urn:microsoft.com/office/officeart/2005/8/layout/vList2"/>
    <dgm:cxn modelId="{410F5792-0C7B-4065-B362-E745747D3CD0}" type="presOf" srcId="{6CC03663-E78E-4062-98C5-16847A6CB59E}" destId="{E2D5DA1B-2F68-4C88-9B99-C46834496EC1}" srcOrd="0" destOrd="0" presId="urn:microsoft.com/office/officeart/2005/8/layout/vList2"/>
    <dgm:cxn modelId="{BA7F0879-2EAC-43C1-B8AE-08FC057096C6}" type="presOf" srcId="{247DF4C5-8BE2-4AF1-B358-88E11FD3A8C0}" destId="{C2615176-9055-4929-BC59-4D30926B2CE3}" srcOrd="0" destOrd="0" presId="urn:microsoft.com/office/officeart/2005/8/layout/vList2"/>
    <dgm:cxn modelId="{FAECAD8D-314E-4ABB-A947-3AD9972438CE}" type="presOf" srcId="{E636D0B5-1449-4680-AD38-81871141C432}" destId="{B91D0508-BDD0-435F-9C97-6BFDAF31189C}" srcOrd="0" destOrd="0" presId="urn:microsoft.com/office/officeart/2005/8/layout/vList2"/>
    <dgm:cxn modelId="{1D5216A1-83F2-49B1-867F-5822C9996A3D}" srcId="{247DF4C5-8BE2-4AF1-B358-88E11FD3A8C0}" destId="{69FEC422-601A-4AFF-B7DA-3F9FC641E7DA}" srcOrd="1" destOrd="0" parTransId="{610F57D3-1EC0-4BA0-AB98-E07286105037}" sibTransId="{84CDEA3B-2C01-4C76-B209-5B1EBEB3DD76}"/>
    <dgm:cxn modelId="{04D0F359-E648-4194-8BC1-D7B2BB9E7EA8}" type="presParOf" srcId="{C2615176-9055-4929-BC59-4D30926B2CE3}" destId="{B91D0508-BDD0-435F-9C97-6BFDAF31189C}" srcOrd="0" destOrd="0" presId="urn:microsoft.com/office/officeart/2005/8/layout/vList2"/>
    <dgm:cxn modelId="{1FA44243-9B0B-4D56-81B5-9C21FE4D0E96}" type="presParOf" srcId="{C2615176-9055-4929-BC59-4D30926B2CE3}" destId="{54270E9C-7A5E-4BC1-883B-FC3B3D462179}" srcOrd="1" destOrd="0" presId="urn:microsoft.com/office/officeart/2005/8/layout/vList2"/>
    <dgm:cxn modelId="{7DF783C9-3FD4-4B9B-893E-C3A487C7BA81}" type="presParOf" srcId="{C2615176-9055-4929-BC59-4D30926B2CE3}" destId="{895AF90B-7C3F-4014-BCDE-57EDF129DEEB}" srcOrd="2" destOrd="0" presId="urn:microsoft.com/office/officeart/2005/8/layout/vList2"/>
    <dgm:cxn modelId="{34FAED99-96FE-4D15-837A-CDF7FE64E77A}" type="presParOf" srcId="{C2615176-9055-4929-BC59-4D30926B2CE3}" destId="{79B96537-E3AA-4266-9EF7-36E51318DBB4}" srcOrd="3" destOrd="0" presId="urn:microsoft.com/office/officeart/2005/8/layout/vList2"/>
    <dgm:cxn modelId="{BC06874F-1A7E-40F3-B79A-6C95A86A552F}" type="presParOf" srcId="{C2615176-9055-4929-BC59-4D30926B2CE3}" destId="{FE089550-7B7C-4C09-A8CB-D2899194C823}" srcOrd="4" destOrd="0" presId="urn:microsoft.com/office/officeart/2005/8/layout/vList2"/>
    <dgm:cxn modelId="{3CCA4D8B-60C7-404E-A362-335B4E670DB1}" type="presParOf" srcId="{C2615176-9055-4929-BC59-4D30926B2CE3}" destId="{4815294A-9BD6-4E31-A827-4AD6435A6D35}" srcOrd="5" destOrd="0" presId="urn:microsoft.com/office/officeart/2005/8/layout/vList2"/>
    <dgm:cxn modelId="{F5DACE33-314F-41AC-80CA-102A61947EFB}" type="presParOf" srcId="{C2615176-9055-4929-BC59-4D30926B2CE3}" destId="{E2D5DA1B-2F68-4C88-9B99-C46834496EC1}" srcOrd="6" destOrd="0" presId="urn:microsoft.com/office/officeart/2005/8/layout/vList2"/>
    <dgm:cxn modelId="{D9C5228E-2B97-4A42-91AA-629B491F0ECE}" type="presParOf" srcId="{C2615176-9055-4929-BC59-4D30926B2CE3}" destId="{DD334240-2358-40A4-9E9E-FD7E1944C220}" srcOrd="7" destOrd="0" presId="urn:microsoft.com/office/officeart/2005/8/layout/vList2"/>
    <dgm:cxn modelId="{319BE81E-23EA-4A53-A4B0-1C3504B23522}" type="presParOf" srcId="{C2615176-9055-4929-BC59-4D30926B2CE3}" destId="{E5DFFFD9-9C2A-43E8-81E6-B23DDD54DD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7E69-8B5A-4218-963C-68BC414470EF}">
      <dsp:nvSpPr>
        <dsp:cNvPr id="0" name=""/>
        <dsp:cNvSpPr/>
      </dsp:nvSpPr>
      <dsp:spPr>
        <a:xfrm>
          <a:off x="0" y="1502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History of C</a:t>
          </a:r>
          <a:endParaRPr lang="en-US" sz="2300" kern="1200"/>
        </a:p>
      </dsp:txBody>
      <dsp:txXfrm>
        <a:off x="26930" y="41951"/>
        <a:ext cx="8175740" cy="497795"/>
      </dsp:txXfrm>
    </dsp:sp>
    <dsp:sp modelId="{0A3A450B-49E7-4DA3-A145-10E2C0C778DE}">
      <dsp:nvSpPr>
        <dsp:cNvPr id="0" name=""/>
        <dsp:cNvSpPr/>
      </dsp:nvSpPr>
      <dsp:spPr>
        <a:xfrm>
          <a:off x="0" y="63291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Application Areas Of C</a:t>
          </a:r>
          <a:endParaRPr lang="en-US" sz="2300" kern="1200"/>
        </a:p>
      </dsp:txBody>
      <dsp:txXfrm>
        <a:off x="26930" y="659846"/>
        <a:ext cx="8175740" cy="497795"/>
      </dsp:txXfrm>
    </dsp:sp>
    <dsp:sp modelId="{BCE54E20-E1EC-4E92-AE6F-EFEF1B1EE54C}">
      <dsp:nvSpPr>
        <dsp:cNvPr id="0" name=""/>
        <dsp:cNvSpPr/>
      </dsp:nvSpPr>
      <dsp:spPr>
        <a:xfrm>
          <a:off x="0" y="125081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About C &amp; C Program Structure</a:t>
          </a:r>
          <a:endParaRPr lang="en-US" sz="2300" kern="1200"/>
        </a:p>
      </dsp:txBody>
      <dsp:txXfrm>
        <a:off x="26930" y="1277741"/>
        <a:ext cx="8175740" cy="497795"/>
      </dsp:txXfrm>
    </dsp:sp>
    <dsp:sp modelId="{8FBB35C9-4C4F-4BCB-B36D-401ED562FDB5}">
      <dsp:nvSpPr>
        <dsp:cNvPr id="0" name=""/>
        <dsp:cNvSpPr/>
      </dsp:nvSpPr>
      <dsp:spPr>
        <a:xfrm>
          <a:off x="0" y="186870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First C Program</a:t>
          </a:r>
          <a:endParaRPr lang="en-US" sz="2300" kern="1200"/>
        </a:p>
      </dsp:txBody>
      <dsp:txXfrm>
        <a:off x="26930" y="1895636"/>
        <a:ext cx="8175740" cy="497795"/>
      </dsp:txXfrm>
    </dsp:sp>
    <dsp:sp modelId="{C0E4E345-71C4-49A0-8431-FEDBBEC57D84}">
      <dsp:nvSpPr>
        <dsp:cNvPr id="0" name=""/>
        <dsp:cNvSpPr/>
      </dsp:nvSpPr>
      <dsp:spPr>
        <a:xfrm>
          <a:off x="0" y="248660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Discuss variables </a:t>
          </a:r>
          <a:endParaRPr lang="en-US" sz="2300" kern="1200"/>
        </a:p>
      </dsp:txBody>
      <dsp:txXfrm>
        <a:off x="26930" y="2513531"/>
        <a:ext cx="8175740" cy="497795"/>
      </dsp:txXfrm>
    </dsp:sp>
    <dsp:sp modelId="{3DD6ADF7-AAE5-4996-BA1C-BEEB838B1FB9}">
      <dsp:nvSpPr>
        <dsp:cNvPr id="0" name=""/>
        <dsp:cNvSpPr/>
      </dsp:nvSpPr>
      <dsp:spPr>
        <a:xfrm>
          <a:off x="0" y="310449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Differentiate between variables and constants </a:t>
          </a:r>
          <a:endParaRPr lang="en-US" sz="2300" kern="1200"/>
        </a:p>
      </dsp:txBody>
      <dsp:txXfrm>
        <a:off x="26930" y="3131426"/>
        <a:ext cx="8175740" cy="497795"/>
      </dsp:txXfrm>
    </dsp:sp>
    <dsp:sp modelId="{5331A74F-3270-49CD-B5BA-F87BEBE82110}">
      <dsp:nvSpPr>
        <dsp:cNvPr id="0" name=""/>
        <dsp:cNvSpPr/>
      </dsp:nvSpPr>
      <dsp:spPr>
        <a:xfrm>
          <a:off x="0" y="372239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smtClean="0"/>
            <a:t>List the different data types and make use of them in C programs</a:t>
          </a:r>
          <a:r>
            <a:rPr lang="en-US" sz="2300" kern="1200" smtClean="0"/>
            <a:t> </a:t>
          </a:r>
          <a:endParaRPr lang="en-US" sz="2300" kern="1200"/>
        </a:p>
      </dsp:txBody>
      <dsp:txXfrm>
        <a:off x="26930" y="3749321"/>
        <a:ext cx="8175740" cy="497795"/>
      </dsp:txXfrm>
    </dsp:sp>
    <dsp:sp modelId="{F719086A-5313-451F-9506-B21B5AD7F7E9}">
      <dsp:nvSpPr>
        <dsp:cNvPr id="0" name=""/>
        <dsp:cNvSpPr/>
      </dsp:nvSpPr>
      <dsp:spPr>
        <a:xfrm>
          <a:off x="0" y="434028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Discuss arithmetic operators </a:t>
          </a:r>
          <a:endParaRPr lang="en-US" sz="2300" kern="1200"/>
        </a:p>
      </dsp:txBody>
      <dsp:txXfrm>
        <a:off x="26930" y="4367216"/>
        <a:ext cx="817574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5D960-3170-4E46-B875-3E8BA73EC6F9}">
      <dsp:nvSpPr>
        <dsp:cNvPr id="0" name=""/>
        <dsp:cNvSpPr/>
      </dsp:nvSpPr>
      <dsp:spPr>
        <a:xfrm rot="5400000">
          <a:off x="3574281" y="-106163"/>
          <a:ext cx="404369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Evolved from two other programming languages</a:t>
          </a:r>
          <a:endParaRPr lang="en-US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BCPL and B</a:t>
          </a:r>
          <a:endParaRPr lang="en-US" sz="1900" kern="120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“Typeless” languages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Dennis Ritchie (Bell Laboratories)</a:t>
          </a:r>
          <a:endParaRPr lang="en-US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Added data typing, other features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Development language of UNIX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Hardware independent</a:t>
          </a:r>
          <a:endParaRPr lang="en-US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Portable programs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1989: ANSI standard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1990: ANSI and ISO standard published</a:t>
          </a:r>
          <a:endParaRPr lang="en-US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ANSI/ISO 9899: 1990</a:t>
          </a:r>
          <a:endParaRPr lang="en-US" sz="1900" kern="1200"/>
        </a:p>
      </dsp:txBody>
      <dsp:txXfrm rot="-5400000">
        <a:off x="2962656" y="702859"/>
        <a:ext cx="5069547" cy="3648899"/>
      </dsp:txXfrm>
    </dsp:sp>
    <dsp:sp modelId="{EA4CF472-E3A0-4E13-96E0-39085A8670B3}">
      <dsp:nvSpPr>
        <dsp:cNvPr id="0" name=""/>
        <dsp:cNvSpPr/>
      </dsp:nvSpPr>
      <dsp:spPr>
        <a:xfrm>
          <a:off x="0" y="0"/>
          <a:ext cx="2962656" cy="50546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History of C</a:t>
          </a:r>
          <a:endParaRPr lang="en-US" sz="6000" kern="1200"/>
        </a:p>
      </dsp:txBody>
      <dsp:txXfrm>
        <a:off x="144625" y="144625"/>
        <a:ext cx="2673406" cy="4765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FB796-DB85-4738-8607-815D6BD7970D}">
      <dsp:nvSpPr>
        <dsp:cNvPr id="0" name=""/>
        <dsp:cNvSpPr/>
      </dsp:nvSpPr>
      <dsp:spPr>
        <a:xfrm>
          <a:off x="0" y="36805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 was initially used for systems programming</a:t>
          </a:r>
          <a:endParaRPr lang="en-US" sz="2300" kern="1200"/>
        </a:p>
      </dsp:txBody>
      <dsp:txXfrm>
        <a:off x="44602" y="81407"/>
        <a:ext cx="8140396" cy="824474"/>
      </dsp:txXfrm>
    </dsp:sp>
    <dsp:sp modelId="{2C7D40AB-AC7F-476D-8F8D-1CD2736A0F22}">
      <dsp:nvSpPr>
        <dsp:cNvPr id="0" name=""/>
        <dsp:cNvSpPr/>
      </dsp:nvSpPr>
      <dsp:spPr>
        <a:xfrm>
          <a:off x="0" y="1016723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 system program forms a portion of the operating system of the computer or its support utilities</a:t>
          </a:r>
          <a:endParaRPr lang="en-US" sz="2300" kern="1200"/>
        </a:p>
      </dsp:txBody>
      <dsp:txXfrm>
        <a:off x="44602" y="1061325"/>
        <a:ext cx="8140396" cy="824474"/>
      </dsp:txXfrm>
    </dsp:sp>
    <dsp:sp modelId="{C63215BD-5829-4A2F-B93B-25F919C99C58}">
      <dsp:nvSpPr>
        <dsp:cNvPr id="0" name=""/>
        <dsp:cNvSpPr/>
      </dsp:nvSpPr>
      <dsp:spPr>
        <a:xfrm>
          <a:off x="0" y="1996642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Operating Systems, Interpreters, Editors, Assembly programs are usually called system programs</a:t>
          </a:r>
          <a:endParaRPr lang="en-US" sz="2300" kern="1200"/>
        </a:p>
      </dsp:txBody>
      <dsp:txXfrm>
        <a:off x="44602" y="2041244"/>
        <a:ext cx="8140396" cy="824474"/>
      </dsp:txXfrm>
    </dsp:sp>
    <dsp:sp modelId="{105EF973-144C-4512-9662-4C403F334DC2}">
      <dsp:nvSpPr>
        <dsp:cNvPr id="0" name=""/>
        <dsp:cNvSpPr/>
      </dsp:nvSpPr>
      <dsp:spPr>
        <a:xfrm>
          <a:off x="0" y="2976560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The UNIX operating system was developed using C</a:t>
          </a:r>
          <a:endParaRPr lang="en-US" sz="2300" kern="1200"/>
        </a:p>
      </dsp:txBody>
      <dsp:txXfrm>
        <a:off x="44602" y="3021162"/>
        <a:ext cx="8140396" cy="824474"/>
      </dsp:txXfrm>
    </dsp:sp>
    <dsp:sp modelId="{C41E242F-4BA2-47AE-9BAA-E326CCB8281B}">
      <dsp:nvSpPr>
        <dsp:cNvPr id="0" name=""/>
        <dsp:cNvSpPr/>
      </dsp:nvSpPr>
      <dsp:spPr>
        <a:xfrm>
          <a:off x="0" y="3956479"/>
          <a:ext cx="8229600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There are C compilers available for almost all types of PC’s</a:t>
          </a:r>
          <a:endParaRPr lang="en-US" sz="2300" kern="1200"/>
        </a:p>
      </dsp:txBody>
      <dsp:txXfrm>
        <a:off x="44602" y="4001081"/>
        <a:ext cx="8140396" cy="824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8C848-1C21-4B52-99AD-51D4C9769210}">
      <dsp:nvSpPr>
        <dsp:cNvPr id="0" name=""/>
        <dsp:cNvSpPr/>
      </dsp:nvSpPr>
      <dsp:spPr>
        <a:xfrm>
          <a:off x="0" y="43110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 has 32 keywords</a:t>
          </a:r>
          <a:endParaRPr lang="en-US" sz="2100" kern="1200"/>
        </a:p>
      </dsp:txBody>
      <dsp:txXfrm>
        <a:off x="40724" y="83834"/>
        <a:ext cx="8148152" cy="752780"/>
      </dsp:txXfrm>
    </dsp:sp>
    <dsp:sp modelId="{DDE5397E-0FB1-4033-BA3C-B1E6EF46C6A7}">
      <dsp:nvSpPr>
        <dsp:cNvPr id="0" name=""/>
        <dsp:cNvSpPr/>
      </dsp:nvSpPr>
      <dsp:spPr>
        <a:xfrm>
          <a:off x="0" y="937818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These keywords combined with a formal syntax form a C  programming language</a:t>
          </a:r>
          <a:endParaRPr lang="en-US" sz="2100" kern="1200"/>
        </a:p>
      </dsp:txBody>
      <dsp:txXfrm>
        <a:off x="40724" y="978542"/>
        <a:ext cx="8148152" cy="752780"/>
      </dsp:txXfrm>
    </dsp:sp>
    <dsp:sp modelId="{15D28325-9D44-4FD7-8FC1-9208AC217D00}">
      <dsp:nvSpPr>
        <dsp:cNvPr id="0" name=""/>
        <dsp:cNvSpPr/>
      </dsp:nvSpPr>
      <dsp:spPr>
        <a:xfrm>
          <a:off x="0" y="1832527"/>
          <a:ext cx="8229600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Rules to be followed for all programs written in C:</a:t>
          </a:r>
          <a:endParaRPr lang="en-US" sz="2100" kern="1200"/>
        </a:p>
      </dsp:txBody>
      <dsp:txXfrm>
        <a:off x="40724" y="1873251"/>
        <a:ext cx="8148152" cy="752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722B1-0659-4549-91C4-EE34C09F8D34}">
      <dsp:nvSpPr>
        <dsp:cNvPr id="0" name=""/>
        <dsp:cNvSpPr/>
      </dsp:nvSpPr>
      <dsp:spPr>
        <a:xfrm>
          <a:off x="332186" y="0"/>
          <a:ext cx="3764782" cy="212365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BA27F-3264-4606-9AC5-39B321110B13}">
      <dsp:nvSpPr>
        <dsp:cNvPr id="0" name=""/>
        <dsp:cNvSpPr/>
      </dsp:nvSpPr>
      <dsp:spPr>
        <a:xfrm>
          <a:off x="2162" y="4561"/>
          <a:ext cx="1427364" cy="2114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All keywords are lowercased</a:t>
          </a:r>
          <a:endParaRPr lang="en-US" sz="1500" kern="1200"/>
        </a:p>
      </dsp:txBody>
      <dsp:txXfrm>
        <a:off x="71840" y="74239"/>
        <a:ext cx="1288008" cy="1975178"/>
      </dsp:txXfrm>
    </dsp:sp>
    <dsp:sp modelId="{3A829D46-4D68-462A-83DF-7A37ADDAFF02}">
      <dsp:nvSpPr>
        <dsp:cNvPr id="0" name=""/>
        <dsp:cNvSpPr/>
      </dsp:nvSpPr>
      <dsp:spPr>
        <a:xfrm>
          <a:off x="1500895" y="4561"/>
          <a:ext cx="1427364" cy="2114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 is case sensitive, do while is different from DO WHILE</a:t>
          </a:r>
          <a:endParaRPr lang="en-US" sz="1400" kern="1200" dirty="0"/>
        </a:p>
      </dsp:txBody>
      <dsp:txXfrm>
        <a:off x="1570573" y="74239"/>
        <a:ext cx="1288008" cy="1975178"/>
      </dsp:txXfrm>
    </dsp:sp>
    <dsp:sp modelId="{75FB67E6-72DA-4BD5-8EDD-18FB031BFE20}">
      <dsp:nvSpPr>
        <dsp:cNvPr id="0" name=""/>
        <dsp:cNvSpPr/>
      </dsp:nvSpPr>
      <dsp:spPr>
        <a:xfrm>
          <a:off x="2999628" y="4561"/>
          <a:ext cx="1427364" cy="21145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Keywords cannot be used as a variable or function name</a:t>
          </a:r>
          <a:endParaRPr lang="en-US" sz="1400" kern="1200" dirty="0"/>
        </a:p>
      </dsp:txBody>
      <dsp:txXfrm>
        <a:off x="3069306" y="74239"/>
        <a:ext cx="1288008" cy="1975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A864A-2677-4948-AFC8-388966D2C8A2}">
      <dsp:nvSpPr>
        <dsp:cNvPr id="0" name=""/>
        <dsp:cNvSpPr/>
      </dsp:nvSpPr>
      <dsp:spPr>
        <a:xfrm rot="10800000">
          <a:off x="1635940" y="1167"/>
          <a:ext cx="5726049" cy="7746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0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 </a:t>
          </a:r>
          <a:r>
            <a:rPr lang="en-US" sz="2100" b="1" kern="1200" smtClean="0"/>
            <a:t>comment</a:t>
          </a:r>
          <a:r>
            <a:rPr lang="en-US" sz="2100" kern="1200" smtClean="0"/>
            <a:t> is descriptive text used to help a reader of the program understand its content.</a:t>
          </a:r>
          <a:endParaRPr lang="en-US" sz="2100" kern="1200"/>
        </a:p>
      </dsp:txBody>
      <dsp:txXfrm rot="10800000">
        <a:off x="1829605" y="1167"/>
        <a:ext cx="5532384" cy="774659"/>
      </dsp:txXfrm>
    </dsp:sp>
    <dsp:sp modelId="{E81B7721-50DC-4F32-8335-561F38297A6D}">
      <dsp:nvSpPr>
        <dsp:cNvPr id="0" name=""/>
        <dsp:cNvSpPr/>
      </dsp:nvSpPr>
      <dsp:spPr>
        <a:xfrm>
          <a:off x="1248610" y="1167"/>
          <a:ext cx="774659" cy="7746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085D0-A1A6-49D7-918E-90090BE22674}">
      <dsp:nvSpPr>
        <dsp:cNvPr id="0" name=""/>
        <dsp:cNvSpPr/>
      </dsp:nvSpPr>
      <dsp:spPr>
        <a:xfrm rot="10800000">
          <a:off x="1635940" y="1007068"/>
          <a:ext cx="5726049" cy="7746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0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All comments must begin with the characters  /*  and end with the characters  */</a:t>
          </a:r>
          <a:endParaRPr lang="en-US" sz="2100" kern="1200"/>
        </a:p>
      </dsp:txBody>
      <dsp:txXfrm rot="10800000">
        <a:off x="1829605" y="1007068"/>
        <a:ext cx="5532384" cy="774659"/>
      </dsp:txXfrm>
    </dsp:sp>
    <dsp:sp modelId="{A0FA4787-64BE-44C6-8F2B-0568881A42E2}">
      <dsp:nvSpPr>
        <dsp:cNvPr id="0" name=""/>
        <dsp:cNvSpPr/>
      </dsp:nvSpPr>
      <dsp:spPr>
        <a:xfrm>
          <a:off x="1248610" y="1007068"/>
          <a:ext cx="774659" cy="7746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5290A-DB2E-4F48-A584-E75F622ADD62}">
      <dsp:nvSpPr>
        <dsp:cNvPr id="0" name=""/>
        <dsp:cNvSpPr/>
      </dsp:nvSpPr>
      <dsp:spPr>
        <a:xfrm rot="10800000">
          <a:off x="1635940" y="2012970"/>
          <a:ext cx="5726049" cy="7746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0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These are called </a:t>
          </a:r>
          <a:r>
            <a:rPr lang="en-US" sz="2100" b="1" kern="1200" smtClean="0"/>
            <a:t>comment delimiters</a:t>
          </a:r>
          <a:endParaRPr lang="en-US" sz="2100" kern="1200"/>
        </a:p>
      </dsp:txBody>
      <dsp:txXfrm rot="10800000">
        <a:off x="1829605" y="2012970"/>
        <a:ext cx="5532384" cy="774659"/>
      </dsp:txXfrm>
    </dsp:sp>
    <dsp:sp modelId="{D912D425-E853-4FC9-A66C-254E88A41FDE}">
      <dsp:nvSpPr>
        <dsp:cNvPr id="0" name=""/>
        <dsp:cNvSpPr/>
      </dsp:nvSpPr>
      <dsp:spPr>
        <a:xfrm>
          <a:off x="1248610" y="2012970"/>
          <a:ext cx="774659" cy="7746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F0854-1686-4944-BDD4-FCAECF7B8203}">
      <dsp:nvSpPr>
        <dsp:cNvPr id="0" name=""/>
        <dsp:cNvSpPr/>
      </dsp:nvSpPr>
      <dsp:spPr>
        <a:xfrm rot="10800000">
          <a:off x="1635940" y="3018871"/>
          <a:ext cx="5726049" cy="7746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0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The program header comment always comes first.</a:t>
          </a:r>
          <a:endParaRPr lang="en-US" sz="2100" kern="1200"/>
        </a:p>
      </dsp:txBody>
      <dsp:txXfrm rot="10800000">
        <a:off x="1829605" y="3018871"/>
        <a:ext cx="5532384" cy="774659"/>
      </dsp:txXfrm>
    </dsp:sp>
    <dsp:sp modelId="{A28852E7-B777-470C-871A-0024F6EF5139}">
      <dsp:nvSpPr>
        <dsp:cNvPr id="0" name=""/>
        <dsp:cNvSpPr/>
      </dsp:nvSpPr>
      <dsp:spPr>
        <a:xfrm>
          <a:off x="1248610" y="3018871"/>
          <a:ext cx="774659" cy="7746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2A1D9-779B-46EB-8D51-78E826368152}">
      <dsp:nvSpPr>
        <dsp:cNvPr id="0" name=""/>
        <dsp:cNvSpPr/>
      </dsp:nvSpPr>
      <dsp:spPr>
        <a:xfrm rot="10800000">
          <a:off x="1635940" y="4024772"/>
          <a:ext cx="5726049" cy="7746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603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Look at the class web page for the required contents of our header comment.</a:t>
          </a:r>
          <a:endParaRPr lang="en-US" sz="2100" kern="1200"/>
        </a:p>
      </dsp:txBody>
      <dsp:txXfrm rot="10800000">
        <a:off x="1829605" y="4024772"/>
        <a:ext cx="5532384" cy="774659"/>
      </dsp:txXfrm>
    </dsp:sp>
    <dsp:sp modelId="{782C03B7-8F48-48DF-BA92-2630DF700FB5}">
      <dsp:nvSpPr>
        <dsp:cNvPr id="0" name=""/>
        <dsp:cNvSpPr/>
      </dsp:nvSpPr>
      <dsp:spPr>
        <a:xfrm>
          <a:off x="1248610" y="4024772"/>
          <a:ext cx="774659" cy="7746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60430-507F-4A5B-B09B-821CB0356E1C}">
      <dsp:nvSpPr>
        <dsp:cNvPr id="0" name=""/>
        <dsp:cNvSpPr/>
      </dsp:nvSpPr>
      <dsp:spPr>
        <a:xfrm>
          <a:off x="0" y="56944"/>
          <a:ext cx="89154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Lines that begin with a # in column 1 are called </a:t>
          </a:r>
          <a:r>
            <a:rPr lang="en-US" sz="2700" b="1" kern="1200" smtClean="0"/>
            <a:t>preprocessor directives</a:t>
          </a:r>
          <a:r>
            <a:rPr lang="en-US" sz="2700" kern="1200" smtClean="0"/>
            <a:t> (</a:t>
          </a:r>
          <a:r>
            <a:rPr lang="en-US" sz="2700" b="1" kern="1200" smtClean="0"/>
            <a:t>commands</a:t>
          </a:r>
          <a:r>
            <a:rPr lang="en-US" sz="2700" kern="1200" smtClean="0"/>
            <a:t>).</a:t>
          </a:r>
          <a:endParaRPr lang="en-US" sz="2700" kern="1200"/>
        </a:p>
      </dsp:txBody>
      <dsp:txXfrm>
        <a:off x="73731" y="130675"/>
        <a:ext cx="8767938" cy="1362934"/>
      </dsp:txXfrm>
    </dsp:sp>
    <dsp:sp modelId="{7DF16853-BF8A-4626-96C7-156EAA31646B}">
      <dsp:nvSpPr>
        <dsp:cNvPr id="0" name=""/>
        <dsp:cNvSpPr/>
      </dsp:nvSpPr>
      <dsp:spPr>
        <a:xfrm>
          <a:off x="0" y="1645101"/>
          <a:ext cx="89154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Example:  the </a:t>
          </a:r>
          <a:r>
            <a:rPr lang="en-US" sz="2700" b="1" kern="1200" dirty="0" smtClean="0"/>
            <a:t>#include &lt;</a:t>
          </a:r>
          <a:r>
            <a:rPr lang="en-US" sz="2700" b="1" kern="1200" dirty="0" err="1" smtClean="0"/>
            <a:t>stdio.h</a:t>
          </a:r>
          <a:r>
            <a:rPr lang="en-US" sz="2700" b="1" kern="1200" dirty="0" smtClean="0"/>
            <a:t>&gt;</a:t>
          </a:r>
          <a:r>
            <a:rPr lang="en-US" sz="2700" kern="1200" dirty="0" smtClean="0"/>
            <a:t> directive causes the preprocessor to include a copy of the standard input/output header file </a:t>
          </a:r>
          <a:r>
            <a:rPr lang="en-US" sz="2700" b="1" kern="1200" dirty="0" err="1" smtClean="0"/>
            <a:t>stdio.h</a:t>
          </a:r>
          <a:r>
            <a:rPr lang="en-US" sz="2700" b="1" kern="1200" dirty="0" smtClean="0"/>
            <a:t> </a:t>
          </a:r>
          <a:r>
            <a:rPr lang="en-US" sz="2700" kern="1200" dirty="0" smtClean="0"/>
            <a:t>at this point in the code.</a:t>
          </a:r>
          <a:endParaRPr lang="en-US" sz="2700" kern="1200" dirty="0"/>
        </a:p>
      </dsp:txBody>
      <dsp:txXfrm>
        <a:off x="73731" y="1718832"/>
        <a:ext cx="8767938" cy="1362934"/>
      </dsp:txXfrm>
    </dsp:sp>
    <dsp:sp modelId="{4AE8B5C3-0089-4824-AB4A-D4C6AEDF044D}">
      <dsp:nvSpPr>
        <dsp:cNvPr id="0" name=""/>
        <dsp:cNvSpPr/>
      </dsp:nvSpPr>
      <dsp:spPr>
        <a:xfrm>
          <a:off x="0" y="3233258"/>
          <a:ext cx="8915400" cy="1510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This header file was included because it contains information about the printf ( ) function that is used in this program.</a:t>
          </a:r>
          <a:endParaRPr lang="en-US" sz="2700" kern="1200"/>
        </a:p>
      </dsp:txBody>
      <dsp:txXfrm>
        <a:off x="73731" y="3306989"/>
        <a:ext cx="8767938" cy="13629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D0508-BDD0-435F-9C97-6BFDAF31189C}">
      <dsp:nvSpPr>
        <dsp:cNvPr id="0" name=""/>
        <dsp:cNvSpPr/>
      </dsp:nvSpPr>
      <dsp:spPr>
        <a:xfrm>
          <a:off x="0" y="33651"/>
          <a:ext cx="8229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Download &amp; Install Dev-C++ from </a:t>
          </a:r>
          <a:r>
            <a:rPr lang="en-US" sz="2300" kern="1200" smtClean="0">
              <a:hlinkClick xmlns:r="http://schemas.openxmlformats.org/officeDocument/2006/relationships" r:id="rId1"/>
            </a:rPr>
            <a:t>http://www.bloodshed.net/dev/devcpp.html</a:t>
          </a:r>
          <a:endParaRPr lang="en-US" sz="2300" kern="1200"/>
        </a:p>
      </dsp:txBody>
      <dsp:txXfrm>
        <a:off x="44664" y="78315"/>
        <a:ext cx="8140272" cy="825612"/>
      </dsp:txXfrm>
    </dsp:sp>
    <dsp:sp modelId="{895AF90B-7C3F-4014-BCDE-57EDF129DEEB}">
      <dsp:nvSpPr>
        <dsp:cNvPr id="0" name=""/>
        <dsp:cNvSpPr/>
      </dsp:nvSpPr>
      <dsp:spPr>
        <a:xfrm>
          <a:off x="0" y="1014831"/>
          <a:ext cx="8229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Run Dev-C++ and discover its features</a:t>
          </a:r>
          <a:endParaRPr lang="en-US" sz="2300" kern="1200"/>
        </a:p>
      </dsp:txBody>
      <dsp:txXfrm>
        <a:off x="44664" y="1059495"/>
        <a:ext cx="8140272" cy="825612"/>
      </dsp:txXfrm>
    </dsp:sp>
    <dsp:sp modelId="{FE089550-7B7C-4C09-A8CB-D2899194C823}">
      <dsp:nvSpPr>
        <dsp:cNvPr id="0" name=""/>
        <dsp:cNvSpPr/>
      </dsp:nvSpPr>
      <dsp:spPr>
        <a:xfrm>
          <a:off x="0" y="1996011"/>
          <a:ext cx="8229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Creating a Program: Ctrl+N</a:t>
          </a:r>
          <a:endParaRPr lang="en-US" sz="2300" kern="1200"/>
        </a:p>
      </dsp:txBody>
      <dsp:txXfrm>
        <a:off x="44664" y="2040675"/>
        <a:ext cx="8140272" cy="825612"/>
      </dsp:txXfrm>
    </dsp:sp>
    <dsp:sp modelId="{E2D5DA1B-2F68-4C88-9B99-C46834496EC1}">
      <dsp:nvSpPr>
        <dsp:cNvPr id="0" name=""/>
        <dsp:cNvSpPr/>
      </dsp:nvSpPr>
      <dsp:spPr>
        <a:xfrm>
          <a:off x="0" y="2977191"/>
          <a:ext cx="8229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Compiling a Program: Ctrl+F9</a:t>
          </a:r>
          <a:endParaRPr lang="en-US" sz="2300" kern="1200"/>
        </a:p>
      </dsp:txBody>
      <dsp:txXfrm>
        <a:off x="44664" y="3021855"/>
        <a:ext cx="8140272" cy="825612"/>
      </dsp:txXfrm>
    </dsp:sp>
    <dsp:sp modelId="{E5DFFFD9-9C2A-43E8-81E6-B23DDD54DD62}">
      <dsp:nvSpPr>
        <dsp:cNvPr id="0" name=""/>
        <dsp:cNvSpPr/>
      </dsp:nvSpPr>
      <dsp:spPr>
        <a:xfrm>
          <a:off x="0" y="3958371"/>
          <a:ext cx="8229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Running  a Program: F9</a:t>
          </a:r>
          <a:endParaRPr lang="en-US" sz="2300" kern="1200"/>
        </a:p>
      </dsp:txBody>
      <dsp:txXfrm>
        <a:off x="44664" y="4003035"/>
        <a:ext cx="814027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E39FE8-0482-4024-9344-82930D6D0F30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837A45-4EEC-433F-BD9E-E3F5B9DF09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1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gcc.ticalc.org/doc/keyword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6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http://tigcc.ticalc.org/doc/keywords.html</a:t>
            </a:r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auto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break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case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char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const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continue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default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double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else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enum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extern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float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goto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long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register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return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short            signed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sizeof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static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switch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typedef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union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unsigned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void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volatile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87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547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05AC-E294-4034-815C-2BDCE4790F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/>
              <a:t>FPT SOFTWARE WORKFORCE ASSURANCE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A54AB2-778A-4C81-A5ED-AEF7AE131B4D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50EC-7790-4854-B2D4-FFD32BBA4F6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B431D6-B731-4406-929B-355EE457059F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58E3-46BD-4A3D-8566-5C35138B63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 u="non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3E03-413B-4A1A-9FEC-2960240954F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25CBEE-5442-4846-9C97-A89BAE7A1359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17147-F693-4D84-87ED-1D085F90CD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0E0622-292A-41BF-B77E-D336FEA4D262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C4FC-2609-47E9-905A-403C467C1FD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7EF436-6472-4FA8-96A7-CA96A9CFE53C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B4E3-721F-45BF-ACB5-37E45692917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7E74C6-ABAC-402A-BC4E-014CA272BA69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C997-C747-4DBA-B7AF-0CD7ECDE80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ACF166-1CC6-481D-BBFE-E0D3A816AAF0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D7FA-D770-4477-9F2B-3F71827DE83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8D72B5-CA57-41CC-81C4-57A367803C8D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D665-7A2C-4A52-B5B9-6B3193388CE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9739E1-34C1-4DA0-A840-609A902D63FF}" type="datetimeFigureOut">
              <a:rPr lang="vi-VN"/>
              <a:pPr>
                <a:defRPr/>
              </a:pPr>
              <a:t>25/04/2018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B5A5-A67C-4697-9032-156E2C402A0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71B22D-274E-4CB5-98ED-9A9DE9ADFE5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000" dirty="0" smtClean="0"/>
              <a:t>HoangND1</a:t>
            </a:r>
            <a:endParaRPr lang="vi-VN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 Fundamentals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Tool Preparation: Dev-C++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19347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Compiling</a:t>
            </a:r>
            <a:r>
              <a:rPr lang="en-US" sz="2400" dirty="0" smtClean="0">
                <a:latin typeface="Impact" pitchFamily="34" charset="0"/>
              </a:rPr>
              <a:t> </a:t>
            </a:r>
            <a:r>
              <a:rPr lang="en-US" sz="2800" dirty="0" smtClean="0"/>
              <a:t>&amp; Running</a:t>
            </a:r>
            <a:endParaRPr lang="en-US" dirty="0"/>
          </a:p>
        </p:txBody>
      </p:sp>
      <p:pic>
        <p:nvPicPr>
          <p:cNvPr id="4" name="Picture 3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85860"/>
            <a:ext cx="8458200" cy="4691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5123" name="AutoShape 7"/>
          <p:cNvSpPr>
            <a:spLocks noChangeArrowheads="1"/>
          </p:cNvSpPr>
          <p:nvPr/>
        </p:nvSpPr>
        <p:spPr bwMode="auto">
          <a:xfrm>
            <a:off x="2438400" y="2133600"/>
            <a:ext cx="3048000" cy="838200"/>
          </a:xfrm>
          <a:prstGeom prst="curvedDownArrow">
            <a:avLst>
              <a:gd name="adj1" fmla="val 72727"/>
              <a:gd name="adj2" fmla="val 14545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1403350" y="3810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Data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6553200" y="26670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Memory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352800" y="48768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Each location in the memory is unique</a:t>
            </a:r>
          </a:p>
        </p:txBody>
      </p: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381000" y="5486400"/>
            <a:ext cx="8382000" cy="609600"/>
          </a:xfrm>
          <a:prstGeom prst="rect">
            <a:avLst/>
          </a:prstGeom>
          <a:solidFill>
            <a:srgbClr val="DAC5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Variables  allow  to provide a meaningful name for the location in memory</a:t>
            </a:r>
          </a:p>
        </p:txBody>
      </p:sp>
      <p:graphicFrame>
        <p:nvGraphicFramePr>
          <p:cNvPr id="112689" name="Group 49"/>
          <p:cNvGraphicFramePr>
            <a:graphicFrameLocks noGrp="1"/>
          </p:cNvGraphicFramePr>
          <p:nvPr/>
        </p:nvGraphicFramePr>
        <p:xfrm>
          <a:off x="3657600" y="3124200"/>
          <a:ext cx="3962400" cy="164528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0" name="Rectangle 51"/>
          <p:cNvSpPr>
            <a:spLocks noChangeArrowheads="1"/>
          </p:cNvSpPr>
          <p:nvPr/>
        </p:nvSpPr>
        <p:spPr bwMode="auto">
          <a:xfrm>
            <a:off x="1828800" y="358140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15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529138" y="3810000"/>
            <a:ext cx="1265237" cy="706438"/>
            <a:chOff x="2853" y="2400"/>
            <a:chExt cx="797" cy="445"/>
          </a:xfrm>
        </p:grpSpPr>
        <p:sp>
          <p:nvSpPr>
            <p:cNvPr id="5152" name="Text Box 15"/>
            <p:cNvSpPr txBox="1">
              <a:spLocks noChangeArrowheads="1"/>
            </p:cNvSpPr>
            <p:nvPr/>
          </p:nvSpPr>
          <p:spPr bwMode="auto">
            <a:xfrm>
              <a:off x="2853" y="2672"/>
              <a:ext cx="7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hlink"/>
                  </a:solidFill>
                </a:rPr>
                <a:t>Data in memory</a:t>
              </a:r>
            </a:p>
          </p:txBody>
        </p:sp>
        <p:sp>
          <p:nvSpPr>
            <p:cNvPr id="5153" name="Rectangle 52"/>
            <p:cNvSpPr>
              <a:spLocks noChangeArrowheads="1"/>
            </p:cNvSpPr>
            <p:nvPr/>
          </p:nvSpPr>
          <p:spPr bwMode="auto">
            <a:xfrm>
              <a:off x="2976" y="2400"/>
              <a:ext cx="4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constant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 value whose worth never changes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integer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5.3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float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‘Black’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string constant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‘C’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Character constant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Variables hold constant values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</a:t>
            </a:r>
            <a:r>
              <a:rPr lang="en-US" dirty="0"/>
              <a:t>Constants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constants are an uninterrupted sequence of digits (and may contain a period).  They never contain a comma.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123</a:t>
            </a:r>
          </a:p>
          <a:p>
            <a:pPr lvl="1"/>
            <a:r>
              <a:rPr lang="en-US" dirty="0"/>
              <a:t>98.6</a:t>
            </a:r>
          </a:p>
          <a:p>
            <a:pPr lvl="1"/>
            <a:r>
              <a:rPr lang="en-US" dirty="0"/>
              <a:t>1000000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Constants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Singular!</a:t>
            </a:r>
          </a:p>
          <a:p>
            <a:r>
              <a:rPr lang="en-US"/>
              <a:t>One character defined character set.</a:t>
            </a:r>
          </a:p>
          <a:p>
            <a:r>
              <a:rPr lang="en-US"/>
              <a:t>Surrounded on the single quotation mark.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‘A’</a:t>
            </a:r>
          </a:p>
          <a:p>
            <a:pPr lvl="1"/>
            <a:r>
              <a:rPr lang="en-US"/>
              <a:t>‘a’</a:t>
            </a:r>
          </a:p>
          <a:p>
            <a:pPr lvl="1"/>
            <a:r>
              <a:rPr lang="en-US"/>
              <a:t>‘$’</a:t>
            </a:r>
          </a:p>
          <a:p>
            <a:pPr lvl="1"/>
            <a:r>
              <a:rPr lang="en-US"/>
              <a:t>‘4’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Constants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sequence characters surrounded by double quotation marks.</a:t>
            </a:r>
          </a:p>
          <a:p>
            <a:r>
              <a:rPr lang="en-US"/>
              <a:t>Considered a single item.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“UMBC”</a:t>
            </a:r>
          </a:p>
          <a:p>
            <a:pPr lvl="1"/>
            <a:r>
              <a:rPr lang="en-US"/>
              <a:t>“I like ice cream.”</a:t>
            </a:r>
          </a:p>
          <a:p>
            <a:pPr lvl="1"/>
            <a:r>
              <a:rPr lang="en-US"/>
              <a:t>“123”</a:t>
            </a:r>
          </a:p>
          <a:p>
            <a:pPr lvl="1"/>
            <a:r>
              <a:rPr lang="en-US"/>
              <a:t>“CAR”</a:t>
            </a:r>
          </a:p>
          <a:p>
            <a:pPr lvl="1"/>
            <a:r>
              <a:rPr lang="en-US"/>
              <a:t>“car”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Names</a:t>
            </a:r>
          </a:p>
        </p:txBody>
      </p:sp>
      <p:sp>
        <p:nvSpPr>
          <p:cNvPr id="819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45488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correct identifier names</a:t>
            </a: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arena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s_count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marks40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>
                <a:latin typeface="Tahoma" pitchFamily="34" charset="0"/>
                <a:cs typeface="Times New Roman" pitchFamily="18" charset="0"/>
              </a:rPr>
              <a:t>class_one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Examples of erroneous identifiers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1sttest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oh!god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start</a:t>
            </a:r>
            <a:r>
              <a:rPr lang="en-US" sz="1800" smtClean="0">
                <a:latin typeface="Tahoma" pitchFamily="34" charset="0"/>
                <a:cs typeface="Times New Roman" pitchFamily="18" charset="0"/>
              </a:rPr>
              <a:t>... End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Identifiers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in C are case sensitive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-228600"/>
            <a:ext cx="7953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Guidelines  for Naming Identifiers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676400"/>
            <a:ext cx="8382000" cy="3733800"/>
            <a:chOff x="288" y="1488"/>
            <a:chExt cx="5280" cy="235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288" y="1488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Variable names should begin with an alphabet</a:t>
              </a: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88" y="2256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Proper names should be avoided while naming variables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88" y="1872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The first character can be followed by alphanumeric characters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88" y="2640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 variable name should be meaningful and descriptive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" y="3024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Confusing letters should be avoided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289" y="3408"/>
              <a:ext cx="5279" cy="432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Some standard variable naming convention should be followed </a:t>
              </a:r>
            </a:p>
            <a:p>
              <a:r>
                <a:rPr lang="en-US" sz="2000"/>
                <a:t>while programming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Types-1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Different types of data are stored in variables. Some examples are: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Whole numbers. For example, 10 or 178993455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Real numbers. For example, 15.22 or 15463452.25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Positive 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Negative numbers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Names. For example, John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Logical values. For example, Y or N</a:t>
            </a:r>
          </a:p>
          <a:p>
            <a:pPr eaLnBrk="1" hangingPunct="1"/>
            <a:endParaRPr lang="en-US" sz="24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804836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Types-2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62100" y="3886200"/>
            <a:ext cx="6019800" cy="533400"/>
          </a:xfrm>
          <a:prstGeom prst="rect">
            <a:avLst/>
          </a:prstGeom>
          <a:solidFill>
            <a:srgbClr val="EBE0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Datatype variableName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89013" y="1371600"/>
            <a:ext cx="716597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A data type describes the kind of data that will fit into a variable</a:t>
            </a:r>
          </a:p>
          <a:p>
            <a:pPr algn="l"/>
            <a:endParaRPr lang="en-US" sz="2200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12813" y="2286000"/>
            <a:ext cx="7121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The name of the variable is preceded with the data type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54000" y="2895600"/>
            <a:ext cx="84248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For example, the data type </a:t>
            </a:r>
            <a:r>
              <a:rPr lang="en-US" sz="2200" dirty="0" err="1"/>
              <a:t>int</a:t>
            </a:r>
            <a:r>
              <a:rPr lang="en-US" sz="2200" dirty="0"/>
              <a:t>  would precede  the name </a:t>
            </a:r>
            <a:r>
              <a:rPr lang="en-US" sz="2200" dirty="0" err="1"/>
              <a:t>varName</a:t>
            </a:r>
            <a:endParaRPr lang="en-US" sz="2200" dirty="0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1600200" y="4800600"/>
            <a:ext cx="6096000" cy="609600"/>
          </a:xfrm>
          <a:prstGeom prst="roundRect">
            <a:avLst>
              <a:gd name="adj" fmla="val 16667"/>
            </a:avLst>
          </a:prstGeom>
          <a:solidFill>
            <a:srgbClr val="EBE0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int varName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6477000" y="5334000"/>
            <a:ext cx="1752600" cy="8382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void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5029200" y="5257800"/>
            <a:ext cx="1752600" cy="838200"/>
          </a:xfrm>
          <a:prstGeom prst="rect">
            <a:avLst/>
          </a:prstGeom>
          <a:solidFill>
            <a:srgbClr val="D7D2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char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3695700" y="5334000"/>
            <a:ext cx="17526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double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Data Types</a:t>
            </a: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1981200" y="1905000"/>
            <a:ext cx="533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The basic data types are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2362200" y="5181600"/>
            <a:ext cx="1752600" cy="838200"/>
          </a:xfrm>
          <a:prstGeom prst="rect">
            <a:avLst/>
          </a:prstGeom>
          <a:solidFill>
            <a:srgbClr val="A5C1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float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838200" y="5029200"/>
            <a:ext cx="1752600" cy="838200"/>
          </a:xfrm>
          <a:prstGeom prst="rect">
            <a:avLst/>
          </a:prstGeom>
          <a:solidFill>
            <a:srgbClr val="E49CB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latin typeface="Courier New" pitchFamily="49" charset="0"/>
              </a:rPr>
              <a:t>int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3208338" y="2743200"/>
            <a:ext cx="1363662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5"/>
          <p:cNvSpPr>
            <a:spLocks noChangeShapeType="1"/>
          </p:cNvSpPr>
          <p:nvPr/>
        </p:nvSpPr>
        <p:spPr bwMode="auto">
          <a:xfrm flipH="1">
            <a:off x="1981200" y="2743200"/>
            <a:ext cx="2590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572000" y="2743200"/>
            <a:ext cx="2743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4572000" y="2743200"/>
            <a:ext cx="1408113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7"/>
          <p:cNvSpPr>
            <a:spLocks noChangeShapeType="1"/>
          </p:cNvSpPr>
          <p:nvPr/>
        </p:nvSpPr>
        <p:spPr bwMode="auto">
          <a:xfrm>
            <a:off x="4572000" y="27432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Type int</a:t>
            </a:r>
            <a:r>
              <a:rPr lang="en-US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Stores numeric data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  <a:r>
              <a:rPr lang="en-US" sz="2800" dirty="0" smtClean="0">
                <a:solidFill>
                  <a:schemeClr val="hlink"/>
                </a:solidFill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 num;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Cannot then store any other type of data like “Alan” or “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abc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16 bits (2 bytes)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Integers in the range -32768 to 32767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Examples: 12322, 0, -232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float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values containing decimal places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 </a:t>
            </a:r>
            <a:r>
              <a:rPr lang="en-US" sz="2800" b="1" smtClean="0">
                <a:latin typeface="Tahoma" pitchFamily="34" charset="0"/>
              </a:rPr>
              <a:t>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float num;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Precision of upto 6 digits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32 bits (4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Examples: 23.05, 56.5, 32 </a:t>
            </a:r>
            <a:r>
              <a:rPr lang="en-US" sz="2800" smtClean="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double</a:t>
            </a:r>
            <a:r>
              <a:rPr 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values containing decimal places </a:t>
            </a: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 	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double num;</a:t>
            </a:r>
            <a:endParaRPr lang="en-US" sz="24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Precision of upto 10 digits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64 bits (8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Examples: 2.0, 3.55,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char</a:t>
            </a:r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Stores a single character of information </a:t>
            </a:r>
            <a:r>
              <a:rPr lang="en-US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Tahoma" pitchFamily="34" charset="0"/>
              </a:rPr>
              <a:t>		 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char gender;</a:t>
            </a: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gender='M';</a:t>
            </a: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8 bits (1 byte) of memory 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Examples: ‘a’, ‘m’, ‘$’ ‘%’ , ‘1’, ’5’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void</a:t>
            </a:r>
            <a:r>
              <a:rPr lang="en-US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nothing </a:t>
            </a: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latin typeface="Tahoma" pitchFamily="34" charset="0"/>
            </a:endParaRPr>
          </a:p>
          <a:p>
            <a:pPr eaLnBrk="1" hangingPunct="1"/>
            <a:r>
              <a:rPr lang="en-US" sz="2800" smtClean="0">
                <a:latin typeface="Tahoma" pitchFamily="34" charset="0"/>
                <a:cs typeface="Times New Roman" pitchFamily="18" charset="0"/>
              </a:rPr>
              <a:t>Indicates the compiler that there is nothing to expect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Data Types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17563" y="4108450"/>
            <a:ext cx="7758112" cy="1190625"/>
            <a:chOff x="563" y="2588"/>
            <a:chExt cx="4887" cy="750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584" y="2688"/>
              <a:ext cx="192" cy="192"/>
              <a:chOff x="2160" y="1536"/>
              <a:chExt cx="192" cy="192"/>
            </a:xfrm>
          </p:grpSpPr>
          <p:sp>
            <p:nvSpPr>
              <p:cNvPr id="19496" name="Line 16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17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08" y="2736"/>
              <a:ext cx="384" cy="96"/>
              <a:chOff x="3408" y="1584"/>
              <a:chExt cx="384" cy="96"/>
            </a:xfrm>
          </p:grpSpPr>
          <p:sp>
            <p:nvSpPr>
              <p:cNvPr id="19494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1" name="Text Box 33"/>
            <p:cNvSpPr txBox="1">
              <a:spLocks noChangeArrowheads="1"/>
            </p:cNvSpPr>
            <p:nvPr/>
          </p:nvSpPr>
          <p:spPr bwMode="auto">
            <a:xfrm>
              <a:off x="2160" y="2640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int</a:t>
              </a:r>
            </a:p>
          </p:txBody>
        </p:sp>
        <p:sp>
          <p:nvSpPr>
            <p:cNvPr id="19492" name="Text Box 34"/>
            <p:cNvSpPr txBox="1">
              <a:spLocks noChangeArrowheads="1"/>
            </p:cNvSpPr>
            <p:nvPr/>
          </p:nvSpPr>
          <p:spPr bwMode="auto">
            <a:xfrm>
              <a:off x="563" y="2619"/>
              <a:ext cx="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short</a:t>
              </a:r>
            </a:p>
          </p:txBody>
        </p:sp>
        <p:sp>
          <p:nvSpPr>
            <p:cNvPr id="19493" name="Text Box 35"/>
            <p:cNvSpPr txBox="1">
              <a:spLocks noChangeArrowheads="1"/>
            </p:cNvSpPr>
            <p:nvPr/>
          </p:nvSpPr>
          <p:spPr bwMode="auto">
            <a:xfrm>
              <a:off x="4247" y="2588"/>
              <a:ext cx="1203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/>
                <a:t>short int </a:t>
              </a:r>
            </a:p>
            <a:p>
              <a:r>
                <a:rPr lang="en-US" sz="1800" b="1"/>
                <a:t>(Occupies less</a:t>
              </a:r>
            </a:p>
            <a:p>
              <a:r>
                <a:rPr lang="en-US" sz="1800" b="1"/>
                <a:t> memory</a:t>
              </a:r>
            </a:p>
            <a:p>
              <a:r>
                <a:rPr lang="en-US" sz="1800" b="1"/>
                <a:t>space than int)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514600" y="2209800"/>
            <a:ext cx="304800" cy="304800"/>
            <a:chOff x="2160" y="1536"/>
            <a:chExt cx="192" cy="192"/>
          </a:xfrm>
        </p:grpSpPr>
        <p:sp>
          <p:nvSpPr>
            <p:cNvPr id="19487" name="Line 4"/>
            <p:cNvSpPr>
              <a:spLocks noChangeShapeType="1"/>
            </p:cNvSpPr>
            <p:nvPr/>
          </p:nvSpPr>
          <p:spPr bwMode="auto">
            <a:xfrm>
              <a:off x="2256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5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410200" y="2286000"/>
            <a:ext cx="609600" cy="152400"/>
            <a:chOff x="3408" y="1584"/>
            <a:chExt cx="384" cy="96"/>
          </a:xfrm>
        </p:grpSpPr>
        <p:sp>
          <p:nvSpPr>
            <p:cNvPr id="19485" name="Line 8"/>
            <p:cNvSpPr>
              <a:spLocks noChangeShapeType="1"/>
            </p:cNvSpPr>
            <p:nvPr/>
          </p:nvSpPr>
          <p:spPr bwMode="auto">
            <a:xfrm>
              <a:off x="3408" y="15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9"/>
            <p:cNvSpPr>
              <a:spLocks noChangeShapeType="1"/>
            </p:cNvSpPr>
            <p:nvPr/>
          </p:nvSpPr>
          <p:spPr bwMode="auto">
            <a:xfrm>
              <a:off x="340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6477000" y="2038350"/>
            <a:ext cx="2362200" cy="6096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Derived data type</a:t>
            </a:r>
          </a:p>
        </p:txBody>
      </p:sp>
      <p:sp>
        <p:nvSpPr>
          <p:cNvPr id="19463" name="AutoShape 39"/>
          <p:cNvSpPr>
            <a:spLocks noChangeArrowheads="1"/>
          </p:cNvSpPr>
          <p:nvPr/>
        </p:nvSpPr>
        <p:spPr bwMode="auto">
          <a:xfrm>
            <a:off x="3048000" y="20574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D7D2D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Basic Data</a:t>
            </a:r>
          </a:p>
          <a:p>
            <a:r>
              <a:rPr lang="en-US" sz="1800" b="1"/>
              <a:t> types </a:t>
            </a:r>
          </a:p>
        </p:txBody>
      </p:sp>
      <p:sp>
        <p:nvSpPr>
          <p:cNvPr id="19464" name="Rectangle 40"/>
          <p:cNvSpPr>
            <a:spLocks noChangeArrowheads="1"/>
          </p:cNvSpPr>
          <p:nvPr/>
        </p:nvSpPr>
        <p:spPr bwMode="auto">
          <a:xfrm>
            <a:off x="381000" y="2057400"/>
            <a:ext cx="1828800" cy="6096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Data type </a:t>
            </a:r>
          </a:p>
          <a:p>
            <a:r>
              <a:rPr lang="en-US" sz="1600" b="1"/>
              <a:t>Modifiers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63563" y="2971800"/>
            <a:ext cx="8275637" cy="915988"/>
            <a:chOff x="355" y="2016"/>
            <a:chExt cx="5213" cy="577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584" y="2160"/>
              <a:ext cx="192" cy="192"/>
              <a:chOff x="2160" y="1536"/>
              <a:chExt cx="192" cy="192"/>
            </a:xfrm>
          </p:grpSpPr>
          <p:sp>
            <p:nvSpPr>
              <p:cNvPr id="19483" name="Line 13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Line 14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396" y="2208"/>
              <a:ext cx="384" cy="96"/>
              <a:chOff x="3408" y="1584"/>
              <a:chExt cx="384" cy="96"/>
            </a:xfrm>
          </p:grpSpPr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8" name="Text Box 30"/>
            <p:cNvSpPr txBox="1">
              <a:spLocks noChangeArrowheads="1"/>
            </p:cNvSpPr>
            <p:nvPr/>
          </p:nvSpPr>
          <p:spPr bwMode="auto">
            <a:xfrm>
              <a:off x="2183" y="2091"/>
              <a:ext cx="4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 </a:t>
              </a:r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4032" y="2016"/>
              <a:ext cx="153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/>
                <a:t>unsigned int </a:t>
              </a:r>
            </a:p>
            <a:p>
              <a:r>
                <a:rPr lang="en-US" sz="1800" b="1"/>
                <a:t>(Permits only </a:t>
              </a:r>
            </a:p>
            <a:p>
              <a:r>
                <a:rPr lang="en-US" sz="1800" b="1"/>
                <a:t>positive numbers)</a:t>
              </a:r>
            </a:p>
          </p:txBody>
        </p:sp>
        <p:sp>
          <p:nvSpPr>
            <p:cNvPr id="19480" name="Text Box 41"/>
            <p:cNvSpPr txBox="1">
              <a:spLocks noChangeArrowheads="1"/>
            </p:cNvSpPr>
            <p:nvPr/>
          </p:nvSpPr>
          <p:spPr bwMode="auto">
            <a:xfrm>
              <a:off x="355" y="2091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unsigned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020763" y="5456238"/>
            <a:ext cx="7866062" cy="1069975"/>
            <a:chOff x="643" y="3371"/>
            <a:chExt cx="4955" cy="674"/>
          </a:xfrm>
        </p:grpSpPr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1584" y="3504"/>
              <a:ext cx="192" cy="192"/>
              <a:chOff x="2160" y="1536"/>
              <a:chExt cx="192" cy="192"/>
            </a:xfrm>
          </p:grpSpPr>
          <p:sp>
            <p:nvSpPr>
              <p:cNvPr id="19474" name="Line 19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20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408" y="3552"/>
              <a:ext cx="384" cy="96"/>
              <a:chOff x="3408" y="1584"/>
              <a:chExt cx="384" cy="96"/>
            </a:xfrm>
          </p:grpSpPr>
          <p:sp>
            <p:nvSpPr>
              <p:cNvPr id="19472" name="Line 28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2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9" name="Text Box 36"/>
            <p:cNvSpPr txBox="1">
              <a:spLocks noChangeArrowheads="1"/>
            </p:cNvSpPr>
            <p:nvPr/>
          </p:nvSpPr>
          <p:spPr bwMode="auto">
            <a:xfrm>
              <a:off x="1885" y="3435"/>
              <a:ext cx="1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int/double</a:t>
              </a:r>
            </a:p>
          </p:txBody>
        </p:sp>
        <p:sp>
          <p:nvSpPr>
            <p:cNvPr id="19470" name="Text Box 38"/>
            <p:cNvSpPr txBox="1">
              <a:spLocks noChangeArrowheads="1"/>
            </p:cNvSpPr>
            <p:nvPr/>
          </p:nvSpPr>
          <p:spPr bwMode="auto">
            <a:xfrm>
              <a:off x="4124" y="3371"/>
              <a:ext cx="147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Long int /longdouble</a:t>
              </a:r>
            </a:p>
            <a:p>
              <a:r>
                <a:rPr lang="en-US" sz="1600" b="1"/>
                <a:t>(Occupies more</a:t>
              </a:r>
            </a:p>
            <a:p>
              <a:r>
                <a:rPr lang="en-US" sz="1600" b="1"/>
                <a:t> space than</a:t>
              </a:r>
            </a:p>
            <a:p>
              <a:r>
                <a:rPr lang="en-US" sz="1600" b="1"/>
                <a:t>int/double)</a:t>
              </a:r>
            </a:p>
          </p:txBody>
        </p:sp>
        <p:sp>
          <p:nvSpPr>
            <p:cNvPr id="19471" name="Text Box 42"/>
            <p:cNvSpPr txBox="1">
              <a:spLocks noChangeArrowheads="1"/>
            </p:cNvSpPr>
            <p:nvPr/>
          </p:nvSpPr>
          <p:spPr bwMode="auto">
            <a:xfrm>
              <a:off x="643" y="3435"/>
              <a:ext cx="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long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signed and unsigned Types</a:t>
            </a:r>
            <a:r>
              <a:rPr 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type specifies that a variable can take only positive values</a:t>
            </a:r>
            <a:r>
              <a:rPr lang="en-US" sz="2800" dirty="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ahoma" pitchFamily="34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unsigned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;</a:t>
            </a:r>
            <a:endParaRPr lang="en-US" sz="2000" dirty="0" smtClean="0">
              <a:latin typeface="Tahoma" pitchFamily="34" charset="0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=23123;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varNum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allocated 2 bytes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modifier may be used with the </a:t>
            </a:r>
            <a:r>
              <a:rPr lang="en-US" sz="2800" b="1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float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data types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supports range from 0 to 65535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long and short Types</a:t>
            </a:r>
            <a:r>
              <a:rPr 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short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occupies 8 bits (1 byte)</a:t>
            </a:r>
            <a:r>
              <a:rPr lang="en-US" sz="28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allows numbers in the range -128 to 127</a:t>
            </a:r>
            <a:r>
              <a:rPr lang="en-US" sz="2400" smtClean="0">
                <a:latin typeface="Tahoma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long int 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occupies 32 bits (4 bytes)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-2,147,483,647 and 2,147,483,647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long double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occupies 128 bits (16 bytes)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1E074-B6D7-4ECB-9223-08A6F92D01CC}" type="slidenum">
              <a:rPr lang="en-US"/>
              <a:pPr/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/>
              <a:t>of C and C++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457200" y="1071546"/>
          <a:ext cx="8229600" cy="505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2" y="-2286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Data Types and their range</a:t>
            </a:r>
            <a:endParaRPr lang="en-US" sz="4000" dirty="0" smtClean="0"/>
          </a:p>
        </p:txBody>
      </p:sp>
      <p:graphicFrame>
        <p:nvGraphicFramePr>
          <p:cNvPr id="22578" name="Group 5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53166"/>
              </p:ext>
            </p:extLst>
          </p:nvPr>
        </p:nvGraphicFramePr>
        <p:xfrm>
          <a:off x="228600" y="2362200"/>
          <a:ext cx="8686800" cy="3744278"/>
        </p:xfrm>
        <a:graphic>
          <a:graphicData uri="http://schemas.openxmlformats.org/drawingml/2006/table">
            <a:tbl>
              <a:tblPr/>
              <a:tblGrid>
                <a:gridCol w="2297113"/>
                <a:gridCol w="2801937"/>
                <a:gridCol w="35877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Size in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short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for 32 bit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Depend on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for 32 bit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Depend on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3" name="Text Box 49"/>
          <p:cNvSpPr txBox="1">
            <a:spLocks noChangeArrowheads="1"/>
          </p:cNvSpPr>
          <p:nvPr/>
        </p:nvSpPr>
        <p:spPr bwMode="auto">
          <a:xfrm>
            <a:off x="1362075" y="1295400"/>
            <a:ext cx="7467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The size of data type depends </a:t>
            </a:r>
            <a:r>
              <a:rPr lang="en-US" sz="2000" dirty="0" smtClean="0"/>
              <a:t>on chip architecture</a:t>
            </a:r>
            <a:endParaRPr lang="en-US" sz="2000" dirty="0"/>
          </a:p>
          <a:p>
            <a:pPr algn="l">
              <a:spcBef>
                <a:spcPct val="50000"/>
              </a:spcBef>
            </a:pPr>
            <a:r>
              <a:rPr lang="en-US" sz="2000" dirty="0" err="1"/>
              <a:t>s</a:t>
            </a:r>
            <a:r>
              <a:rPr lang="en-US" sz="2000" dirty="0" err="1" smtClean="0"/>
              <a:t>izeof</a:t>
            </a:r>
            <a:r>
              <a:rPr lang="en-US" sz="2000" dirty="0" smtClean="0"/>
              <a:t> (</a:t>
            </a:r>
            <a:r>
              <a:rPr lang="en-US" sz="2000" dirty="0"/>
              <a:t>data type) </a:t>
            </a:r>
            <a:r>
              <a:rPr lang="en-US" sz="2000" dirty="0" smtClean="0"/>
              <a:t>function </a:t>
            </a:r>
            <a:r>
              <a:rPr lang="en-US" sz="2000" dirty="0"/>
              <a:t>return the size of data </a:t>
            </a:r>
            <a:r>
              <a:rPr lang="en-US" sz="2000" dirty="0" smtClean="0"/>
              <a:t>type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Declaration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600" y="1524000"/>
            <a:ext cx="8686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cs typeface="Courier New" pitchFamily="49" charset="0"/>
              </a:rPr>
              <a:t>main ()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{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char </a:t>
            </a:r>
            <a:r>
              <a:rPr lang="en-US" sz="2800" dirty="0" err="1">
                <a:cs typeface="Courier New" pitchFamily="49" charset="0"/>
              </a:rPr>
              <a:t>abc</a:t>
            </a:r>
            <a:r>
              <a:rPr lang="en-US" sz="2800" dirty="0">
                <a:cs typeface="Courier New" pitchFamily="49" charset="0"/>
              </a:rPr>
              <a:t>;	  /*</a:t>
            </a:r>
            <a:r>
              <a:rPr lang="en-US" sz="2800" dirty="0" err="1">
                <a:cs typeface="Courier New" pitchFamily="49" charset="0"/>
              </a:rPr>
              <a:t>abc</a:t>
            </a:r>
            <a:r>
              <a:rPr lang="en-US" sz="2800" dirty="0">
                <a:cs typeface="Courier New" pitchFamily="49" charset="0"/>
              </a:rPr>
              <a:t> of type character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</a:t>
            </a:r>
            <a:r>
              <a:rPr lang="en-US" sz="2800" dirty="0" err="1">
                <a:cs typeface="Courier New" pitchFamily="49" charset="0"/>
              </a:rPr>
              <a:t>int</a:t>
            </a:r>
            <a:r>
              <a:rPr lang="en-US" sz="2800" dirty="0">
                <a:cs typeface="Courier New" pitchFamily="49" charset="0"/>
              </a:rPr>
              <a:t> xyz;	  	/*xyz of type integer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float length;  /*length of type float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double area;	  /*area of type double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long </a:t>
            </a:r>
            <a:r>
              <a:rPr lang="en-US" sz="2800" dirty="0" err="1">
                <a:cs typeface="Courier New" pitchFamily="49" charset="0"/>
              </a:rPr>
              <a:t>liteyrs</a:t>
            </a:r>
            <a:r>
              <a:rPr lang="en-US" sz="2800" dirty="0">
                <a:cs typeface="Courier New" pitchFamily="49" charset="0"/>
              </a:rPr>
              <a:t>;  /*</a:t>
            </a:r>
            <a:r>
              <a:rPr lang="en-US" sz="2800" dirty="0" err="1">
                <a:cs typeface="Courier New" pitchFamily="49" charset="0"/>
              </a:rPr>
              <a:t>liteyrs</a:t>
            </a:r>
            <a:r>
              <a:rPr lang="en-US" sz="2800" dirty="0">
                <a:cs typeface="Courier New" pitchFamily="49" charset="0"/>
              </a:rPr>
              <a:t> of type long </a:t>
            </a:r>
            <a:r>
              <a:rPr lang="en-US" sz="2800" dirty="0" err="1">
                <a:cs typeface="Courier New" pitchFamily="49" charset="0"/>
              </a:rPr>
              <a:t>int</a:t>
            </a:r>
            <a:r>
              <a:rPr lang="en-US" sz="2800" dirty="0">
                <a:cs typeface="Courier New" pitchFamily="49" charset="0"/>
              </a:rPr>
              <a:t>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short arm;	  /*arm of type short integer*/</a:t>
            </a:r>
            <a:endParaRPr lang="en-US" sz="2800" dirty="0">
              <a:cs typeface="Times New Roman" pitchFamily="18" charset="0"/>
            </a:endParaRPr>
          </a:p>
          <a:p>
            <a:pPr algn="l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}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 Fundamentals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 smtClean="0"/>
              <a:t>Q &amp; A</a:t>
            </a:r>
            <a:endParaRPr lang="vi-V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 Of 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50108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 &amp; C Program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3286"/>
              </p:ext>
            </p:extLst>
          </p:nvPr>
        </p:nvGraphicFramePr>
        <p:xfrm>
          <a:off x="457200" y="1219201"/>
          <a:ext cx="8229600" cy="270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58693399"/>
              </p:ext>
            </p:extLst>
          </p:nvPr>
        </p:nvGraphicFramePr>
        <p:xfrm>
          <a:off x="857224" y="4000504"/>
          <a:ext cx="4429156" cy="21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317993" y="4005064"/>
            <a:ext cx="3733800" cy="2047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/* This is a sample Program*/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i,j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=100;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j=200;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  :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42966" y="1285860"/>
            <a:ext cx="7010400" cy="28956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hello.c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 first program in 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4  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5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6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("Hello, world!\n");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vantGarde" pitchFamily="34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end function main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Source codes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42966" y="4181460"/>
            <a:ext cx="7010400" cy="533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Welcome to C++! </a:t>
            </a: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3614766" y="1371584"/>
            <a:ext cx="4386258" cy="557218"/>
            <a:chOff x="960" y="1776"/>
            <a:chExt cx="2208" cy="21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Single-line comments.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 flipV="1">
              <a:off x="960" y="1824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2852766" y="1951023"/>
            <a:ext cx="4114800" cy="835025"/>
            <a:chOff x="1392" y="419"/>
            <a:chExt cx="2592" cy="526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Preprocessor directive to include input/output stream header file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&lt;iostream&gt;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2090766" y="2279635"/>
            <a:ext cx="4114800" cy="923925"/>
            <a:chOff x="864" y="624"/>
            <a:chExt cx="2592" cy="582"/>
          </a:xfrm>
        </p:grpSpPr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appears exactly once in every C/C++ program..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64" y="720"/>
              <a:ext cx="912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17"/>
          <p:cNvGrpSpPr>
            <a:grpSpLocks/>
          </p:cNvGrpSpPr>
          <p:nvPr/>
        </p:nvGrpSpPr>
        <p:grpSpPr bwMode="auto">
          <a:xfrm>
            <a:off x="1176366" y="1743060"/>
            <a:ext cx="4114800" cy="838200"/>
            <a:chOff x="336" y="288"/>
            <a:chExt cx="2592" cy="52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returns an integer value.</a:t>
              </a:r>
            </a:p>
          </p:txBody>
        </p:sp>
      </p:grpSp>
      <p:grpSp>
        <p:nvGrpSpPr>
          <p:cNvPr id="53" name="Group 20"/>
          <p:cNvGrpSpPr>
            <a:grpSpLocks/>
          </p:cNvGrpSpPr>
          <p:nvPr/>
        </p:nvGrpSpPr>
        <p:grpSpPr bwMode="auto">
          <a:xfrm>
            <a:off x="1252566" y="2027223"/>
            <a:ext cx="4891088" cy="838200"/>
            <a:chOff x="384" y="467"/>
            <a:chExt cx="3081" cy="528"/>
          </a:xfrm>
        </p:grpSpPr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2169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Left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{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begins function body.</a:t>
              </a:r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176366" y="3114660"/>
            <a:ext cx="6396039" cy="838200"/>
            <a:chOff x="336" y="1152"/>
            <a:chExt cx="4029" cy="528"/>
          </a:xfrm>
        </p:grpSpPr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3117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Corresponding right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}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ends function body.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26"/>
          <p:cNvGrpSpPr>
            <a:grpSpLocks/>
          </p:cNvGrpSpPr>
          <p:nvPr/>
        </p:nvGrpSpPr>
        <p:grpSpPr bwMode="auto">
          <a:xfrm>
            <a:off x="4071966" y="2276461"/>
            <a:ext cx="4572000" cy="795338"/>
            <a:chOff x="2688" y="660"/>
            <a:chExt cx="2880" cy="501"/>
          </a:xfrm>
        </p:grpSpPr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Statements end with a semicolon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2688" y="756"/>
              <a:ext cx="120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1709766" y="3206736"/>
            <a:ext cx="4114800" cy="1046163"/>
            <a:chOff x="960" y="1524"/>
            <a:chExt cx="2592" cy="659"/>
          </a:xfrm>
        </p:grpSpPr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Name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printf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belongs to namespace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stdio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2090766" y="3689335"/>
            <a:ext cx="4552950" cy="1616075"/>
            <a:chOff x="912" y="1514"/>
            <a:chExt cx="2868" cy="1018"/>
          </a:xfrm>
        </p:grpSpPr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908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Keyword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return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is one of several means to exit function; value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0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indicates program terminated successfully.</a:t>
              </a: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H="1" flipV="1">
              <a:off x="912" y="1514"/>
              <a:ext cx="960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Anatomy </a:t>
            </a:r>
            <a:r>
              <a:rPr lang="en-US" sz="2800" dirty="0"/>
              <a:t>of a C 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2800" i="1"/>
              <a:t>program header comment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 i="1"/>
              <a:t>preprocessor directives (if any)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/>
              <a:t>int main ( void )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{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     </a:t>
            </a:r>
            <a:r>
              <a:rPr lang="en-US" sz="2800" i="1"/>
              <a:t>statement(s)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/>
              <a:t>     return 0 ;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Program </a:t>
            </a:r>
            <a:r>
              <a:rPr lang="en-US" sz="2800" dirty="0"/>
              <a:t>Header Comment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0" y="1219200"/>
          <a:ext cx="8610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Preprocessor </a:t>
            </a:r>
            <a:r>
              <a:rPr lang="en-US" sz="2800" dirty="0"/>
              <a:t>Directives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28600" y="1219200"/>
          <a:ext cx="8915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10546</TotalTime>
  <Words>1163</Words>
  <Application>Microsoft Office PowerPoint</Application>
  <PresentationFormat>On-screen Show (4:3)</PresentationFormat>
  <Paragraphs>310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Template_Training Slide</vt:lpstr>
      <vt:lpstr>C Fundamentals</vt:lpstr>
      <vt:lpstr>Objectives</vt:lpstr>
      <vt:lpstr>History of C and C++</vt:lpstr>
      <vt:lpstr>Application Areas Of C</vt:lpstr>
      <vt:lpstr>About C &amp; C Program Structure</vt:lpstr>
      <vt:lpstr>First C Program Source codes</vt:lpstr>
      <vt:lpstr>First C Program Anatomy of a C Program</vt:lpstr>
      <vt:lpstr>First C Program Program Header Comment</vt:lpstr>
      <vt:lpstr>First C Program Preprocessor Directives</vt:lpstr>
      <vt:lpstr>First C Program Tool Preparation: Dev-C++</vt:lpstr>
      <vt:lpstr>First C Program Compiling &amp; Running</vt:lpstr>
      <vt:lpstr>Variables</vt:lpstr>
      <vt:lpstr>Constants</vt:lpstr>
      <vt:lpstr>Numeric Constants</vt:lpstr>
      <vt:lpstr>Character Constants</vt:lpstr>
      <vt:lpstr>String Constants</vt:lpstr>
      <vt:lpstr>Identifier Names</vt:lpstr>
      <vt:lpstr>Guidelines  for Naming Identifiers</vt:lpstr>
      <vt:lpstr>Data Types-1</vt:lpstr>
      <vt:lpstr>Data Types-2</vt:lpstr>
      <vt:lpstr>Basic Data Types</vt:lpstr>
      <vt:lpstr>Type int </vt:lpstr>
      <vt:lpstr>Type float</vt:lpstr>
      <vt:lpstr>Type double </vt:lpstr>
      <vt:lpstr>Type char </vt:lpstr>
      <vt:lpstr>Type void </vt:lpstr>
      <vt:lpstr>Derived Data Types</vt:lpstr>
      <vt:lpstr>signed and unsigned Types </vt:lpstr>
      <vt:lpstr>long and short Types </vt:lpstr>
      <vt:lpstr>Data Types and their range</vt:lpstr>
      <vt:lpstr>Sample Declaration</vt:lpstr>
      <vt:lpstr>C Fundamentals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Duy Hoang</dc:creator>
  <cp:lastModifiedBy>Mrs Chien</cp:lastModifiedBy>
  <cp:revision>811</cp:revision>
  <dcterms:created xsi:type="dcterms:W3CDTF">2010-10-18T05:40:05Z</dcterms:created>
  <dcterms:modified xsi:type="dcterms:W3CDTF">2018-04-25T16:32:32Z</dcterms:modified>
</cp:coreProperties>
</file>