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79" r:id="rId3"/>
    <p:sldId id="390" r:id="rId4"/>
    <p:sldId id="391" r:id="rId5"/>
    <p:sldId id="392" r:id="rId6"/>
    <p:sldId id="393" r:id="rId7"/>
    <p:sldId id="394" r:id="rId8"/>
    <p:sldId id="3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-1493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 of functions and screens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57-4755-8C1E-5B3BF74466E4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57-4755-8C1E-5B3BF74466E4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57-4755-8C1E-5B3BF74466E4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57-4755-8C1E-5B3BF74466E4}"/>
              </c:ext>
            </c:extLst>
          </c:dPt>
          <c:cat>
            <c:strRef>
              <c:f>Sheet1!$A$2:$A$5</c:f>
              <c:strCache>
                <c:ptCount val="4"/>
                <c:pt idx="0">
                  <c:v>Closed projects</c:v>
                </c:pt>
                <c:pt idx="1">
                  <c:v>In progress projects</c:v>
                </c:pt>
                <c:pt idx="2">
                  <c:v>Pending</c:v>
                </c:pt>
                <c:pt idx="3">
                  <c:v>Unstarted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4E-46A6-95C0-E701E50D5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51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653411169058871"/>
          <c:y val="5.2096378369531411E-2"/>
          <c:w val="0.23377495673905405"/>
          <c:h val="0.192210779258567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Tasks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Home Subscription</c:v>
                </c:pt>
                <c:pt idx="1">
                  <c:v>U+24</c:v>
                </c:pt>
                <c:pt idx="2">
                  <c:v>Construction</c:v>
                </c:pt>
                <c:pt idx="3">
                  <c:v>Personal</c:v>
                </c:pt>
                <c:pt idx="4">
                  <c:v>On sale</c:v>
                </c:pt>
                <c:pt idx="5">
                  <c:v>MQNS</c:v>
                </c:pt>
                <c:pt idx="6">
                  <c:v>AI Heldesk</c:v>
                </c:pt>
                <c:pt idx="7">
                  <c:v>Billing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103</c:v>
                </c:pt>
                <c:pt idx="1">
                  <c:v>10</c:v>
                </c:pt>
                <c:pt idx="2">
                  <c:v>13</c:v>
                </c:pt>
                <c:pt idx="3">
                  <c:v>3</c:v>
                </c:pt>
                <c:pt idx="4">
                  <c:v>2</c:v>
                </c:pt>
                <c:pt idx="5">
                  <c:v>12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Defects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Home Subscription</c:v>
                </c:pt>
                <c:pt idx="1">
                  <c:v>U+24</c:v>
                </c:pt>
                <c:pt idx="2">
                  <c:v>Construction</c:v>
                </c:pt>
                <c:pt idx="3">
                  <c:v>Personal</c:v>
                </c:pt>
                <c:pt idx="4">
                  <c:v>On sale</c:v>
                </c:pt>
                <c:pt idx="5">
                  <c:v>MQNS</c:v>
                </c:pt>
                <c:pt idx="6">
                  <c:v>AI Heldesk</c:v>
                </c:pt>
                <c:pt idx="7">
                  <c:v>Billing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5126912"/>
        <c:axId val="177089152"/>
      </c:barChart>
      <c:catAx>
        <c:axId val="185126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77089152"/>
        <c:crosses val="autoZero"/>
        <c:auto val="1"/>
        <c:lblAlgn val="ctr"/>
        <c:lblOffset val="100"/>
        <c:noMultiLvlLbl val="0"/>
      </c:catAx>
      <c:valAx>
        <c:axId val="177089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5126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SQL</c:v>
                </c:pt>
                <c:pt idx="1">
                  <c:v>Business Analysis</c:v>
                </c:pt>
                <c:pt idx="2">
                  <c:v>Testing</c:v>
                </c:pt>
                <c:pt idx="3">
                  <c:v>Korean</c:v>
                </c:pt>
                <c:pt idx="4">
                  <c:v>Programming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622912"/>
        <c:axId val="143625216"/>
      </c:radarChart>
      <c:catAx>
        <c:axId val="143622912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143625216"/>
        <c:crosses val="autoZero"/>
        <c:auto val="1"/>
        <c:lblAlgn val="ctr"/>
        <c:lblOffset val="100"/>
        <c:noMultiLvlLbl val="0"/>
      </c:catAx>
      <c:valAx>
        <c:axId val="143625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43622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260992"/>
        <c:axId val="178524160"/>
      </c:radarChart>
      <c:catAx>
        <c:axId val="178260992"/>
        <c:scaling>
          <c:orientation val="minMax"/>
        </c:scaling>
        <c:delete val="0"/>
        <c:axPos val="b"/>
        <c:majorGridlines/>
        <c:numFmt formatCode="m/d/yyyy" sourceLinked="1"/>
        <c:majorTickMark val="out"/>
        <c:minorTickMark val="none"/>
        <c:tickLblPos val="nextTo"/>
        <c:crossAx val="178524160"/>
        <c:crosses val="autoZero"/>
        <c:auto val="1"/>
        <c:lblAlgn val="ctr"/>
        <c:lblOffset val="100"/>
        <c:noMultiLvlLbl val="0"/>
      </c:catAx>
      <c:valAx>
        <c:axId val="178524160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178260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CE1F6-C8DE-4A44-8E06-D37EB4164B5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7172A-BA19-403B-B0FA-94FE0A78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59BE0-9212-DDCC-5285-0C0F62F6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A183D5-AFB0-8352-199D-A882DA185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EB8736-F675-62A3-A111-39D0B3B9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5D48C-2F6C-8F1C-DF75-2CA8418C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3FB60C-2DE3-1D06-6281-F5EA663C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64EE0-CBAB-DF98-7FE2-E3BA3496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6E6659-DE72-C00A-D3BD-813A9AF5D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8F78A6-920C-293D-2882-3F5D5EA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14721E-BEE0-816A-8C59-44109890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49ED7-0ADA-0167-DDBB-1FE1A3B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58E3E0-CE41-D1C7-B2E2-F549E8823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7939E5-0FF3-0E4E-9E42-CB4A3DBA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FA885D-1E71-8F8A-366D-6C757F24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E5584-84C2-8263-7A7D-09BF5ED6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4580DB-3949-5E0A-969F-0DB8D18D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548640" anchor="b" anchorCtr="0">
            <a:noAutofit/>
          </a:bodyPr>
          <a:lstStyle>
            <a:lvl1pPr>
              <a:defRPr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441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6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CD5142E-2E7B-1488-E5DB-290186766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00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A4DFB-5CD9-251D-E529-2CAEE29D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E0621-8F94-31AD-A836-4F6FF203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D26C3B-914F-B316-F299-603EA8F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62C1EC-9907-BAF2-28DC-EB18C51F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79BD00-5D47-9CE9-0461-4BBB11AA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0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DE029-A2D6-AFBE-671C-FAD215FE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75D901-75B5-67C6-4D1F-4CC89236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27987C-F1D6-5385-3622-06957377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14FF6C-C9FD-B5B9-E890-6F6F9565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607186-7DFB-42B1-8D37-87A675D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5623-CA4B-FE27-D616-9EB6348C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B5434-5006-30D9-68DF-DDBCCF98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827C8D-84B9-C00A-A404-A0F856D8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D8C19B-FC80-63F5-48CF-EF4F17FC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D47BBC-254C-B004-C02A-030260DA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691256-8C33-C6A6-2306-CDF7B7A6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07B2A-7D04-BF36-781C-657EB518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1EDB5B-6BC0-F544-C089-265DDEFA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D0CD5A-F330-261E-A793-2369D9FC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F5ED64-847F-3BB9-9438-8B5EF545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B89487-3351-6A89-A5CE-A6776B962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0961F9-71F2-24D6-769E-17BC7847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503EB2-46C4-D37D-12D0-9DEE1C23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435B0A-BBA6-4BE3-4E8A-BD95B685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A09CBD-C679-A0E7-3AD2-23C4FFAD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F1F8E7-32C0-7451-AE5D-D50C8F08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E3771B-C456-BB82-B7BC-5766E700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E4B7BD-5BC5-B9D9-8135-CD54D68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4375F3-DF27-C372-29A3-39E2EAC6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7EF6D99-AB1A-80E0-762D-89DC5C7E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F55815-3A45-5B4D-64BA-69FFF734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EAFCD1-5278-D1FD-D88B-E3F25E6B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6537C-74FE-3767-E2D6-45B338CF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D2A78A-376F-03E3-CA6F-37905A721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020E05-1590-0172-F920-93727B08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F66510-9B8D-4C8D-50CE-C1E43910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CDABB9-FE3A-DC96-B9BE-F8C40C64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6A1C6-07D6-4A88-ACAD-1DF4A457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D2FB6DF-3C0F-4DC6-71F3-69FD5CA1C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2550E7-1FCC-6EE5-D029-0924834B6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388638-3DB4-D835-833C-91614DFE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F136E1-4E63-30FE-29C0-5C9BAB8B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C4E1542-1036-4696-F909-287F2D74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A324FC-317C-39FA-7ADC-7F7A2966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5461B-8454-36BF-2034-CE85C1C5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E75E4A-9B1E-AD18-2816-17AD952AA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9AE93-124E-4552-B0C3-D3179530B8E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281D05-F97A-A102-0317-6C9D7F814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5ABB9A-8D7A-6195-52D4-543E37EE1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68CF7-9ADB-414A-9184-FF6EB5048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group of people sitting at a table">
            <a:extLst>
              <a:ext uri="{FF2B5EF4-FFF2-40B4-BE49-F238E27FC236}">
                <a16:creationId xmlns:a16="http://schemas.microsoft.com/office/drawing/2014/main" xmlns="" id="{6BEAD192-141F-FDDE-021B-8674B81EE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8C834208-78D3-55FF-0568-AC743475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174642"/>
            <a:ext cx="6381482" cy="1521766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CVMI FIRST MEETING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person working at a desk">
            <a:extLst>
              <a:ext uri="{FF2B5EF4-FFF2-40B4-BE49-F238E27FC236}">
                <a16:creationId xmlns:a16="http://schemas.microsoft.com/office/drawing/2014/main" xmlns="" id="{52D45C27-4F4D-5A89-8C52-CB8FC47BCE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565" r="3565"/>
          <a:stretch/>
        </p:blipFill>
        <p:spPr>
          <a:xfrm flipH="1">
            <a:off x="7163691" y="0"/>
            <a:ext cx="5024825" cy="6858000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E7466B0-B69A-FEBF-B8E0-FDA9AEAC70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rgbClr val="FFC000"/>
          </a:solidFill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2756CFB8-E805-3CF9-61D2-C02341EC76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384CB17-8CED-5E8F-8886-3BCF3BF4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32890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49A54F7-82BF-342D-B834-EB44E4EB075A}"/>
              </a:ext>
            </a:extLst>
          </p:cNvPr>
          <p:cNvSpPr txBox="1">
            <a:spLocks/>
          </p:cNvSpPr>
          <p:nvPr/>
        </p:nvSpPr>
        <p:spPr>
          <a:xfrm>
            <a:off x="744894" y="1454398"/>
            <a:ext cx="5858915" cy="473490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Close, In progress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task and defect for each project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Ability of BA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Journey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716F3-3A67-B12B-29E1-BB8165A1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CEC50-80B0-6DFC-C2AE-0D572E9B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Percentage of projects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xmlns="" id="{46DD9093-1F71-C955-404A-498283E3A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156182"/>
              </p:ext>
            </p:extLst>
          </p:nvPr>
        </p:nvGraphicFramePr>
        <p:xfrm>
          <a:off x="2041742" y="1945753"/>
          <a:ext cx="7636293" cy="404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44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projects and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7632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849"/>
                <a:gridCol w="4597052"/>
                <a:gridCol w="43266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Subscription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In progress </a:t>
                      </a:r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U+24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In progress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In progress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In progress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Maintain MQNS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In progress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Unstarted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Pending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MQNS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Closed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 Helpdesk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Closed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Closed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4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Number of tasks and defects of projects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476136"/>
              </p:ext>
            </p:extLst>
          </p:nvPr>
        </p:nvGraphicFramePr>
        <p:xfrm>
          <a:off x="212942" y="1825625"/>
          <a:ext cx="11799518" cy="487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621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Ability of BM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931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28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Ability of </a:t>
            </a:r>
            <a:r>
              <a:rPr lang="en-US" dirty="0" err="1" smtClean="0"/>
              <a:t>Devs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524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67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587" y="2252527"/>
            <a:ext cx="4786877" cy="151831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Thank you</a:t>
            </a:r>
          </a:p>
        </p:txBody>
      </p:sp>
      <p:pic>
        <p:nvPicPr>
          <p:cNvPr id="6" name="Picture Placeholder 5" descr="A person and person looking at a computer screen">
            <a:extLst>
              <a:ext uri="{FF2B5EF4-FFF2-40B4-BE49-F238E27FC236}">
                <a16:creationId xmlns:a16="http://schemas.microsoft.com/office/drawing/2014/main" xmlns="" id="{AA35CD3A-9896-7953-C82D-AAE87F6124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7" r="127"/>
          <a:stretch/>
        </p:blipFill>
        <p:spPr>
          <a:xfrm>
            <a:off x="-29499" y="-2236"/>
            <a:ext cx="6814124" cy="6871095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6A8DFC8D-4AE6-170E-C27A-DA97EBD7DC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  <a:solidFill>
            <a:srgbClr val="FFC000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grpFill/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grpFill/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119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CVMI FIRST MEETING</vt:lpstr>
      <vt:lpstr>Agenda</vt:lpstr>
      <vt:lpstr>I. Status</vt:lpstr>
      <vt:lpstr>List of projects and status</vt:lpstr>
      <vt:lpstr>1.2 Number of tasks and defects of projects</vt:lpstr>
      <vt:lpstr>1.3 Ability of BM</vt:lpstr>
      <vt:lpstr>1.4 Ability of Devs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LONG</dc:creator>
  <cp:lastModifiedBy>Ideapad</cp:lastModifiedBy>
  <cp:revision>66</cp:revision>
  <dcterms:created xsi:type="dcterms:W3CDTF">2024-08-28T01:34:10Z</dcterms:created>
  <dcterms:modified xsi:type="dcterms:W3CDTF">2024-11-06T17:30:17Z</dcterms:modified>
</cp:coreProperties>
</file>