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5" r:id="rId2"/>
    <p:sldId id="379" r:id="rId3"/>
    <p:sldId id="390" r:id="rId4"/>
    <p:sldId id="391" r:id="rId5"/>
    <p:sldId id="394" r:id="rId6"/>
    <p:sldId id="396" r:id="rId7"/>
    <p:sldId id="399" r:id="rId8"/>
    <p:sldId id="398" r:id="rId9"/>
    <p:sldId id="3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12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CE1F6-C8DE-4A44-8E06-D37EB4164B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7172A-BA19-403B-B0FA-94FE0A78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9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9BE0-9212-DDCC-5285-0C0F62F6E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183D5-AFB0-8352-199D-A882DA185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B8736-F675-62A3-A111-39D0B3B9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AE93-124E-4552-B0C3-D3179530B8E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5D48C-2F6C-8F1C-DF75-2CA8418C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FB60C-2DE3-1D06-6281-F5EA663C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CF7-9ADB-414A-9184-FF6EB504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0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4EE0-CBAB-DF98-7FE2-E3BA3496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E6659-DE72-C00A-D3BD-813A9AF5D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F78A6-920C-293D-2882-3F5D5EA4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AE93-124E-4552-B0C3-D3179530B8E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4721E-BEE0-816A-8C59-44109890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49ED7-0ADA-0167-DDBB-1FE1A3BC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CF7-9ADB-414A-9184-FF6EB504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8E3E0-CE41-D1C7-B2E2-F549E8823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939E5-0FF3-0E4E-9E42-CB4A3DBA8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A885D-1E71-8F8A-366D-6C757F24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AE93-124E-4552-B0C3-D3179530B8E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E5584-84C2-8263-7A7D-09BF5ED6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580DB-3949-5E0A-969F-0DB8D18D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CF7-9ADB-414A-9184-FF6EB504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44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E0AB24-7427-4E0C-9E7C-B642B3170A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30A2A8-DADD-44CC-B8A3-9BFFD5E76B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705101"/>
            <a:ext cx="7537703" cy="2926080"/>
          </a:xfrm>
          <a:solidFill>
            <a:schemeClr val="bg1">
              <a:alpha val="93000"/>
            </a:schemeClr>
          </a:solidFill>
        </p:spPr>
        <p:txBody>
          <a:bodyPr lIns="822960" tIns="91440" bIns="548640" anchor="b" anchorCtr="0">
            <a:noAutofit/>
          </a:bodyPr>
          <a:lstStyle>
            <a:lvl1pPr>
              <a:defRPr/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0441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524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F88AD-4B54-9DC5-D315-825BE9FCEEF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2252076"/>
            <a:ext cx="5797550" cy="305176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69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D5142E-2E7B-1488-E5DB-290186766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82569" y="2242"/>
            <a:ext cx="6806909" cy="6862481"/>
            <a:chOff x="5382569" y="2242"/>
            <a:chExt cx="6806909" cy="6862481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02299C1B-36CA-1E4A-2BE2-A212B68067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0328" y="2242"/>
              <a:ext cx="6049150" cy="6862481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37875AA7-8584-C85D-D920-B6F361221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382569" y="5060315"/>
              <a:ext cx="927943" cy="18013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70326" y="1679216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9499" y="-2236"/>
            <a:ext cx="6814124" cy="687109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973394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0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96790"/>
              <a:gd name="connsiteX1" fmla="*/ 6814124 w 6814124"/>
              <a:gd name="connsiteY1" fmla="*/ 1 h 6896790"/>
              <a:gd name="connsiteX2" fmla="*/ 6063554 w 6814124"/>
              <a:gd name="connsiteY2" fmla="*/ 2775916 h 6896790"/>
              <a:gd name="connsiteX3" fmla="*/ 5827334 w 6814124"/>
              <a:gd name="connsiteY3" fmla="*/ 2962606 h 6896790"/>
              <a:gd name="connsiteX4" fmla="*/ 5728274 w 6814124"/>
              <a:gd name="connsiteY4" fmla="*/ 2692096 h 6896790"/>
              <a:gd name="connsiteX5" fmla="*/ 5953064 w 6814124"/>
              <a:gd name="connsiteY5" fmla="*/ 1846276 h 6896790"/>
              <a:gd name="connsiteX6" fmla="*/ 5846384 w 6814124"/>
              <a:gd name="connsiteY6" fmla="*/ 1571956 h 6896790"/>
              <a:gd name="connsiteX7" fmla="*/ 5629214 w 6814124"/>
              <a:gd name="connsiteY7" fmla="*/ 1770076 h 6896790"/>
              <a:gd name="connsiteX8" fmla="*/ 4867214 w 6814124"/>
              <a:gd name="connsiteY8" fmla="*/ 4688536 h 6896790"/>
              <a:gd name="connsiteX9" fmla="*/ 4966274 w 6814124"/>
              <a:gd name="connsiteY9" fmla="*/ 4905706 h 6896790"/>
              <a:gd name="connsiteX10" fmla="*/ 5187254 w 6814124"/>
              <a:gd name="connsiteY10" fmla="*/ 4757116 h 6896790"/>
              <a:gd name="connsiteX11" fmla="*/ 5431094 w 6814124"/>
              <a:gd name="connsiteY11" fmla="*/ 3842716 h 6896790"/>
              <a:gd name="connsiteX12" fmla="*/ 5659694 w 6814124"/>
              <a:gd name="connsiteY12" fmla="*/ 3713176 h 6896790"/>
              <a:gd name="connsiteX13" fmla="*/ 5758754 w 6814124"/>
              <a:gd name="connsiteY13" fmla="*/ 3926536 h 6896790"/>
              <a:gd name="connsiteX14" fmla="*/ 5002015 w 6814124"/>
              <a:gd name="connsiteY14" fmla="*/ 6887938 h 6896790"/>
              <a:gd name="connsiteX15" fmla="*/ 0 w 6814124"/>
              <a:gd name="connsiteY15" fmla="*/ 6896790 h 6896790"/>
              <a:gd name="connsiteX16" fmla="*/ 0 w 6814124"/>
              <a:gd name="connsiteY16" fmla="*/ 0 h 689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14124" h="6896790">
                <a:moveTo>
                  <a:pt x="0" y="0"/>
                </a:moveTo>
                <a:lnTo>
                  <a:pt x="6814124" y="1"/>
                </a:lnTo>
                <a:lnTo>
                  <a:pt x="6063554" y="2775916"/>
                </a:lnTo>
                <a:cubicBezTo>
                  <a:pt x="6030534" y="2883866"/>
                  <a:pt x="5993704" y="2976576"/>
                  <a:pt x="5827334" y="2962606"/>
                </a:cubicBezTo>
                <a:cubicBezTo>
                  <a:pt x="5641914" y="2845766"/>
                  <a:pt x="5734624" y="2747976"/>
                  <a:pt x="5728274" y="2692096"/>
                </a:cubicBezTo>
                <a:cubicBezTo>
                  <a:pt x="5818444" y="2355546"/>
                  <a:pt x="5878134" y="2121866"/>
                  <a:pt x="5953064" y="1846276"/>
                </a:cubicBezTo>
                <a:cubicBezTo>
                  <a:pt x="5994974" y="1687526"/>
                  <a:pt x="5969574" y="1615136"/>
                  <a:pt x="5846384" y="1571956"/>
                </a:cubicBezTo>
                <a:cubicBezTo>
                  <a:pt x="5711764" y="1563066"/>
                  <a:pt x="5672394" y="1597356"/>
                  <a:pt x="5629214" y="1770076"/>
                </a:cubicBezTo>
                <a:cubicBezTo>
                  <a:pt x="5644454" y="1858976"/>
                  <a:pt x="4851974" y="4599636"/>
                  <a:pt x="4867214" y="4688536"/>
                </a:cubicBezTo>
                <a:cubicBezTo>
                  <a:pt x="4832289" y="4824426"/>
                  <a:pt x="4898964" y="4880306"/>
                  <a:pt x="4966274" y="4905706"/>
                </a:cubicBezTo>
                <a:cubicBezTo>
                  <a:pt x="5075494" y="4904436"/>
                  <a:pt x="5132009" y="4917136"/>
                  <a:pt x="5187254" y="4757116"/>
                </a:cubicBezTo>
                <a:lnTo>
                  <a:pt x="5431094" y="3842716"/>
                </a:lnTo>
                <a:cubicBezTo>
                  <a:pt x="5455224" y="3756356"/>
                  <a:pt x="5528884" y="3692856"/>
                  <a:pt x="5659694" y="3713176"/>
                </a:cubicBezTo>
                <a:cubicBezTo>
                  <a:pt x="5803204" y="3791916"/>
                  <a:pt x="5756214" y="3882086"/>
                  <a:pt x="5758754" y="3926536"/>
                </a:cubicBezTo>
                <a:lnTo>
                  <a:pt x="5002015" y="6887938"/>
                </a:lnTo>
                <a:lnTo>
                  <a:pt x="0" y="689679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70326" y="3748958"/>
            <a:ext cx="4786878" cy="2258013"/>
          </a:xfrm>
        </p:spPr>
        <p:txBody>
          <a:bodyPr lIns="91440" t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  <a:defRPr sz="16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8003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4DFB-5CD9-251D-E529-2CAEE29D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E0621-8F94-31AD-A836-4F6FF2036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26C3B-914F-B316-F299-603EA8FF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AE93-124E-4552-B0C3-D3179530B8E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2C1EC-9907-BAF2-28DC-EB18C51F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9BD00-5D47-9CE9-0461-4BBB11AA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CF7-9ADB-414A-9184-FF6EB504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0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E029-A2D6-AFBE-671C-FAD215FE5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5D901-75B5-67C6-4D1F-4CC892366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7987C-F1D6-5385-3622-06957377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AE93-124E-4552-B0C3-D3179530B8E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4FF6C-C9FD-B5B9-E890-6F6F9565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07186-7DFB-42B1-8D37-87A675D2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CF7-9ADB-414A-9184-FF6EB504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3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5623-CA4B-FE27-D616-9EB6348C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5434-5006-30D9-68DF-DDBCCF989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27C8D-84B9-C00A-A404-A0F856D86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8C19B-FC80-63F5-48CF-EF4F17FC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AE93-124E-4552-B0C3-D3179530B8E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47BBC-254C-B004-C02A-030260DA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91256-8C33-C6A6-2306-CDF7B7A6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CF7-9ADB-414A-9184-FF6EB504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4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7B2A-7D04-BF36-781C-657EB518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EDB5B-6BC0-F544-C089-265DDEFAE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0CD5A-F330-261E-A793-2369D9FC1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5ED64-847F-3BB9-9438-8B5EF5454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89487-3351-6A89-A5CE-A6776B962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961F9-71F2-24D6-769E-17BC7847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AE93-124E-4552-B0C3-D3179530B8E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03EB2-46C4-D37D-12D0-9DEE1C23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35B0A-BBA6-4BE3-4E8A-BD95B685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CF7-9ADB-414A-9184-FF6EB504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5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9CBD-C679-A0E7-3AD2-23C4FFAD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1F8E7-32C0-7451-AE5D-D50C8F08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AE93-124E-4552-B0C3-D3179530B8E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3771B-C456-BB82-B7BC-5766E700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4B7BD-5BC5-B9D9-8135-CD54D68C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CF7-9ADB-414A-9184-FF6EB504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2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375F3-DF27-C372-29A3-39E2EAC6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AE93-124E-4552-B0C3-D3179530B8E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F6D99-AB1A-80E0-762D-89DC5C7E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55815-3A45-5B4D-64BA-69FFF734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CF7-9ADB-414A-9184-FF6EB504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FCD1-5278-D1FD-D88B-E3F25E6B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6537C-74FE-3767-E2D6-45B338CF3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2A78A-376F-03E3-CA6F-37905A721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20E05-1590-0172-F920-93727B08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AE93-124E-4552-B0C3-D3179530B8E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66510-9B8D-4C8D-50CE-C1E43910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DABB9-FE3A-DC96-B9BE-F8C40C64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CF7-9ADB-414A-9184-FF6EB504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A1C6-07D6-4A88-ACAD-1DF4A457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FB6DF-3C0F-4DC6-71F3-69FD5CA1C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550E7-1FCC-6EE5-D029-0924834B6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88638-3DB4-D835-833C-91614DFE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AE93-124E-4552-B0C3-D3179530B8E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136E1-4E63-30FE-29C0-5C9BAB8B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E1542-1036-4696-F909-287F2D74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CF7-9ADB-414A-9184-FF6EB504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3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324FC-317C-39FA-7ADC-7F7A2966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5461B-8454-36BF-2034-CE85C1C5D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75E4A-9B1E-AD18-2816-17AD952AA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89AE93-124E-4552-B0C3-D3179530B8E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81D05-F97A-A102-0317-6C9D7F814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ABB9A-8D7A-6195-52D4-543E37EE1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C68CF7-9ADB-414A-9184-FF6EB504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ire.lgcns.com/confluence/display/DS13110821/1.+%5BCVMI%5D+Project+set-up+general+inform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re.lgcns.com/confluence/display/DS13110821/CVMI+Opinions+from+Dev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ire.lgcns.com/confluence/display/DS13110821/Development+Tool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 group of people sitting at a table">
            <a:extLst>
              <a:ext uri="{FF2B5EF4-FFF2-40B4-BE49-F238E27FC236}">
                <a16:creationId xmlns:a16="http://schemas.microsoft.com/office/drawing/2014/main" id="{6BEAD192-141F-FDDE-021B-8674B81EEC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C834208-78D3-55FF-0568-AC7434753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174642"/>
            <a:ext cx="6381482" cy="1521766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CVMI FIRST MEETING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87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person working at a desk">
            <a:extLst>
              <a:ext uri="{FF2B5EF4-FFF2-40B4-BE49-F238E27FC236}">
                <a16:creationId xmlns:a16="http://schemas.microsoft.com/office/drawing/2014/main" id="{52D45C27-4F4D-5A89-8C52-CB8FC47BCEF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565" r="3565"/>
          <a:stretch/>
        </p:blipFill>
        <p:spPr>
          <a:xfrm flipH="1">
            <a:off x="7163691" y="0"/>
            <a:ext cx="5024825" cy="6858000"/>
          </a:xfr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E7466B0-B69A-FEBF-B8E0-FDA9AEAC7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70364" y="-3219"/>
            <a:ext cx="2562565" cy="6884359"/>
          </a:xfrm>
          <a:custGeom>
            <a:avLst/>
            <a:gdLst>
              <a:gd name="connsiteX0" fmla="*/ 2535833 w 2562565"/>
              <a:gd name="connsiteY0" fmla="*/ 0 h 6884359"/>
              <a:gd name="connsiteX1" fmla="*/ 2106829 w 2562565"/>
              <a:gd name="connsiteY1" fmla="*/ 1564627 h 6884359"/>
              <a:gd name="connsiteX2" fmla="*/ 1764389 w 2562565"/>
              <a:gd name="connsiteY2" fmla="*/ 2840498 h 6884359"/>
              <a:gd name="connsiteX3" fmla="*/ 1579803 w 2562565"/>
              <a:gd name="connsiteY3" fmla="*/ 2925726 h 6884359"/>
              <a:gd name="connsiteX4" fmla="*/ 1467779 w 2562565"/>
              <a:gd name="connsiteY4" fmla="*/ 2731101 h 6884359"/>
              <a:gd name="connsiteX5" fmla="*/ 1727472 w 2562565"/>
              <a:gd name="connsiteY5" fmla="*/ 1773244 h 6884359"/>
              <a:gd name="connsiteX6" fmla="*/ 1709650 w 2562565"/>
              <a:gd name="connsiteY6" fmla="*/ 1633318 h 6884359"/>
              <a:gd name="connsiteX7" fmla="*/ 1597625 w 2562565"/>
              <a:gd name="connsiteY7" fmla="*/ 1546818 h 6884359"/>
              <a:gd name="connsiteX8" fmla="*/ 1372303 w 2562565"/>
              <a:gd name="connsiteY8" fmla="*/ 1676568 h 6884359"/>
              <a:gd name="connsiteX9" fmla="*/ 977670 w 2562565"/>
              <a:gd name="connsiteY9" fmla="*/ 3131798 h 6884359"/>
              <a:gd name="connsiteX10" fmla="*/ 5092 w 2562565"/>
              <a:gd name="connsiteY10" fmla="*/ 6867823 h 6884359"/>
              <a:gd name="connsiteX11" fmla="*/ 0 w 2562565"/>
              <a:gd name="connsiteY11" fmla="*/ 6884360 h 6884359"/>
              <a:gd name="connsiteX12" fmla="*/ 26733 w 2562565"/>
              <a:gd name="connsiteY12" fmla="*/ 6884360 h 6884359"/>
              <a:gd name="connsiteX13" fmla="*/ 1003131 w 2562565"/>
              <a:gd name="connsiteY13" fmla="*/ 3139431 h 6884359"/>
              <a:gd name="connsiteX14" fmla="*/ 1397763 w 2562565"/>
              <a:gd name="connsiteY14" fmla="*/ 1684200 h 6884359"/>
              <a:gd name="connsiteX15" fmla="*/ 1592533 w 2562565"/>
              <a:gd name="connsiteY15" fmla="*/ 1572259 h 6884359"/>
              <a:gd name="connsiteX16" fmla="*/ 1688009 w 2562565"/>
              <a:gd name="connsiteY16" fmla="*/ 1646039 h 6884359"/>
              <a:gd name="connsiteX17" fmla="*/ 1703285 w 2562565"/>
              <a:gd name="connsiteY17" fmla="*/ 1766884 h 6884359"/>
              <a:gd name="connsiteX18" fmla="*/ 1443591 w 2562565"/>
              <a:gd name="connsiteY18" fmla="*/ 2724741 h 6884359"/>
              <a:gd name="connsiteX19" fmla="*/ 1573438 w 2562565"/>
              <a:gd name="connsiteY19" fmla="*/ 2949894 h 6884359"/>
              <a:gd name="connsiteX20" fmla="*/ 1788577 w 2562565"/>
              <a:gd name="connsiteY20" fmla="*/ 2849402 h 6884359"/>
              <a:gd name="connsiteX21" fmla="*/ 1788577 w 2562565"/>
              <a:gd name="connsiteY21" fmla="*/ 2848130 h 6884359"/>
              <a:gd name="connsiteX22" fmla="*/ 2131016 w 2562565"/>
              <a:gd name="connsiteY22" fmla="*/ 1570987 h 6884359"/>
              <a:gd name="connsiteX23" fmla="*/ 2562566 w 2562565"/>
              <a:gd name="connsiteY23" fmla="*/ 1272 h 6884359"/>
              <a:gd name="connsiteX24" fmla="*/ 2535833 w 2562565"/>
              <a:gd name="connsiteY24" fmla="*/ 0 h 688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62565" h="6884359">
                <a:moveTo>
                  <a:pt x="2535833" y="0"/>
                </a:moveTo>
                <a:lnTo>
                  <a:pt x="2106829" y="1564627"/>
                </a:lnTo>
                <a:lnTo>
                  <a:pt x="1764389" y="2840498"/>
                </a:lnTo>
                <a:cubicBezTo>
                  <a:pt x="1731291" y="2910461"/>
                  <a:pt x="1653638" y="2946078"/>
                  <a:pt x="1579803" y="2925726"/>
                </a:cubicBezTo>
                <a:cubicBezTo>
                  <a:pt x="1495785" y="2902829"/>
                  <a:pt x="1444864" y="2815057"/>
                  <a:pt x="1467779" y="2731101"/>
                </a:cubicBezTo>
                <a:lnTo>
                  <a:pt x="1727472" y="1773244"/>
                </a:lnTo>
                <a:cubicBezTo>
                  <a:pt x="1740202" y="1726178"/>
                  <a:pt x="1733837" y="1676568"/>
                  <a:pt x="1709650" y="1633318"/>
                </a:cubicBezTo>
                <a:cubicBezTo>
                  <a:pt x="1685463" y="1590068"/>
                  <a:pt x="1646000" y="1559539"/>
                  <a:pt x="1597625" y="1546818"/>
                </a:cubicBezTo>
                <a:cubicBezTo>
                  <a:pt x="1499604" y="1520105"/>
                  <a:pt x="1397763" y="1578620"/>
                  <a:pt x="1372303" y="1676568"/>
                </a:cubicBezTo>
                <a:lnTo>
                  <a:pt x="977670" y="3131798"/>
                </a:lnTo>
                <a:lnTo>
                  <a:pt x="5092" y="6867823"/>
                </a:lnTo>
                <a:cubicBezTo>
                  <a:pt x="5092" y="6867823"/>
                  <a:pt x="1273" y="6880544"/>
                  <a:pt x="0" y="6884360"/>
                </a:cubicBezTo>
                <a:lnTo>
                  <a:pt x="26733" y="6884360"/>
                </a:lnTo>
                <a:lnTo>
                  <a:pt x="1003131" y="3139431"/>
                </a:lnTo>
                <a:lnTo>
                  <a:pt x="1397763" y="1684200"/>
                </a:lnTo>
                <a:cubicBezTo>
                  <a:pt x="1420677" y="1600245"/>
                  <a:pt x="1508515" y="1549363"/>
                  <a:pt x="1592533" y="1572259"/>
                </a:cubicBezTo>
                <a:cubicBezTo>
                  <a:pt x="1633270" y="1583708"/>
                  <a:pt x="1667641" y="1609149"/>
                  <a:pt x="1688009" y="1646039"/>
                </a:cubicBezTo>
                <a:cubicBezTo>
                  <a:pt x="1709650" y="1682928"/>
                  <a:pt x="1714742" y="1724906"/>
                  <a:pt x="1703285" y="1766884"/>
                </a:cubicBezTo>
                <a:lnTo>
                  <a:pt x="1443591" y="2724741"/>
                </a:lnTo>
                <a:cubicBezTo>
                  <a:pt x="1416858" y="2822689"/>
                  <a:pt x="1475417" y="2924453"/>
                  <a:pt x="1573438" y="2949894"/>
                </a:cubicBezTo>
                <a:cubicBezTo>
                  <a:pt x="1660003" y="2972792"/>
                  <a:pt x="1750386" y="2930814"/>
                  <a:pt x="1788577" y="2849402"/>
                </a:cubicBezTo>
                <a:lnTo>
                  <a:pt x="1788577" y="2848130"/>
                </a:lnTo>
                <a:lnTo>
                  <a:pt x="2131016" y="1570987"/>
                </a:lnTo>
                <a:lnTo>
                  <a:pt x="2562566" y="1272"/>
                </a:lnTo>
                <a:cubicBezTo>
                  <a:pt x="2553655" y="0"/>
                  <a:pt x="2544744" y="0"/>
                  <a:pt x="2535833" y="0"/>
                </a:cubicBezTo>
                <a:close/>
              </a:path>
            </a:pathLst>
          </a:custGeom>
          <a:solidFill>
            <a:srgbClr val="FFC000"/>
          </a:solidFill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756CFB8-E805-3CF9-61D2-C02341EC7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829202" y="5156615"/>
            <a:ext cx="878334" cy="17050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96053-DF7F-7AFE-4D23-78CFF34D0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84CB17-8CED-5E8F-8886-3BCF3BF44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22" y="320040"/>
            <a:ext cx="6732237" cy="1032890"/>
          </a:xfrm>
        </p:spPr>
        <p:txBody>
          <a:bodyPr>
            <a:normAutofit/>
          </a:bodyPr>
          <a:lstStyle/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9A54F7-82BF-342D-B834-EB44E4EB075A}"/>
              </a:ext>
            </a:extLst>
          </p:cNvPr>
          <p:cNvSpPr txBox="1">
            <a:spLocks/>
          </p:cNvSpPr>
          <p:nvPr/>
        </p:nvSpPr>
        <p:spPr>
          <a:xfrm>
            <a:off x="744894" y="1454398"/>
            <a:ext cx="5858915" cy="473490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Introduction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Target of the project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Members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Discussion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Implementation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Plan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Communication, daily meeting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Development environment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Wiki, wirework</a:t>
            </a:r>
          </a:p>
          <a:p>
            <a:pPr marL="201168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608" lvl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Summary</a:t>
            </a: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2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16F3-3A67-B12B-29E1-BB8165A1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Introduction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CEC50-80B0-6DFC-C2AE-0D572E9B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Target of the project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total solution of CV management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CV scanning experience </a:t>
            </a:r>
          </a:p>
          <a:p>
            <a:r>
              <a:rPr lang="en-US" dirty="0"/>
              <a:t>Fixing criteria defects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1.2 Members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https://wire.lgcns.com/confluence/display/DS13110821/1.+%5BCVMI%5D+Project+set-up+general+information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3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986C9-BE18-5D2B-CCEA-AABAE3A8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19"/>
            <a:ext cx="10515600" cy="97427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8F423-6BC2-731F-A84D-3FEDB1AB5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902"/>
            <a:ext cx="10515600" cy="54348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total solution of CV management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Providing a fully flow of CV Scanning</a:t>
            </a:r>
          </a:p>
          <a:p>
            <a:pPr>
              <a:buFontTx/>
              <a:buChar char="-"/>
            </a:pPr>
            <a:r>
              <a:rPr lang="en-US" dirty="0"/>
              <a:t>Providing necessary information about candidate, CV and status</a:t>
            </a:r>
          </a:p>
          <a:p>
            <a:pPr>
              <a:buFontTx/>
              <a:buChar char="-"/>
            </a:pPr>
            <a:r>
              <a:rPr lang="en-US" dirty="0"/>
              <a:t>Enhance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 scanning experience: improving CV scanning speed, modifying UI/UX…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Fixing criteria defects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Issues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https://wire.lgcns.com/confluence/display/DS13110821/CVMI+Opinions+from+Devs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1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7FC5766E-12B5-4C3A-B634-141ACC3872BE}"/>
              </a:ext>
            </a:extLst>
          </p:cNvPr>
          <p:cNvGrpSpPr/>
          <p:nvPr/>
        </p:nvGrpSpPr>
        <p:grpSpPr>
          <a:xfrm>
            <a:off x="368390" y="1999078"/>
            <a:ext cx="11387241" cy="4059635"/>
            <a:chOff x="504437" y="1780515"/>
            <a:chExt cx="10906774" cy="384433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7CD73E4-260F-4B55-A7FC-F35C369E9A34}"/>
                </a:ext>
              </a:extLst>
            </p:cNvPr>
            <p:cNvGrpSpPr/>
            <p:nvPr/>
          </p:nvGrpSpPr>
          <p:grpSpPr>
            <a:xfrm>
              <a:off x="504437" y="1780515"/>
              <a:ext cx="10906774" cy="3844335"/>
              <a:chOff x="504437" y="1780515"/>
              <a:chExt cx="10906774" cy="384433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6100871-262E-44BB-82E9-7F7CD84FEB18}"/>
                  </a:ext>
                </a:extLst>
              </p:cNvPr>
              <p:cNvGrpSpPr/>
              <p:nvPr/>
            </p:nvGrpSpPr>
            <p:grpSpPr>
              <a:xfrm>
                <a:off x="504437" y="1780515"/>
                <a:ext cx="2024734" cy="3844335"/>
                <a:chOff x="504437" y="1233149"/>
                <a:chExt cx="2313021" cy="4391701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7397CD4-F082-421C-8904-FD82A5D8AF61}"/>
                    </a:ext>
                  </a:extLst>
                </p:cNvPr>
                <p:cNvGrpSpPr/>
                <p:nvPr/>
              </p:nvGrpSpPr>
              <p:grpSpPr>
                <a:xfrm>
                  <a:off x="1091724" y="1233149"/>
                  <a:ext cx="1118148" cy="1118148"/>
                  <a:chOff x="6990429" y="1189044"/>
                  <a:chExt cx="1225724" cy="1225724"/>
                </a:xfrm>
              </p:grpSpPr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2BA39F67-E818-4683-A31E-1518688D082F}"/>
                      </a:ext>
                    </a:extLst>
                  </p:cNvPr>
                  <p:cNvSpPr/>
                  <p:nvPr/>
                </p:nvSpPr>
                <p:spPr>
                  <a:xfrm>
                    <a:off x="6990429" y="1189044"/>
                    <a:ext cx="1225724" cy="122572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B7971C03-C2C5-40D5-9DE0-1C470B279B8C}"/>
                      </a:ext>
                    </a:extLst>
                  </p:cNvPr>
                  <p:cNvSpPr/>
                  <p:nvPr/>
                </p:nvSpPr>
                <p:spPr>
                  <a:xfrm>
                    <a:off x="7106665" y="1305280"/>
                    <a:ext cx="993252" cy="99325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8CEFF3F2-8A82-4FFD-A813-BDD15DD021A2}"/>
                      </a:ext>
                    </a:extLst>
                  </p:cNvPr>
                  <p:cNvSpPr/>
                  <p:nvPr/>
                </p:nvSpPr>
                <p:spPr>
                  <a:xfrm>
                    <a:off x="7207061" y="1405676"/>
                    <a:ext cx="792461" cy="79246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n w="28575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" name="Arrow: Chevron 7">
                  <a:extLst>
                    <a:ext uri="{FF2B5EF4-FFF2-40B4-BE49-F238E27FC236}">
                      <a16:creationId xmlns:a16="http://schemas.microsoft.com/office/drawing/2014/main" id="{6FEC1657-9535-4134-933A-70BAA6FF12E7}"/>
                    </a:ext>
                  </a:extLst>
                </p:cNvPr>
                <p:cNvSpPr/>
                <p:nvPr/>
              </p:nvSpPr>
              <p:spPr>
                <a:xfrm>
                  <a:off x="504437" y="5089392"/>
                  <a:ext cx="2292722" cy="535458"/>
                </a:xfrm>
                <a:prstGeom prst="chevron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10/2024</a:t>
                  </a:r>
                  <a:endParaRPr lang="en-IN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E34DF73-315E-4E31-B161-67CD5C2598FC}"/>
                    </a:ext>
                  </a:extLst>
                </p:cNvPr>
                <p:cNvSpPr txBox="1"/>
                <p:nvPr/>
              </p:nvSpPr>
              <p:spPr>
                <a:xfrm>
                  <a:off x="524735" y="2651345"/>
                  <a:ext cx="2292723" cy="4922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Analyzing requirement,</a:t>
                  </a:r>
                  <a:b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Setup environment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D13617B-BB52-4A94-9AA5-85E6CA08F801}"/>
                  </a:ext>
                </a:extLst>
              </p:cNvPr>
              <p:cNvGrpSpPr/>
              <p:nvPr/>
            </p:nvGrpSpPr>
            <p:grpSpPr>
              <a:xfrm>
                <a:off x="2598585" y="1780515"/>
                <a:ext cx="2137770" cy="3844335"/>
                <a:chOff x="355009" y="1233149"/>
                <a:chExt cx="2442151" cy="4391701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04BAAEE-A7B1-4E99-82DD-E4B5B88572EA}"/>
                    </a:ext>
                  </a:extLst>
                </p:cNvPr>
                <p:cNvGrpSpPr/>
                <p:nvPr/>
              </p:nvGrpSpPr>
              <p:grpSpPr>
                <a:xfrm>
                  <a:off x="1091724" y="1233149"/>
                  <a:ext cx="1118148" cy="1118148"/>
                  <a:chOff x="6990429" y="1189044"/>
                  <a:chExt cx="1225724" cy="1225724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4D071B5E-521C-4EA1-90F6-790842574035}"/>
                      </a:ext>
                    </a:extLst>
                  </p:cNvPr>
                  <p:cNvSpPr/>
                  <p:nvPr/>
                </p:nvSpPr>
                <p:spPr>
                  <a:xfrm>
                    <a:off x="6990429" y="1189044"/>
                    <a:ext cx="1225724" cy="122572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476B09D4-31CB-49EA-96CC-43C8CCD58550}"/>
                      </a:ext>
                    </a:extLst>
                  </p:cNvPr>
                  <p:cNvSpPr/>
                  <p:nvPr/>
                </p:nvSpPr>
                <p:spPr>
                  <a:xfrm>
                    <a:off x="7106665" y="1305280"/>
                    <a:ext cx="993252" cy="99325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B9C7DFE7-DE1E-4B61-A6BA-D91649E2C243}"/>
                      </a:ext>
                    </a:extLst>
                  </p:cNvPr>
                  <p:cNvSpPr/>
                  <p:nvPr/>
                </p:nvSpPr>
                <p:spPr>
                  <a:xfrm>
                    <a:off x="7207061" y="1405676"/>
                    <a:ext cx="792461" cy="79246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n w="28575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5" name="Arrow: Chevron 14">
                  <a:extLst>
                    <a:ext uri="{FF2B5EF4-FFF2-40B4-BE49-F238E27FC236}">
                      <a16:creationId xmlns:a16="http://schemas.microsoft.com/office/drawing/2014/main" id="{7343A193-6027-4FBA-947F-D4AC55D4BA66}"/>
                    </a:ext>
                  </a:extLst>
                </p:cNvPr>
                <p:cNvSpPr/>
                <p:nvPr/>
              </p:nvSpPr>
              <p:spPr>
                <a:xfrm>
                  <a:off x="355009" y="5089392"/>
                  <a:ext cx="2442151" cy="535458"/>
                </a:xfrm>
                <a:prstGeom prst="chevron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10/2024</a:t>
                  </a:r>
                  <a:endParaRPr lang="en-IN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33F6C2A-7CD6-4C5B-A54B-5587623A3985}"/>
                    </a:ext>
                  </a:extLst>
                </p:cNvPr>
                <p:cNvSpPr txBox="1"/>
                <p:nvPr/>
              </p:nvSpPr>
              <p:spPr>
                <a:xfrm>
                  <a:off x="504437" y="2708278"/>
                  <a:ext cx="2292723" cy="2461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Designing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194BB03-E4B2-4DD3-848D-43113984F812}"/>
                  </a:ext>
                </a:extLst>
              </p:cNvPr>
              <p:cNvGrpSpPr/>
              <p:nvPr/>
            </p:nvGrpSpPr>
            <p:grpSpPr>
              <a:xfrm>
                <a:off x="4954341" y="1780515"/>
                <a:ext cx="2006966" cy="3844335"/>
                <a:chOff x="504437" y="1233149"/>
                <a:chExt cx="2292723" cy="4391701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78A2398-8C36-480E-8535-8D9964236643}"/>
                    </a:ext>
                  </a:extLst>
                </p:cNvPr>
                <p:cNvGrpSpPr/>
                <p:nvPr/>
              </p:nvGrpSpPr>
              <p:grpSpPr>
                <a:xfrm>
                  <a:off x="1091724" y="1233149"/>
                  <a:ext cx="1118148" cy="1118148"/>
                  <a:chOff x="6990429" y="1189044"/>
                  <a:chExt cx="1225724" cy="1225724"/>
                </a:xfrm>
              </p:grpSpPr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708CBEBC-E261-45ED-83BB-DB78CB1A07E5}"/>
                      </a:ext>
                    </a:extLst>
                  </p:cNvPr>
                  <p:cNvSpPr/>
                  <p:nvPr/>
                </p:nvSpPr>
                <p:spPr>
                  <a:xfrm>
                    <a:off x="6990429" y="1189044"/>
                    <a:ext cx="1225724" cy="1225724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0F61E216-06BF-4911-996A-CA1B9B748D20}"/>
                      </a:ext>
                    </a:extLst>
                  </p:cNvPr>
                  <p:cNvSpPr/>
                  <p:nvPr/>
                </p:nvSpPr>
                <p:spPr>
                  <a:xfrm>
                    <a:off x="7106665" y="1305280"/>
                    <a:ext cx="993252" cy="99325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BB051534-E1FF-417F-B14F-E8E3F901A239}"/>
                      </a:ext>
                    </a:extLst>
                  </p:cNvPr>
                  <p:cNvSpPr/>
                  <p:nvPr/>
                </p:nvSpPr>
                <p:spPr>
                  <a:xfrm>
                    <a:off x="7207061" y="1405676"/>
                    <a:ext cx="792461" cy="79246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n w="28575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" name="Arrow: Chevron 22">
                  <a:extLst>
                    <a:ext uri="{FF2B5EF4-FFF2-40B4-BE49-F238E27FC236}">
                      <a16:creationId xmlns:a16="http://schemas.microsoft.com/office/drawing/2014/main" id="{9BCFF4B9-8087-42F9-BD6B-C7E702AF34A1}"/>
                    </a:ext>
                  </a:extLst>
                </p:cNvPr>
                <p:cNvSpPr/>
                <p:nvPr/>
              </p:nvSpPr>
              <p:spPr>
                <a:xfrm>
                  <a:off x="504437" y="5089392"/>
                  <a:ext cx="2292722" cy="535458"/>
                </a:xfrm>
                <a:prstGeom prst="chevron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11/2024</a:t>
                  </a:r>
                  <a:endParaRPr lang="en-IN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A9389D4-40F3-443F-8C71-2E577AC9C51F}"/>
                    </a:ext>
                  </a:extLst>
                </p:cNvPr>
                <p:cNvSpPr txBox="1"/>
                <p:nvPr/>
              </p:nvSpPr>
              <p:spPr>
                <a:xfrm>
                  <a:off x="504437" y="2708278"/>
                  <a:ext cx="2292723" cy="2461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Coding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9912C96-F73F-4FA9-BFF4-2DF76A7334BE}"/>
                  </a:ext>
                </a:extLst>
              </p:cNvPr>
              <p:cNvGrpSpPr/>
              <p:nvPr/>
            </p:nvGrpSpPr>
            <p:grpSpPr>
              <a:xfrm>
                <a:off x="7179293" y="1780515"/>
                <a:ext cx="2006966" cy="3844335"/>
                <a:chOff x="504437" y="1233149"/>
                <a:chExt cx="2292723" cy="4391701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190EC43E-8F9B-4B7C-9286-4055171226E3}"/>
                    </a:ext>
                  </a:extLst>
                </p:cNvPr>
                <p:cNvGrpSpPr/>
                <p:nvPr/>
              </p:nvGrpSpPr>
              <p:grpSpPr>
                <a:xfrm>
                  <a:off x="1091724" y="1233149"/>
                  <a:ext cx="1118148" cy="1118148"/>
                  <a:chOff x="6990429" y="1189044"/>
                  <a:chExt cx="1225724" cy="1225724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8F0D84F6-854E-4C06-B725-7AF63DC99067}"/>
                      </a:ext>
                    </a:extLst>
                  </p:cNvPr>
                  <p:cNvSpPr/>
                  <p:nvPr/>
                </p:nvSpPr>
                <p:spPr>
                  <a:xfrm>
                    <a:off x="6990429" y="1189044"/>
                    <a:ext cx="1225724" cy="1225724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F50394CF-604E-4C8A-ADBB-8FF6EF35A0D9}"/>
                      </a:ext>
                    </a:extLst>
                  </p:cNvPr>
                  <p:cNvSpPr/>
                  <p:nvPr/>
                </p:nvSpPr>
                <p:spPr>
                  <a:xfrm>
                    <a:off x="7106665" y="1305280"/>
                    <a:ext cx="993252" cy="99325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976E0FCE-6D8D-42C6-A3C7-F1C87DEE777F}"/>
                      </a:ext>
                    </a:extLst>
                  </p:cNvPr>
                  <p:cNvSpPr/>
                  <p:nvPr/>
                </p:nvSpPr>
                <p:spPr>
                  <a:xfrm>
                    <a:off x="7207061" y="1405676"/>
                    <a:ext cx="792461" cy="79246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n w="28575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1" name="Arrow: Chevron 30">
                  <a:extLst>
                    <a:ext uri="{FF2B5EF4-FFF2-40B4-BE49-F238E27FC236}">
                      <a16:creationId xmlns:a16="http://schemas.microsoft.com/office/drawing/2014/main" id="{15E7C5A8-99F8-4797-B621-59E9E43CDA67}"/>
                    </a:ext>
                  </a:extLst>
                </p:cNvPr>
                <p:cNvSpPr/>
                <p:nvPr/>
              </p:nvSpPr>
              <p:spPr>
                <a:xfrm>
                  <a:off x="504437" y="5089392"/>
                  <a:ext cx="2292722" cy="535458"/>
                </a:xfrm>
                <a:prstGeom prst="chevr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12/2024</a:t>
                  </a:r>
                  <a:endParaRPr lang="en-IN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9CE9F34-E0A5-4BB7-97C5-4E1A0C381C30}"/>
                    </a:ext>
                  </a:extLst>
                </p:cNvPr>
                <p:cNvSpPr txBox="1"/>
                <p:nvPr/>
              </p:nvSpPr>
              <p:spPr>
                <a:xfrm>
                  <a:off x="504437" y="2708278"/>
                  <a:ext cx="2292723" cy="2461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Testing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79907C3-AE3A-4481-8C07-D33A3B55BC8E}"/>
                  </a:ext>
                </a:extLst>
              </p:cNvPr>
              <p:cNvGrpSpPr/>
              <p:nvPr/>
            </p:nvGrpSpPr>
            <p:grpSpPr>
              <a:xfrm>
                <a:off x="9404245" y="1780515"/>
                <a:ext cx="2006966" cy="3844335"/>
                <a:chOff x="504437" y="1233149"/>
                <a:chExt cx="2292723" cy="4391701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B30E7D2C-9D99-42C0-9ECD-762C2B64536C}"/>
                    </a:ext>
                  </a:extLst>
                </p:cNvPr>
                <p:cNvGrpSpPr/>
                <p:nvPr/>
              </p:nvGrpSpPr>
              <p:grpSpPr>
                <a:xfrm>
                  <a:off x="1091724" y="1233149"/>
                  <a:ext cx="1118148" cy="1118148"/>
                  <a:chOff x="6990429" y="1189044"/>
                  <a:chExt cx="1225724" cy="1225724"/>
                </a:xfrm>
              </p:grpSpPr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A1B413A4-6B1A-443B-9B1D-0FDC1E7CA11E}"/>
                      </a:ext>
                    </a:extLst>
                  </p:cNvPr>
                  <p:cNvSpPr/>
                  <p:nvPr/>
                </p:nvSpPr>
                <p:spPr>
                  <a:xfrm>
                    <a:off x="6990429" y="1189044"/>
                    <a:ext cx="1225724" cy="1225724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798EA1E3-6801-4014-8A1B-FD390E3A7E6C}"/>
                      </a:ext>
                    </a:extLst>
                  </p:cNvPr>
                  <p:cNvSpPr/>
                  <p:nvPr/>
                </p:nvSpPr>
                <p:spPr>
                  <a:xfrm>
                    <a:off x="7106665" y="1305280"/>
                    <a:ext cx="993252" cy="99325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E93B775D-D8AE-4E85-AAAD-9AA317F94664}"/>
                      </a:ext>
                    </a:extLst>
                  </p:cNvPr>
                  <p:cNvSpPr/>
                  <p:nvPr/>
                </p:nvSpPr>
                <p:spPr>
                  <a:xfrm>
                    <a:off x="7207061" y="1405676"/>
                    <a:ext cx="792461" cy="79246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n w="28575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" name="Arrow: Chevron 38">
                  <a:extLst>
                    <a:ext uri="{FF2B5EF4-FFF2-40B4-BE49-F238E27FC236}">
                      <a16:creationId xmlns:a16="http://schemas.microsoft.com/office/drawing/2014/main" id="{874E1356-70F7-473F-A7F6-3B27EC7947F4}"/>
                    </a:ext>
                  </a:extLst>
                </p:cNvPr>
                <p:cNvSpPr/>
                <p:nvPr/>
              </p:nvSpPr>
              <p:spPr>
                <a:xfrm>
                  <a:off x="504437" y="5089392"/>
                  <a:ext cx="2292722" cy="535458"/>
                </a:xfrm>
                <a:prstGeom prst="chevron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12/2024</a:t>
                  </a:r>
                  <a:endParaRPr lang="en-IN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46F020E-9786-41C2-9E86-F2008BF3CE3E}"/>
                    </a:ext>
                  </a:extLst>
                </p:cNvPr>
                <p:cNvSpPr txBox="1"/>
                <p:nvPr/>
              </p:nvSpPr>
              <p:spPr>
                <a:xfrm>
                  <a:off x="504437" y="2708278"/>
                  <a:ext cx="2292723" cy="2461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 algn="ctr"/>
                  <a:r>
                    <a:rPr lang="en-US" sz="1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Golive</a:t>
                  </a:r>
                  <a:endPara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7" name="Shape 3632">
              <a:extLst>
                <a:ext uri="{FF2B5EF4-FFF2-40B4-BE49-F238E27FC236}">
                  <a16:creationId xmlns:a16="http://schemas.microsoft.com/office/drawing/2014/main" id="{956DCBF3-6EF9-4AC9-A6A8-E491BF2999DE}"/>
                </a:ext>
              </a:extLst>
            </p:cNvPr>
            <p:cNvSpPr/>
            <p:nvPr/>
          </p:nvSpPr>
          <p:spPr>
            <a:xfrm>
              <a:off x="7991442" y="2125649"/>
              <a:ext cx="382666" cy="313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55" y="15600"/>
                  </a:moveTo>
                  <a:lnTo>
                    <a:pt x="982" y="15600"/>
                  </a:lnTo>
                  <a:lnTo>
                    <a:pt x="982" y="1200"/>
                  </a:lnTo>
                  <a:lnTo>
                    <a:pt x="16691" y="1200"/>
                  </a:lnTo>
                  <a:lnTo>
                    <a:pt x="16691" y="3000"/>
                  </a:lnTo>
                  <a:cubicBezTo>
                    <a:pt x="16691" y="3332"/>
                    <a:pt x="16911" y="3600"/>
                    <a:pt x="17182" y="3600"/>
                  </a:cubicBezTo>
                  <a:cubicBezTo>
                    <a:pt x="17453" y="3600"/>
                    <a:pt x="17673" y="3332"/>
                    <a:pt x="17673" y="3000"/>
                  </a:cubicBezTo>
                  <a:lnTo>
                    <a:pt x="17673" y="1200"/>
                  </a:lnTo>
                  <a:cubicBezTo>
                    <a:pt x="17673" y="538"/>
                    <a:pt x="17233" y="0"/>
                    <a:pt x="16691" y="0"/>
                  </a:cubicBezTo>
                  <a:lnTo>
                    <a:pt x="982" y="0"/>
                  </a:lnTo>
                  <a:cubicBezTo>
                    <a:pt x="440" y="0"/>
                    <a:pt x="0" y="538"/>
                    <a:pt x="0" y="1200"/>
                  </a:cubicBezTo>
                  <a:lnTo>
                    <a:pt x="0" y="15600"/>
                  </a:lnTo>
                  <a:cubicBezTo>
                    <a:pt x="0" y="16262"/>
                    <a:pt x="440" y="16800"/>
                    <a:pt x="982" y="16800"/>
                  </a:cubicBezTo>
                  <a:lnTo>
                    <a:pt x="2455" y="16800"/>
                  </a:lnTo>
                  <a:cubicBezTo>
                    <a:pt x="2725" y="16800"/>
                    <a:pt x="2945" y="16532"/>
                    <a:pt x="2945" y="16200"/>
                  </a:cubicBezTo>
                  <a:cubicBezTo>
                    <a:pt x="2945" y="15869"/>
                    <a:pt x="2725" y="15600"/>
                    <a:pt x="2455" y="15600"/>
                  </a:cubicBezTo>
                  <a:moveTo>
                    <a:pt x="20618" y="20400"/>
                  </a:moveTo>
                  <a:lnTo>
                    <a:pt x="4909" y="20400"/>
                  </a:lnTo>
                  <a:lnTo>
                    <a:pt x="4909" y="6000"/>
                  </a:lnTo>
                  <a:lnTo>
                    <a:pt x="20618" y="6000"/>
                  </a:lnTo>
                  <a:cubicBezTo>
                    <a:pt x="20618" y="6000"/>
                    <a:pt x="20618" y="20400"/>
                    <a:pt x="20618" y="20400"/>
                  </a:cubicBezTo>
                  <a:close/>
                  <a:moveTo>
                    <a:pt x="20618" y="4800"/>
                  </a:moveTo>
                  <a:lnTo>
                    <a:pt x="4909" y="4800"/>
                  </a:lnTo>
                  <a:cubicBezTo>
                    <a:pt x="4367" y="4800"/>
                    <a:pt x="3927" y="5338"/>
                    <a:pt x="3927" y="6000"/>
                  </a:cubicBezTo>
                  <a:lnTo>
                    <a:pt x="3927" y="20400"/>
                  </a:lnTo>
                  <a:cubicBezTo>
                    <a:pt x="3927" y="21062"/>
                    <a:pt x="4367" y="21600"/>
                    <a:pt x="4909" y="21600"/>
                  </a:cubicBezTo>
                  <a:lnTo>
                    <a:pt x="20618" y="21600"/>
                  </a:lnTo>
                  <a:cubicBezTo>
                    <a:pt x="21160" y="21600"/>
                    <a:pt x="21600" y="21062"/>
                    <a:pt x="21600" y="20400"/>
                  </a:cubicBezTo>
                  <a:lnTo>
                    <a:pt x="21600" y="6000"/>
                  </a:lnTo>
                  <a:cubicBezTo>
                    <a:pt x="21600" y="5338"/>
                    <a:pt x="21160" y="4800"/>
                    <a:pt x="20618" y="48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Shape 3654">
              <a:extLst>
                <a:ext uri="{FF2B5EF4-FFF2-40B4-BE49-F238E27FC236}">
                  <a16:creationId xmlns:a16="http://schemas.microsoft.com/office/drawing/2014/main" id="{22416345-88DF-40C2-AA04-2DBA81C72333}"/>
                </a:ext>
              </a:extLst>
            </p:cNvPr>
            <p:cNvSpPr/>
            <p:nvPr/>
          </p:nvSpPr>
          <p:spPr>
            <a:xfrm>
              <a:off x="10216394" y="2078575"/>
              <a:ext cx="382666" cy="382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33" y="11950"/>
                  </a:moveTo>
                  <a:lnTo>
                    <a:pt x="12831" y="14045"/>
                  </a:lnTo>
                  <a:lnTo>
                    <a:pt x="11135" y="12801"/>
                  </a:lnTo>
                  <a:lnTo>
                    <a:pt x="10555" y="12375"/>
                  </a:lnTo>
                  <a:lnTo>
                    <a:pt x="9974" y="12801"/>
                  </a:lnTo>
                  <a:lnTo>
                    <a:pt x="8277" y="14045"/>
                  </a:lnTo>
                  <a:lnTo>
                    <a:pt x="8976" y="11950"/>
                  </a:lnTo>
                  <a:lnTo>
                    <a:pt x="9195" y="11291"/>
                  </a:lnTo>
                  <a:lnTo>
                    <a:pt x="8647" y="10864"/>
                  </a:lnTo>
                  <a:lnTo>
                    <a:pt x="7280" y="9801"/>
                  </a:lnTo>
                  <a:lnTo>
                    <a:pt x="9560" y="9801"/>
                  </a:lnTo>
                  <a:lnTo>
                    <a:pt x="9799" y="9167"/>
                  </a:lnTo>
                  <a:lnTo>
                    <a:pt x="10555" y="7167"/>
                  </a:lnTo>
                  <a:lnTo>
                    <a:pt x="11310" y="9167"/>
                  </a:lnTo>
                  <a:lnTo>
                    <a:pt x="11549" y="9801"/>
                  </a:lnTo>
                  <a:lnTo>
                    <a:pt x="13829" y="9801"/>
                  </a:lnTo>
                  <a:lnTo>
                    <a:pt x="12462" y="10864"/>
                  </a:lnTo>
                  <a:lnTo>
                    <a:pt x="11914" y="11291"/>
                  </a:lnTo>
                  <a:cubicBezTo>
                    <a:pt x="11914" y="11291"/>
                    <a:pt x="12133" y="11950"/>
                    <a:pt x="12133" y="11950"/>
                  </a:cubicBezTo>
                  <a:close/>
                  <a:moveTo>
                    <a:pt x="12228" y="8820"/>
                  </a:moveTo>
                  <a:lnTo>
                    <a:pt x="10555" y="4388"/>
                  </a:lnTo>
                  <a:lnTo>
                    <a:pt x="8881" y="8820"/>
                  </a:lnTo>
                  <a:lnTo>
                    <a:pt x="4418" y="8820"/>
                  </a:lnTo>
                  <a:lnTo>
                    <a:pt x="8044" y="11639"/>
                  </a:lnTo>
                  <a:lnTo>
                    <a:pt x="6371" y="16660"/>
                  </a:lnTo>
                  <a:lnTo>
                    <a:pt x="10555" y="13592"/>
                  </a:lnTo>
                  <a:lnTo>
                    <a:pt x="14738" y="16660"/>
                  </a:lnTo>
                  <a:lnTo>
                    <a:pt x="13065" y="11639"/>
                  </a:lnTo>
                  <a:lnTo>
                    <a:pt x="16691" y="8820"/>
                  </a:lnTo>
                  <a:cubicBezTo>
                    <a:pt x="16691" y="8820"/>
                    <a:pt x="12228" y="8820"/>
                    <a:pt x="12228" y="8820"/>
                  </a:cubicBezTo>
                  <a:close/>
                  <a:moveTo>
                    <a:pt x="10800" y="20618"/>
                  </a:move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Shape 3660">
              <a:extLst>
                <a:ext uri="{FF2B5EF4-FFF2-40B4-BE49-F238E27FC236}">
                  <a16:creationId xmlns:a16="http://schemas.microsoft.com/office/drawing/2014/main" id="{D8E0C8C7-87ED-44C5-A7C0-3389D4AA684D}"/>
                </a:ext>
              </a:extLst>
            </p:cNvPr>
            <p:cNvSpPr/>
            <p:nvPr/>
          </p:nvSpPr>
          <p:spPr>
            <a:xfrm>
              <a:off x="1312863" y="2090860"/>
              <a:ext cx="382666" cy="382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1"/>
                  </a:lnTo>
                  <a:cubicBezTo>
                    <a:pt x="19655" y="2641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1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6"/>
                    <a:pt x="299" y="8876"/>
                    <a:pt x="297" y="8877"/>
                  </a:cubicBezTo>
                  <a:lnTo>
                    <a:pt x="280" y="8884"/>
                  </a:lnTo>
                  <a:lnTo>
                    <a:pt x="281" y="8887"/>
                  </a:lnTo>
                  <a:cubicBezTo>
                    <a:pt x="116" y="8967"/>
                    <a:pt x="0" y="9133"/>
                    <a:pt x="0" y="9327"/>
                  </a:cubicBezTo>
                  <a:cubicBezTo>
                    <a:pt x="0" y="9551"/>
                    <a:pt x="151" y="9732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700"/>
                  </a:lnTo>
                  <a:cubicBezTo>
                    <a:pt x="21578" y="637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6"/>
                    <a:pt x="7507" y="16344"/>
                  </a:cubicBezTo>
                  <a:lnTo>
                    <a:pt x="6035" y="17817"/>
                  </a:lnTo>
                  <a:cubicBezTo>
                    <a:pt x="5946" y="17906"/>
                    <a:pt x="5891" y="18028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1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0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3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2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8"/>
                    <a:pt x="3927" y="14101"/>
                    <a:pt x="3927" y="14237"/>
                  </a:cubicBezTo>
                  <a:cubicBezTo>
                    <a:pt x="3927" y="14508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Shape 3665">
              <a:extLst>
                <a:ext uri="{FF2B5EF4-FFF2-40B4-BE49-F238E27FC236}">
                  <a16:creationId xmlns:a16="http://schemas.microsoft.com/office/drawing/2014/main" id="{0A653E3B-E1C5-46AE-8BF9-BB1EC631D3A2}"/>
                </a:ext>
              </a:extLst>
            </p:cNvPr>
            <p:cNvSpPr/>
            <p:nvPr/>
          </p:nvSpPr>
          <p:spPr>
            <a:xfrm>
              <a:off x="5766490" y="2104475"/>
              <a:ext cx="382666" cy="382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2013"/>
                  </a:moveTo>
                  <a:cubicBezTo>
                    <a:pt x="20614" y="12014"/>
                    <a:pt x="20611" y="12016"/>
                    <a:pt x="20607" y="12017"/>
                  </a:cubicBezTo>
                  <a:lnTo>
                    <a:pt x="19602" y="12269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3"/>
                    <a:pt x="18421" y="14351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9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8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2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9"/>
                    <a:pt x="4714" y="18600"/>
                  </a:cubicBezTo>
                  <a:lnTo>
                    <a:pt x="3000" y="16885"/>
                  </a:lnTo>
                  <a:lnTo>
                    <a:pt x="3540" y="15983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9"/>
                  </a:cubicBezTo>
                  <a:lnTo>
                    <a:pt x="993" y="12017"/>
                  </a:lnTo>
                  <a:cubicBezTo>
                    <a:pt x="989" y="12016"/>
                    <a:pt x="986" y="12014"/>
                    <a:pt x="982" y="12013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7"/>
                    <a:pt x="2616" y="8979"/>
                    <a:pt x="2708" y="8634"/>
                  </a:cubicBezTo>
                  <a:cubicBezTo>
                    <a:pt x="2897" y="7928"/>
                    <a:pt x="3179" y="7250"/>
                    <a:pt x="3548" y="6615"/>
                  </a:cubicBezTo>
                  <a:cubicBezTo>
                    <a:pt x="3727" y="6305"/>
                    <a:pt x="3724" y="5924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8"/>
                    <a:pt x="3000" y="4715"/>
                  </a:cubicBezTo>
                  <a:lnTo>
                    <a:pt x="4715" y="3000"/>
                  </a:lnTo>
                  <a:lnTo>
                    <a:pt x="5621" y="3544"/>
                  </a:lnTo>
                  <a:cubicBezTo>
                    <a:pt x="5777" y="3637"/>
                    <a:pt x="5951" y="3683"/>
                    <a:pt x="6127" y="3683"/>
                  </a:cubicBezTo>
                  <a:cubicBezTo>
                    <a:pt x="6296" y="3683"/>
                    <a:pt x="6465" y="3640"/>
                    <a:pt x="6618" y="3551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3"/>
                    <a:pt x="9331" y="2007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7"/>
                  </a:lnTo>
                  <a:cubicBezTo>
                    <a:pt x="12356" y="2353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1"/>
                  </a:cubicBezTo>
                  <a:cubicBezTo>
                    <a:pt x="15134" y="3640"/>
                    <a:pt x="15304" y="3683"/>
                    <a:pt x="15473" y="3683"/>
                  </a:cubicBezTo>
                  <a:cubicBezTo>
                    <a:pt x="15648" y="3683"/>
                    <a:pt x="15822" y="3637"/>
                    <a:pt x="15978" y="3544"/>
                  </a:cubicBezTo>
                  <a:lnTo>
                    <a:pt x="16884" y="3000"/>
                  </a:lnTo>
                  <a:lnTo>
                    <a:pt x="18600" y="4715"/>
                  </a:lnTo>
                  <a:cubicBezTo>
                    <a:pt x="18598" y="4718"/>
                    <a:pt x="18597" y="4722"/>
                    <a:pt x="18595" y="4726"/>
                  </a:cubicBezTo>
                  <a:lnTo>
                    <a:pt x="18060" y="5617"/>
                  </a:lnTo>
                  <a:cubicBezTo>
                    <a:pt x="17876" y="5924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7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3"/>
                    <a:pt x="20618" y="12013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1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6"/>
                  </a:lnTo>
                  <a:cubicBezTo>
                    <a:pt x="17292" y="2018"/>
                    <a:pt x="17136" y="1968"/>
                    <a:pt x="16975" y="1968"/>
                  </a:cubicBezTo>
                  <a:cubicBezTo>
                    <a:pt x="16778" y="1968"/>
                    <a:pt x="16572" y="2043"/>
                    <a:pt x="16400" y="2146"/>
                  </a:cubicBezTo>
                  <a:lnTo>
                    <a:pt x="15473" y="2702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2"/>
                  </a:cubicBezTo>
                  <a:lnTo>
                    <a:pt x="5200" y="2146"/>
                  </a:lnTo>
                  <a:cubicBezTo>
                    <a:pt x="5028" y="2043"/>
                    <a:pt x="4822" y="1968"/>
                    <a:pt x="4625" y="1968"/>
                  </a:cubicBezTo>
                  <a:cubicBezTo>
                    <a:pt x="4464" y="1968"/>
                    <a:pt x="4308" y="2018"/>
                    <a:pt x="4181" y="2146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1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3"/>
                    <a:pt x="0" y="9361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9"/>
                  </a:cubicBezTo>
                  <a:lnTo>
                    <a:pt x="2145" y="16400"/>
                  </a:lnTo>
                  <a:cubicBezTo>
                    <a:pt x="1959" y="16714"/>
                    <a:pt x="1864" y="17138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3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3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8"/>
                    <a:pt x="19641" y="16714"/>
                    <a:pt x="19455" y="16400"/>
                  </a:cubicBezTo>
                  <a:lnTo>
                    <a:pt x="18902" y="15479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1"/>
                  </a:lnTo>
                  <a:cubicBezTo>
                    <a:pt x="21600" y="8963"/>
                    <a:pt x="21233" y="8730"/>
                    <a:pt x="20880" y="8641"/>
                  </a:cubicBezTo>
                  <a:moveTo>
                    <a:pt x="15709" y="10800"/>
                  </a:moveTo>
                  <a:cubicBezTo>
                    <a:pt x="15709" y="13346"/>
                    <a:pt x="13771" y="15439"/>
                    <a:pt x="11291" y="15685"/>
                  </a:cubicBezTo>
                  <a:lnTo>
                    <a:pt x="11291" y="12695"/>
                  </a:lnTo>
                  <a:cubicBezTo>
                    <a:pt x="12137" y="12476"/>
                    <a:pt x="12764" y="11715"/>
                    <a:pt x="12764" y="10800"/>
                  </a:cubicBezTo>
                  <a:cubicBezTo>
                    <a:pt x="12764" y="10630"/>
                    <a:pt x="12735" y="10467"/>
                    <a:pt x="12694" y="10310"/>
                  </a:cubicBezTo>
                  <a:lnTo>
                    <a:pt x="15308" y="8857"/>
                  </a:lnTo>
                  <a:cubicBezTo>
                    <a:pt x="15565" y="9454"/>
                    <a:pt x="15709" y="10110"/>
                    <a:pt x="15709" y="10800"/>
                  </a:cubicBezTo>
                  <a:moveTo>
                    <a:pt x="9818" y="10800"/>
                  </a:moveTo>
                  <a:cubicBezTo>
                    <a:pt x="9818" y="10258"/>
                    <a:pt x="10258" y="9818"/>
                    <a:pt x="10800" y="9818"/>
                  </a:cubicBezTo>
                  <a:cubicBezTo>
                    <a:pt x="11342" y="9818"/>
                    <a:pt x="11782" y="10258"/>
                    <a:pt x="11782" y="10800"/>
                  </a:cubicBezTo>
                  <a:cubicBezTo>
                    <a:pt x="11782" y="11343"/>
                    <a:pt x="11342" y="11782"/>
                    <a:pt x="10800" y="11782"/>
                  </a:cubicBezTo>
                  <a:cubicBezTo>
                    <a:pt x="10258" y="11782"/>
                    <a:pt x="9818" y="11343"/>
                    <a:pt x="9818" y="10800"/>
                  </a:cubicBezTo>
                  <a:moveTo>
                    <a:pt x="10309" y="15685"/>
                  </a:moveTo>
                  <a:cubicBezTo>
                    <a:pt x="7829" y="15439"/>
                    <a:pt x="5891" y="13346"/>
                    <a:pt x="5891" y="10800"/>
                  </a:cubicBezTo>
                  <a:cubicBezTo>
                    <a:pt x="5891" y="10110"/>
                    <a:pt x="6035" y="9454"/>
                    <a:pt x="6292" y="8857"/>
                  </a:cubicBezTo>
                  <a:lnTo>
                    <a:pt x="8906" y="10310"/>
                  </a:lnTo>
                  <a:cubicBezTo>
                    <a:pt x="8865" y="10467"/>
                    <a:pt x="8836" y="10630"/>
                    <a:pt x="8836" y="10800"/>
                  </a:cubicBezTo>
                  <a:cubicBezTo>
                    <a:pt x="8836" y="11715"/>
                    <a:pt x="9463" y="12476"/>
                    <a:pt x="10309" y="12695"/>
                  </a:cubicBezTo>
                  <a:cubicBezTo>
                    <a:pt x="10309" y="12695"/>
                    <a:pt x="10309" y="15685"/>
                    <a:pt x="10309" y="15685"/>
                  </a:cubicBezTo>
                  <a:close/>
                  <a:moveTo>
                    <a:pt x="10800" y="5891"/>
                  </a:moveTo>
                  <a:cubicBezTo>
                    <a:pt x="12470" y="5891"/>
                    <a:pt x="13942" y="6727"/>
                    <a:pt x="14829" y="8000"/>
                  </a:cubicBezTo>
                  <a:lnTo>
                    <a:pt x="12220" y="9450"/>
                  </a:lnTo>
                  <a:cubicBezTo>
                    <a:pt x="11862" y="9074"/>
                    <a:pt x="11360" y="8836"/>
                    <a:pt x="10800" y="8836"/>
                  </a:cubicBezTo>
                  <a:cubicBezTo>
                    <a:pt x="10240" y="8836"/>
                    <a:pt x="9738" y="9074"/>
                    <a:pt x="9380" y="9450"/>
                  </a:cubicBezTo>
                  <a:lnTo>
                    <a:pt x="6771" y="8000"/>
                  </a:lnTo>
                  <a:cubicBezTo>
                    <a:pt x="7658" y="6727"/>
                    <a:pt x="9130" y="5891"/>
                    <a:pt x="10800" y="5891"/>
                  </a:cubicBezTo>
                  <a:moveTo>
                    <a:pt x="10800" y="4909"/>
                  </a:moveTo>
                  <a:cubicBezTo>
                    <a:pt x="7547" y="4909"/>
                    <a:pt x="4909" y="7547"/>
                    <a:pt x="4909" y="10800"/>
                  </a:cubicBezTo>
                  <a:cubicBezTo>
                    <a:pt x="4909" y="14054"/>
                    <a:pt x="7547" y="16691"/>
                    <a:pt x="10800" y="16691"/>
                  </a:cubicBezTo>
                  <a:cubicBezTo>
                    <a:pt x="14053" y="16691"/>
                    <a:pt x="16691" y="14054"/>
                    <a:pt x="16691" y="10800"/>
                  </a:cubicBezTo>
                  <a:cubicBezTo>
                    <a:pt x="16691" y="7547"/>
                    <a:pt x="14053" y="4909"/>
                    <a:pt x="10800" y="4909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Shape 3690">
              <a:extLst>
                <a:ext uri="{FF2B5EF4-FFF2-40B4-BE49-F238E27FC236}">
                  <a16:creationId xmlns:a16="http://schemas.microsoft.com/office/drawing/2014/main" id="{5D1C5BBC-5725-4321-B06B-2A4229C2626A}"/>
                </a:ext>
              </a:extLst>
            </p:cNvPr>
            <p:cNvSpPr/>
            <p:nvPr/>
          </p:nvSpPr>
          <p:spPr>
            <a:xfrm>
              <a:off x="3541538" y="2090860"/>
              <a:ext cx="382666" cy="313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57" y="20400"/>
                  </a:moveTo>
                  <a:cubicBezTo>
                    <a:pt x="4686" y="18710"/>
                    <a:pt x="5897" y="18036"/>
                    <a:pt x="7134" y="17493"/>
                  </a:cubicBezTo>
                  <a:lnTo>
                    <a:pt x="7173" y="17477"/>
                  </a:lnTo>
                  <a:cubicBezTo>
                    <a:pt x="8055" y="17190"/>
                    <a:pt x="9626" y="16039"/>
                    <a:pt x="9626" y="13569"/>
                  </a:cubicBezTo>
                  <a:cubicBezTo>
                    <a:pt x="9626" y="11474"/>
                    <a:pt x="8932" y="10452"/>
                    <a:pt x="8558" y="9902"/>
                  </a:cubicBezTo>
                  <a:cubicBezTo>
                    <a:pt x="8484" y="9791"/>
                    <a:pt x="8394" y="9649"/>
                    <a:pt x="8414" y="9680"/>
                  </a:cubicBezTo>
                  <a:cubicBezTo>
                    <a:pt x="8384" y="9599"/>
                    <a:pt x="8237" y="9129"/>
                    <a:pt x="8449" y="8035"/>
                  </a:cubicBezTo>
                  <a:cubicBezTo>
                    <a:pt x="8549" y="7523"/>
                    <a:pt x="8380" y="7241"/>
                    <a:pt x="8380" y="7241"/>
                  </a:cubicBezTo>
                  <a:cubicBezTo>
                    <a:pt x="8112" y="6504"/>
                    <a:pt x="7614" y="5133"/>
                    <a:pt x="7988" y="4025"/>
                  </a:cubicBezTo>
                  <a:cubicBezTo>
                    <a:pt x="8490" y="2492"/>
                    <a:pt x="8935" y="2190"/>
                    <a:pt x="9741" y="1747"/>
                  </a:cubicBezTo>
                  <a:cubicBezTo>
                    <a:pt x="9788" y="1721"/>
                    <a:pt x="9834" y="1692"/>
                    <a:pt x="9877" y="1657"/>
                  </a:cubicBezTo>
                  <a:cubicBezTo>
                    <a:pt x="10029" y="1535"/>
                    <a:pt x="10674" y="1200"/>
                    <a:pt x="11403" y="1200"/>
                  </a:cubicBezTo>
                  <a:cubicBezTo>
                    <a:pt x="11768" y="1200"/>
                    <a:pt x="12075" y="1285"/>
                    <a:pt x="12318" y="1454"/>
                  </a:cubicBezTo>
                  <a:cubicBezTo>
                    <a:pt x="12610" y="1656"/>
                    <a:pt x="12890" y="2039"/>
                    <a:pt x="13313" y="3272"/>
                  </a:cubicBezTo>
                  <a:cubicBezTo>
                    <a:pt x="14101" y="5469"/>
                    <a:pt x="13602" y="6698"/>
                    <a:pt x="13350" y="7124"/>
                  </a:cubicBezTo>
                  <a:cubicBezTo>
                    <a:pt x="13183" y="7407"/>
                    <a:pt x="13126" y="7764"/>
                    <a:pt x="13191" y="8103"/>
                  </a:cubicBezTo>
                  <a:cubicBezTo>
                    <a:pt x="13386" y="9109"/>
                    <a:pt x="13260" y="9535"/>
                    <a:pt x="13227" y="9619"/>
                  </a:cubicBezTo>
                  <a:cubicBezTo>
                    <a:pt x="13219" y="9631"/>
                    <a:pt x="13101" y="9813"/>
                    <a:pt x="13041" y="9902"/>
                  </a:cubicBezTo>
                  <a:cubicBezTo>
                    <a:pt x="12668" y="10452"/>
                    <a:pt x="11973" y="11474"/>
                    <a:pt x="11973" y="13569"/>
                  </a:cubicBezTo>
                  <a:cubicBezTo>
                    <a:pt x="11973" y="16039"/>
                    <a:pt x="13545" y="17190"/>
                    <a:pt x="14427" y="17477"/>
                  </a:cubicBezTo>
                  <a:lnTo>
                    <a:pt x="14466" y="17493"/>
                  </a:lnTo>
                  <a:cubicBezTo>
                    <a:pt x="15703" y="18036"/>
                    <a:pt x="16914" y="18710"/>
                    <a:pt x="17143" y="20400"/>
                  </a:cubicBezTo>
                  <a:cubicBezTo>
                    <a:pt x="17143" y="20400"/>
                    <a:pt x="4457" y="20400"/>
                    <a:pt x="4457" y="20400"/>
                  </a:cubicBezTo>
                  <a:close/>
                  <a:moveTo>
                    <a:pt x="14715" y="16328"/>
                  </a:moveTo>
                  <a:cubicBezTo>
                    <a:pt x="14715" y="16328"/>
                    <a:pt x="12955" y="15815"/>
                    <a:pt x="12955" y="13569"/>
                  </a:cubicBezTo>
                  <a:cubicBezTo>
                    <a:pt x="12955" y="11596"/>
                    <a:pt x="13678" y="10901"/>
                    <a:pt x="13957" y="10422"/>
                  </a:cubicBezTo>
                  <a:cubicBezTo>
                    <a:pt x="13957" y="10422"/>
                    <a:pt x="14531" y="9808"/>
                    <a:pt x="14146" y="7826"/>
                  </a:cubicBezTo>
                  <a:cubicBezTo>
                    <a:pt x="14787" y="6740"/>
                    <a:pt x="14995" y="4972"/>
                    <a:pt x="14211" y="2789"/>
                  </a:cubicBezTo>
                  <a:cubicBezTo>
                    <a:pt x="13774" y="1514"/>
                    <a:pt x="13389" y="814"/>
                    <a:pt x="12801" y="409"/>
                  </a:cubicBezTo>
                  <a:cubicBezTo>
                    <a:pt x="12370" y="110"/>
                    <a:pt x="11880" y="0"/>
                    <a:pt x="11403" y="0"/>
                  </a:cubicBezTo>
                  <a:cubicBezTo>
                    <a:pt x="10516" y="0"/>
                    <a:pt x="9675" y="384"/>
                    <a:pt x="9339" y="653"/>
                  </a:cubicBezTo>
                  <a:cubicBezTo>
                    <a:pt x="8357" y="1192"/>
                    <a:pt x="7697" y="1688"/>
                    <a:pt x="7077" y="3580"/>
                  </a:cubicBezTo>
                  <a:cubicBezTo>
                    <a:pt x="6540" y="5169"/>
                    <a:pt x="7179" y="6892"/>
                    <a:pt x="7494" y="7758"/>
                  </a:cubicBezTo>
                  <a:cubicBezTo>
                    <a:pt x="7110" y="9740"/>
                    <a:pt x="7642" y="10422"/>
                    <a:pt x="7642" y="10422"/>
                  </a:cubicBezTo>
                  <a:cubicBezTo>
                    <a:pt x="7922" y="10901"/>
                    <a:pt x="8644" y="11596"/>
                    <a:pt x="8644" y="13569"/>
                  </a:cubicBezTo>
                  <a:cubicBezTo>
                    <a:pt x="8644" y="15815"/>
                    <a:pt x="6885" y="16328"/>
                    <a:pt x="6885" y="16328"/>
                  </a:cubicBezTo>
                  <a:cubicBezTo>
                    <a:pt x="5768" y="16819"/>
                    <a:pt x="3436" y="17760"/>
                    <a:pt x="3436" y="21000"/>
                  </a:cubicBezTo>
                  <a:cubicBezTo>
                    <a:pt x="3436" y="21000"/>
                    <a:pt x="3436" y="21600"/>
                    <a:pt x="3927" y="21600"/>
                  </a:cubicBezTo>
                  <a:lnTo>
                    <a:pt x="17673" y="21600"/>
                  </a:lnTo>
                  <a:cubicBezTo>
                    <a:pt x="18164" y="21600"/>
                    <a:pt x="18164" y="21000"/>
                    <a:pt x="18164" y="21000"/>
                  </a:cubicBezTo>
                  <a:cubicBezTo>
                    <a:pt x="18164" y="17760"/>
                    <a:pt x="15832" y="16819"/>
                    <a:pt x="14715" y="16328"/>
                  </a:cubicBezTo>
                  <a:moveTo>
                    <a:pt x="19516" y="15007"/>
                  </a:moveTo>
                  <a:cubicBezTo>
                    <a:pt x="19516" y="15007"/>
                    <a:pt x="18416" y="14701"/>
                    <a:pt x="18416" y="12954"/>
                  </a:cubicBezTo>
                  <a:cubicBezTo>
                    <a:pt x="18416" y="11419"/>
                    <a:pt x="18794" y="10879"/>
                    <a:pt x="19017" y="10506"/>
                  </a:cubicBezTo>
                  <a:cubicBezTo>
                    <a:pt x="19017" y="10506"/>
                    <a:pt x="19443" y="9975"/>
                    <a:pt x="19136" y="8434"/>
                  </a:cubicBezTo>
                  <a:cubicBezTo>
                    <a:pt x="19388" y="7760"/>
                    <a:pt x="19900" y="6420"/>
                    <a:pt x="19470" y="5184"/>
                  </a:cubicBezTo>
                  <a:cubicBezTo>
                    <a:pt x="18974" y="3713"/>
                    <a:pt x="18645" y="3327"/>
                    <a:pt x="17860" y="2908"/>
                  </a:cubicBezTo>
                  <a:cubicBezTo>
                    <a:pt x="17591" y="2699"/>
                    <a:pt x="16918" y="2400"/>
                    <a:pt x="16208" y="2400"/>
                  </a:cubicBezTo>
                  <a:cubicBezTo>
                    <a:pt x="15873" y="2400"/>
                    <a:pt x="15531" y="2474"/>
                    <a:pt x="15218" y="2647"/>
                  </a:cubicBezTo>
                  <a:cubicBezTo>
                    <a:pt x="15343" y="3035"/>
                    <a:pt x="15449" y="3420"/>
                    <a:pt x="15525" y="3799"/>
                  </a:cubicBezTo>
                  <a:cubicBezTo>
                    <a:pt x="15537" y="3791"/>
                    <a:pt x="15550" y="3779"/>
                    <a:pt x="15563" y="3770"/>
                  </a:cubicBezTo>
                  <a:cubicBezTo>
                    <a:pt x="15730" y="3657"/>
                    <a:pt x="15948" y="3600"/>
                    <a:pt x="16208" y="3600"/>
                  </a:cubicBezTo>
                  <a:cubicBezTo>
                    <a:pt x="16716" y="3600"/>
                    <a:pt x="17211" y="3826"/>
                    <a:pt x="17332" y="3919"/>
                  </a:cubicBezTo>
                  <a:cubicBezTo>
                    <a:pt x="17375" y="3953"/>
                    <a:pt x="17421" y="3983"/>
                    <a:pt x="17467" y="4007"/>
                  </a:cubicBezTo>
                  <a:cubicBezTo>
                    <a:pt x="17950" y="4265"/>
                    <a:pt x="18131" y="4361"/>
                    <a:pt x="18562" y="5641"/>
                  </a:cubicBezTo>
                  <a:cubicBezTo>
                    <a:pt x="18822" y="6387"/>
                    <a:pt x="18452" y="7378"/>
                    <a:pt x="18253" y="7910"/>
                  </a:cubicBezTo>
                  <a:cubicBezTo>
                    <a:pt x="18161" y="8155"/>
                    <a:pt x="18130" y="8457"/>
                    <a:pt x="18182" y="8719"/>
                  </a:cubicBezTo>
                  <a:cubicBezTo>
                    <a:pt x="18316" y="9392"/>
                    <a:pt x="18254" y="9707"/>
                    <a:pt x="18232" y="9784"/>
                  </a:cubicBezTo>
                  <a:cubicBezTo>
                    <a:pt x="18230" y="9789"/>
                    <a:pt x="18227" y="9793"/>
                    <a:pt x="18224" y="9798"/>
                  </a:cubicBezTo>
                  <a:lnTo>
                    <a:pt x="18191" y="9853"/>
                  </a:lnTo>
                  <a:cubicBezTo>
                    <a:pt x="17926" y="10290"/>
                    <a:pt x="17434" y="11106"/>
                    <a:pt x="17434" y="12954"/>
                  </a:cubicBezTo>
                  <a:cubicBezTo>
                    <a:pt x="17434" y="15019"/>
                    <a:pt x="18570" y="15932"/>
                    <a:pt x="19229" y="16155"/>
                  </a:cubicBezTo>
                  <a:cubicBezTo>
                    <a:pt x="19856" y="16429"/>
                    <a:pt x="20435" y="16859"/>
                    <a:pt x="20582" y="17999"/>
                  </a:cubicBezTo>
                  <a:lnTo>
                    <a:pt x="18459" y="18000"/>
                  </a:lnTo>
                  <a:cubicBezTo>
                    <a:pt x="18647" y="18353"/>
                    <a:pt x="18802" y="18755"/>
                    <a:pt x="18920" y="19200"/>
                  </a:cubicBezTo>
                  <a:lnTo>
                    <a:pt x="21109" y="19199"/>
                  </a:lnTo>
                  <a:cubicBezTo>
                    <a:pt x="21600" y="19199"/>
                    <a:pt x="21600" y="18599"/>
                    <a:pt x="21600" y="18599"/>
                  </a:cubicBezTo>
                  <a:cubicBezTo>
                    <a:pt x="21600" y="16199"/>
                    <a:pt x="20410" y="15387"/>
                    <a:pt x="19516" y="15007"/>
                  </a:cubicBezTo>
                  <a:moveTo>
                    <a:pt x="2371" y="16155"/>
                  </a:moveTo>
                  <a:cubicBezTo>
                    <a:pt x="3030" y="15932"/>
                    <a:pt x="4166" y="15019"/>
                    <a:pt x="4166" y="12954"/>
                  </a:cubicBezTo>
                  <a:cubicBezTo>
                    <a:pt x="4166" y="11106"/>
                    <a:pt x="3673" y="10290"/>
                    <a:pt x="3409" y="9853"/>
                  </a:cubicBezTo>
                  <a:lnTo>
                    <a:pt x="3376" y="9798"/>
                  </a:lnTo>
                  <a:cubicBezTo>
                    <a:pt x="3373" y="9793"/>
                    <a:pt x="3370" y="9789"/>
                    <a:pt x="3367" y="9784"/>
                  </a:cubicBezTo>
                  <a:cubicBezTo>
                    <a:pt x="3346" y="9707"/>
                    <a:pt x="3283" y="9392"/>
                    <a:pt x="3418" y="8719"/>
                  </a:cubicBezTo>
                  <a:cubicBezTo>
                    <a:pt x="3470" y="8457"/>
                    <a:pt x="3439" y="8155"/>
                    <a:pt x="3347" y="7910"/>
                  </a:cubicBezTo>
                  <a:cubicBezTo>
                    <a:pt x="3148" y="7378"/>
                    <a:pt x="2778" y="6387"/>
                    <a:pt x="3038" y="5641"/>
                  </a:cubicBezTo>
                  <a:cubicBezTo>
                    <a:pt x="3469" y="4361"/>
                    <a:pt x="3649" y="4265"/>
                    <a:pt x="4133" y="4007"/>
                  </a:cubicBezTo>
                  <a:cubicBezTo>
                    <a:pt x="4180" y="3983"/>
                    <a:pt x="4225" y="3953"/>
                    <a:pt x="4268" y="3919"/>
                  </a:cubicBezTo>
                  <a:cubicBezTo>
                    <a:pt x="4389" y="3826"/>
                    <a:pt x="4884" y="3600"/>
                    <a:pt x="5392" y="3600"/>
                  </a:cubicBezTo>
                  <a:cubicBezTo>
                    <a:pt x="5636" y="3600"/>
                    <a:pt x="5839" y="3655"/>
                    <a:pt x="6002" y="3754"/>
                  </a:cubicBezTo>
                  <a:cubicBezTo>
                    <a:pt x="6045" y="3548"/>
                    <a:pt x="6096" y="3341"/>
                    <a:pt x="6165" y="3133"/>
                  </a:cubicBezTo>
                  <a:cubicBezTo>
                    <a:pt x="6225" y="2950"/>
                    <a:pt x="6289" y="2793"/>
                    <a:pt x="6351" y="2631"/>
                  </a:cubicBezTo>
                  <a:cubicBezTo>
                    <a:pt x="6046" y="2469"/>
                    <a:pt x="5716" y="2400"/>
                    <a:pt x="5392" y="2400"/>
                  </a:cubicBezTo>
                  <a:cubicBezTo>
                    <a:pt x="4682" y="2400"/>
                    <a:pt x="4009" y="2699"/>
                    <a:pt x="3740" y="2908"/>
                  </a:cubicBezTo>
                  <a:cubicBezTo>
                    <a:pt x="2955" y="3327"/>
                    <a:pt x="2625" y="3713"/>
                    <a:pt x="2130" y="5184"/>
                  </a:cubicBezTo>
                  <a:cubicBezTo>
                    <a:pt x="1700" y="6420"/>
                    <a:pt x="2212" y="7760"/>
                    <a:pt x="2464" y="8434"/>
                  </a:cubicBezTo>
                  <a:cubicBezTo>
                    <a:pt x="2156" y="9975"/>
                    <a:pt x="2583" y="10506"/>
                    <a:pt x="2583" y="10506"/>
                  </a:cubicBezTo>
                  <a:cubicBezTo>
                    <a:pt x="2806" y="10879"/>
                    <a:pt x="3185" y="11419"/>
                    <a:pt x="3185" y="12954"/>
                  </a:cubicBezTo>
                  <a:cubicBezTo>
                    <a:pt x="3185" y="14701"/>
                    <a:pt x="2084" y="15007"/>
                    <a:pt x="2084" y="15007"/>
                  </a:cubicBezTo>
                  <a:cubicBezTo>
                    <a:pt x="1191" y="15387"/>
                    <a:pt x="0" y="16199"/>
                    <a:pt x="0" y="18599"/>
                  </a:cubicBezTo>
                  <a:cubicBezTo>
                    <a:pt x="0" y="18599"/>
                    <a:pt x="0" y="19199"/>
                    <a:pt x="491" y="19199"/>
                  </a:cubicBezTo>
                  <a:lnTo>
                    <a:pt x="2680" y="19200"/>
                  </a:lnTo>
                  <a:cubicBezTo>
                    <a:pt x="2798" y="18755"/>
                    <a:pt x="2952" y="18353"/>
                    <a:pt x="3141" y="18000"/>
                  </a:cubicBezTo>
                  <a:lnTo>
                    <a:pt x="1018" y="17999"/>
                  </a:lnTo>
                  <a:cubicBezTo>
                    <a:pt x="1165" y="16859"/>
                    <a:pt x="1744" y="16429"/>
                    <a:pt x="2371" y="1615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563091-9781-4DBC-AF56-B54E6EB8A652}"/>
              </a:ext>
            </a:extLst>
          </p:cNvPr>
          <p:cNvSpPr txBox="1"/>
          <p:nvPr/>
        </p:nvSpPr>
        <p:spPr>
          <a:xfrm>
            <a:off x="19707" y="901697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3.1 Plan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FFCE38-E3EC-45EA-A2EE-FE9BC8B6F613}"/>
              </a:ext>
            </a:extLst>
          </p:cNvPr>
          <p:cNvGrpSpPr/>
          <p:nvPr/>
        </p:nvGrpSpPr>
        <p:grpSpPr>
          <a:xfrm>
            <a:off x="3594057" y="1556364"/>
            <a:ext cx="5043300" cy="50800"/>
            <a:chOff x="3238695" y="2863312"/>
            <a:chExt cx="5043300" cy="508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0E8F4AE-E9F7-4BC4-ABBB-207648374DB0}"/>
                </a:ext>
              </a:extLst>
            </p:cNvPr>
            <p:cNvCxnSpPr>
              <a:cxnSpLocks/>
            </p:cNvCxnSpPr>
            <p:nvPr/>
          </p:nvCxnSpPr>
          <p:spPr>
            <a:xfrm>
              <a:off x="3238695" y="2863312"/>
              <a:ext cx="5043300" cy="880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B43C6D-5750-438D-9509-90CC2828CC13}"/>
                </a:ext>
              </a:extLst>
            </p:cNvPr>
            <p:cNvCxnSpPr>
              <a:cxnSpLocks/>
            </p:cNvCxnSpPr>
            <p:nvPr/>
          </p:nvCxnSpPr>
          <p:spPr>
            <a:xfrm>
              <a:off x="3677803" y="2914112"/>
              <a:ext cx="416508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737FA-0F40-F65B-64C3-AD32FE7F2801}"/>
              </a:ext>
            </a:extLst>
          </p:cNvPr>
          <p:cNvSpPr txBox="1">
            <a:spLocks/>
          </p:cNvSpPr>
          <p:nvPr/>
        </p:nvSpPr>
        <p:spPr>
          <a:xfrm>
            <a:off x="642613" y="227402"/>
            <a:ext cx="10515600" cy="7553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3831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7FC5766E-12B5-4C3A-B634-141ACC3872BE}"/>
              </a:ext>
            </a:extLst>
          </p:cNvPr>
          <p:cNvGrpSpPr/>
          <p:nvPr/>
        </p:nvGrpSpPr>
        <p:grpSpPr>
          <a:xfrm>
            <a:off x="642613" y="1999078"/>
            <a:ext cx="10906774" cy="3862287"/>
            <a:chOff x="504437" y="1780515"/>
            <a:chExt cx="10906774" cy="384433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7CD73E4-260F-4B55-A7FC-F35C369E9A34}"/>
                </a:ext>
              </a:extLst>
            </p:cNvPr>
            <p:cNvGrpSpPr/>
            <p:nvPr/>
          </p:nvGrpSpPr>
          <p:grpSpPr>
            <a:xfrm>
              <a:off x="504437" y="1780515"/>
              <a:ext cx="10906774" cy="3844335"/>
              <a:chOff x="504437" y="1780515"/>
              <a:chExt cx="10906774" cy="384433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6100871-262E-44BB-82E9-7F7CD84FEB18}"/>
                  </a:ext>
                </a:extLst>
              </p:cNvPr>
              <p:cNvGrpSpPr/>
              <p:nvPr/>
            </p:nvGrpSpPr>
            <p:grpSpPr>
              <a:xfrm>
                <a:off x="504437" y="1780515"/>
                <a:ext cx="2024734" cy="3844335"/>
                <a:chOff x="504437" y="1233149"/>
                <a:chExt cx="2313021" cy="4391701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7397CD4-F082-421C-8904-FD82A5D8AF61}"/>
                    </a:ext>
                  </a:extLst>
                </p:cNvPr>
                <p:cNvGrpSpPr/>
                <p:nvPr/>
              </p:nvGrpSpPr>
              <p:grpSpPr>
                <a:xfrm>
                  <a:off x="1091724" y="1233149"/>
                  <a:ext cx="1118148" cy="1118148"/>
                  <a:chOff x="6990429" y="1189044"/>
                  <a:chExt cx="1225724" cy="1225724"/>
                </a:xfrm>
              </p:grpSpPr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2BA39F67-E818-4683-A31E-1518688D082F}"/>
                      </a:ext>
                    </a:extLst>
                  </p:cNvPr>
                  <p:cNvSpPr/>
                  <p:nvPr/>
                </p:nvSpPr>
                <p:spPr>
                  <a:xfrm>
                    <a:off x="6990429" y="1189044"/>
                    <a:ext cx="1225724" cy="122572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B7971C03-C2C5-40D5-9DE0-1C470B279B8C}"/>
                      </a:ext>
                    </a:extLst>
                  </p:cNvPr>
                  <p:cNvSpPr/>
                  <p:nvPr/>
                </p:nvSpPr>
                <p:spPr>
                  <a:xfrm>
                    <a:off x="7106665" y="1305280"/>
                    <a:ext cx="993252" cy="99325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8CEFF3F2-8A82-4FFD-A813-BDD15DD021A2}"/>
                      </a:ext>
                    </a:extLst>
                  </p:cNvPr>
                  <p:cNvSpPr/>
                  <p:nvPr/>
                </p:nvSpPr>
                <p:spPr>
                  <a:xfrm>
                    <a:off x="7207061" y="1405676"/>
                    <a:ext cx="792461" cy="79246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n w="28575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" name="Arrow: Chevron 7">
                  <a:extLst>
                    <a:ext uri="{FF2B5EF4-FFF2-40B4-BE49-F238E27FC236}">
                      <a16:creationId xmlns:a16="http://schemas.microsoft.com/office/drawing/2014/main" id="{6FEC1657-9535-4134-933A-70BAA6FF12E7}"/>
                    </a:ext>
                  </a:extLst>
                </p:cNvPr>
                <p:cNvSpPr/>
                <p:nvPr/>
              </p:nvSpPr>
              <p:spPr>
                <a:xfrm>
                  <a:off x="504437" y="5089392"/>
                  <a:ext cx="2292722" cy="535458"/>
                </a:xfrm>
                <a:prstGeom prst="chevron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10 - 11/2024</a:t>
                  </a:r>
                  <a:endParaRPr lang="en-IN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E34DF73-315E-4E31-B161-67CD5C2598FC}"/>
                    </a:ext>
                  </a:extLst>
                </p:cNvPr>
                <p:cNvSpPr txBox="1"/>
                <p:nvPr/>
              </p:nvSpPr>
              <p:spPr>
                <a:xfrm>
                  <a:off x="524735" y="2651345"/>
                  <a:ext cx="2292723" cy="4922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Analyzing requirement,</a:t>
                  </a:r>
                  <a:b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Researching a model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D13617B-BB52-4A94-9AA5-85E6CA08F801}"/>
                  </a:ext>
                </a:extLst>
              </p:cNvPr>
              <p:cNvGrpSpPr/>
              <p:nvPr/>
            </p:nvGrpSpPr>
            <p:grpSpPr>
              <a:xfrm>
                <a:off x="2598585" y="1780515"/>
                <a:ext cx="2137770" cy="3844335"/>
                <a:chOff x="355009" y="1233149"/>
                <a:chExt cx="2442151" cy="4391701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04BAAEE-A7B1-4E99-82DD-E4B5B88572EA}"/>
                    </a:ext>
                  </a:extLst>
                </p:cNvPr>
                <p:cNvGrpSpPr/>
                <p:nvPr/>
              </p:nvGrpSpPr>
              <p:grpSpPr>
                <a:xfrm>
                  <a:off x="1091724" y="1233149"/>
                  <a:ext cx="1118148" cy="1118148"/>
                  <a:chOff x="6990429" y="1189044"/>
                  <a:chExt cx="1225724" cy="1225724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4D071B5E-521C-4EA1-90F6-790842574035}"/>
                      </a:ext>
                    </a:extLst>
                  </p:cNvPr>
                  <p:cNvSpPr/>
                  <p:nvPr/>
                </p:nvSpPr>
                <p:spPr>
                  <a:xfrm>
                    <a:off x="6990429" y="1189044"/>
                    <a:ext cx="1225724" cy="122572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476B09D4-31CB-49EA-96CC-43C8CCD58550}"/>
                      </a:ext>
                    </a:extLst>
                  </p:cNvPr>
                  <p:cNvSpPr/>
                  <p:nvPr/>
                </p:nvSpPr>
                <p:spPr>
                  <a:xfrm>
                    <a:off x="7106665" y="1305280"/>
                    <a:ext cx="993252" cy="99325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B9C7DFE7-DE1E-4B61-A6BA-D91649E2C243}"/>
                      </a:ext>
                    </a:extLst>
                  </p:cNvPr>
                  <p:cNvSpPr/>
                  <p:nvPr/>
                </p:nvSpPr>
                <p:spPr>
                  <a:xfrm>
                    <a:off x="7207061" y="1405676"/>
                    <a:ext cx="792461" cy="79246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n w="28575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5" name="Arrow: Chevron 14">
                  <a:extLst>
                    <a:ext uri="{FF2B5EF4-FFF2-40B4-BE49-F238E27FC236}">
                      <a16:creationId xmlns:a16="http://schemas.microsoft.com/office/drawing/2014/main" id="{7343A193-6027-4FBA-947F-D4AC55D4BA66}"/>
                    </a:ext>
                  </a:extLst>
                </p:cNvPr>
                <p:cNvSpPr/>
                <p:nvPr/>
              </p:nvSpPr>
              <p:spPr>
                <a:xfrm>
                  <a:off x="355009" y="5089392"/>
                  <a:ext cx="2442151" cy="535458"/>
                </a:xfrm>
                <a:prstGeom prst="chevron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11/2024</a:t>
                  </a:r>
                  <a:endParaRPr lang="en-IN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33F6C2A-7CD6-4C5B-A54B-5587623A3985}"/>
                    </a:ext>
                  </a:extLst>
                </p:cNvPr>
                <p:cNvSpPr txBox="1"/>
                <p:nvPr/>
              </p:nvSpPr>
              <p:spPr>
                <a:xfrm>
                  <a:off x="504437" y="2708278"/>
                  <a:ext cx="2292723" cy="2461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Training model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194BB03-E4B2-4DD3-848D-43113984F812}"/>
                  </a:ext>
                </a:extLst>
              </p:cNvPr>
              <p:cNvGrpSpPr/>
              <p:nvPr/>
            </p:nvGrpSpPr>
            <p:grpSpPr>
              <a:xfrm>
                <a:off x="4954341" y="1780515"/>
                <a:ext cx="2006966" cy="3844335"/>
                <a:chOff x="504437" y="1233149"/>
                <a:chExt cx="2292723" cy="4391701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78A2398-8C36-480E-8535-8D9964236643}"/>
                    </a:ext>
                  </a:extLst>
                </p:cNvPr>
                <p:cNvGrpSpPr/>
                <p:nvPr/>
              </p:nvGrpSpPr>
              <p:grpSpPr>
                <a:xfrm>
                  <a:off x="1091724" y="1233149"/>
                  <a:ext cx="1118148" cy="1118148"/>
                  <a:chOff x="6990429" y="1189044"/>
                  <a:chExt cx="1225724" cy="1225724"/>
                </a:xfrm>
              </p:grpSpPr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708CBEBC-E261-45ED-83BB-DB78CB1A07E5}"/>
                      </a:ext>
                    </a:extLst>
                  </p:cNvPr>
                  <p:cNvSpPr/>
                  <p:nvPr/>
                </p:nvSpPr>
                <p:spPr>
                  <a:xfrm>
                    <a:off x="6990429" y="1189044"/>
                    <a:ext cx="1225724" cy="1225724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0F61E216-06BF-4911-996A-CA1B9B748D20}"/>
                      </a:ext>
                    </a:extLst>
                  </p:cNvPr>
                  <p:cNvSpPr/>
                  <p:nvPr/>
                </p:nvSpPr>
                <p:spPr>
                  <a:xfrm>
                    <a:off x="7106665" y="1305280"/>
                    <a:ext cx="993252" cy="99325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BB051534-E1FF-417F-B14F-E8E3F901A239}"/>
                      </a:ext>
                    </a:extLst>
                  </p:cNvPr>
                  <p:cNvSpPr/>
                  <p:nvPr/>
                </p:nvSpPr>
                <p:spPr>
                  <a:xfrm>
                    <a:off x="7207061" y="1405676"/>
                    <a:ext cx="792461" cy="79246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n w="28575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" name="Arrow: Chevron 22">
                  <a:extLst>
                    <a:ext uri="{FF2B5EF4-FFF2-40B4-BE49-F238E27FC236}">
                      <a16:creationId xmlns:a16="http://schemas.microsoft.com/office/drawing/2014/main" id="{9BCFF4B9-8087-42F9-BD6B-C7E702AF34A1}"/>
                    </a:ext>
                  </a:extLst>
                </p:cNvPr>
                <p:cNvSpPr/>
                <p:nvPr/>
              </p:nvSpPr>
              <p:spPr>
                <a:xfrm>
                  <a:off x="504437" y="5089392"/>
                  <a:ext cx="2292722" cy="535458"/>
                </a:xfrm>
                <a:prstGeom prst="chevron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11/2024</a:t>
                  </a:r>
                  <a:endParaRPr lang="en-IN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A9389D4-40F3-443F-8C71-2E577AC9C51F}"/>
                    </a:ext>
                  </a:extLst>
                </p:cNvPr>
                <p:cNvSpPr txBox="1"/>
                <p:nvPr/>
              </p:nvSpPr>
              <p:spPr>
                <a:xfrm>
                  <a:off x="504437" y="2708278"/>
                  <a:ext cx="2292723" cy="2461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Testing model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9912C96-F73F-4FA9-BFF4-2DF76A7334BE}"/>
                  </a:ext>
                </a:extLst>
              </p:cNvPr>
              <p:cNvGrpSpPr/>
              <p:nvPr/>
            </p:nvGrpSpPr>
            <p:grpSpPr>
              <a:xfrm>
                <a:off x="7174836" y="1780515"/>
                <a:ext cx="2011423" cy="3844335"/>
                <a:chOff x="499345" y="1233149"/>
                <a:chExt cx="2297815" cy="4391701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190EC43E-8F9B-4B7C-9286-4055171226E3}"/>
                    </a:ext>
                  </a:extLst>
                </p:cNvPr>
                <p:cNvGrpSpPr/>
                <p:nvPr/>
              </p:nvGrpSpPr>
              <p:grpSpPr>
                <a:xfrm>
                  <a:off x="1091724" y="1233149"/>
                  <a:ext cx="1118148" cy="1118148"/>
                  <a:chOff x="6990429" y="1189044"/>
                  <a:chExt cx="1225724" cy="1225724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8F0D84F6-854E-4C06-B725-7AF63DC99067}"/>
                      </a:ext>
                    </a:extLst>
                  </p:cNvPr>
                  <p:cNvSpPr/>
                  <p:nvPr/>
                </p:nvSpPr>
                <p:spPr>
                  <a:xfrm>
                    <a:off x="6990429" y="1189044"/>
                    <a:ext cx="1225724" cy="1225724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F50394CF-604E-4C8A-ADBB-8FF6EF35A0D9}"/>
                      </a:ext>
                    </a:extLst>
                  </p:cNvPr>
                  <p:cNvSpPr/>
                  <p:nvPr/>
                </p:nvSpPr>
                <p:spPr>
                  <a:xfrm>
                    <a:off x="7106665" y="1305280"/>
                    <a:ext cx="993252" cy="99325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976E0FCE-6D8D-42C6-A3C7-F1C87DEE777F}"/>
                      </a:ext>
                    </a:extLst>
                  </p:cNvPr>
                  <p:cNvSpPr/>
                  <p:nvPr/>
                </p:nvSpPr>
                <p:spPr>
                  <a:xfrm>
                    <a:off x="7207061" y="1405676"/>
                    <a:ext cx="792461" cy="79246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n w="28575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1" name="Arrow: Chevron 30">
                  <a:extLst>
                    <a:ext uri="{FF2B5EF4-FFF2-40B4-BE49-F238E27FC236}">
                      <a16:creationId xmlns:a16="http://schemas.microsoft.com/office/drawing/2014/main" id="{15E7C5A8-99F8-4797-B621-59E9E43CDA67}"/>
                    </a:ext>
                  </a:extLst>
                </p:cNvPr>
                <p:cNvSpPr/>
                <p:nvPr/>
              </p:nvSpPr>
              <p:spPr>
                <a:xfrm>
                  <a:off x="499345" y="5089392"/>
                  <a:ext cx="2292722" cy="535458"/>
                </a:xfrm>
                <a:prstGeom prst="chevr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12/2024</a:t>
                  </a:r>
                  <a:endParaRPr lang="en-IN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9CE9F34-E0A5-4BB7-97C5-4E1A0C381C30}"/>
                    </a:ext>
                  </a:extLst>
                </p:cNvPr>
                <p:cNvSpPr txBox="1"/>
                <p:nvPr/>
              </p:nvSpPr>
              <p:spPr>
                <a:xfrm>
                  <a:off x="504437" y="2708278"/>
                  <a:ext cx="2292723" cy="4922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Optimizing and deploying model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79907C3-AE3A-4481-8C07-D33A3B55BC8E}"/>
                  </a:ext>
                </a:extLst>
              </p:cNvPr>
              <p:cNvGrpSpPr/>
              <p:nvPr/>
            </p:nvGrpSpPr>
            <p:grpSpPr>
              <a:xfrm>
                <a:off x="9404245" y="1780515"/>
                <a:ext cx="2006966" cy="3844335"/>
                <a:chOff x="504437" y="1233149"/>
                <a:chExt cx="2292723" cy="4391701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B30E7D2C-9D99-42C0-9ECD-762C2B64536C}"/>
                    </a:ext>
                  </a:extLst>
                </p:cNvPr>
                <p:cNvGrpSpPr/>
                <p:nvPr/>
              </p:nvGrpSpPr>
              <p:grpSpPr>
                <a:xfrm>
                  <a:off x="1091724" y="1233149"/>
                  <a:ext cx="1118148" cy="1118148"/>
                  <a:chOff x="6990429" y="1189044"/>
                  <a:chExt cx="1225724" cy="1225724"/>
                </a:xfrm>
              </p:grpSpPr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A1B413A4-6B1A-443B-9B1D-0FDC1E7CA11E}"/>
                      </a:ext>
                    </a:extLst>
                  </p:cNvPr>
                  <p:cNvSpPr/>
                  <p:nvPr/>
                </p:nvSpPr>
                <p:spPr>
                  <a:xfrm>
                    <a:off x="6990429" y="1189044"/>
                    <a:ext cx="1225724" cy="1225724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798EA1E3-6801-4014-8A1B-FD390E3A7E6C}"/>
                      </a:ext>
                    </a:extLst>
                  </p:cNvPr>
                  <p:cNvSpPr/>
                  <p:nvPr/>
                </p:nvSpPr>
                <p:spPr>
                  <a:xfrm>
                    <a:off x="7106665" y="1305280"/>
                    <a:ext cx="993252" cy="99325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E93B775D-D8AE-4E85-AAAD-9AA317F94664}"/>
                      </a:ext>
                    </a:extLst>
                  </p:cNvPr>
                  <p:cNvSpPr/>
                  <p:nvPr/>
                </p:nvSpPr>
                <p:spPr>
                  <a:xfrm>
                    <a:off x="7207061" y="1405676"/>
                    <a:ext cx="792461" cy="79246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n w="28575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" name="Arrow: Chevron 38">
                  <a:extLst>
                    <a:ext uri="{FF2B5EF4-FFF2-40B4-BE49-F238E27FC236}">
                      <a16:creationId xmlns:a16="http://schemas.microsoft.com/office/drawing/2014/main" id="{874E1356-70F7-473F-A7F6-3B27EC7947F4}"/>
                    </a:ext>
                  </a:extLst>
                </p:cNvPr>
                <p:cNvSpPr/>
                <p:nvPr/>
              </p:nvSpPr>
              <p:spPr>
                <a:xfrm>
                  <a:off x="504437" y="5089392"/>
                  <a:ext cx="2292722" cy="535458"/>
                </a:xfrm>
                <a:prstGeom prst="chevron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12/2024</a:t>
                  </a:r>
                  <a:endParaRPr lang="en-IN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C83FB57-E1E2-4DCE-9100-59E4658F40E7}"/>
                    </a:ext>
                  </a:extLst>
                </p:cNvPr>
                <p:cNvSpPr txBox="1"/>
                <p:nvPr/>
              </p:nvSpPr>
              <p:spPr>
                <a:xfrm>
                  <a:off x="608652" y="3164962"/>
                  <a:ext cx="2084294" cy="2461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/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46F020E-9786-41C2-9E86-F2008BF3CE3E}"/>
                    </a:ext>
                  </a:extLst>
                </p:cNvPr>
                <p:cNvSpPr txBox="1"/>
                <p:nvPr/>
              </p:nvSpPr>
              <p:spPr>
                <a:xfrm>
                  <a:off x="504437" y="2708278"/>
                  <a:ext cx="2292723" cy="4922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Integrating with Backend and Frontend</a:t>
                  </a:r>
                </a:p>
              </p:txBody>
            </p:sp>
          </p:grpSp>
        </p:grpSp>
        <p:sp>
          <p:nvSpPr>
            <p:cNvPr id="47" name="Shape 3632">
              <a:extLst>
                <a:ext uri="{FF2B5EF4-FFF2-40B4-BE49-F238E27FC236}">
                  <a16:creationId xmlns:a16="http://schemas.microsoft.com/office/drawing/2014/main" id="{956DCBF3-6EF9-4AC9-A6A8-E491BF2999DE}"/>
                </a:ext>
              </a:extLst>
            </p:cNvPr>
            <p:cNvSpPr/>
            <p:nvPr/>
          </p:nvSpPr>
          <p:spPr>
            <a:xfrm>
              <a:off x="7991442" y="2125649"/>
              <a:ext cx="382666" cy="313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55" y="15600"/>
                  </a:moveTo>
                  <a:lnTo>
                    <a:pt x="982" y="15600"/>
                  </a:lnTo>
                  <a:lnTo>
                    <a:pt x="982" y="1200"/>
                  </a:lnTo>
                  <a:lnTo>
                    <a:pt x="16691" y="1200"/>
                  </a:lnTo>
                  <a:lnTo>
                    <a:pt x="16691" y="3000"/>
                  </a:lnTo>
                  <a:cubicBezTo>
                    <a:pt x="16691" y="3332"/>
                    <a:pt x="16911" y="3600"/>
                    <a:pt x="17182" y="3600"/>
                  </a:cubicBezTo>
                  <a:cubicBezTo>
                    <a:pt x="17453" y="3600"/>
                    <a:pt x="17673" y="3332"/>
                    <a:pt x="17673" y="3000"/>
                  </a:cubicBezTo>
                  <a:lnTo>
                    <a:pt x="17673" y="1200"/>
                  </a:lnTo>
                  <a:cubicBezTo>
                    <a:pt x="17673" y="538"/>
                    <a:pt x="17233" y="0"/>
                    <a:pt x="16691" y="0"/>
                  </a:cubicBezTo>
                  <a:lnTo>
                    <a:pt x="982" y="0"/>
                  </a:lnTo>
                  <a:cubicBezTo>
                    <a:pt x="440" y="0"/>
                    <a:pt x="0" y="538"/>
                    <a:pt x="0" y="1200"/>
                  </a:cubicBezTo>
                  <a:lnTo>
                    <a:pt x="0" y="15600"/>
                  </a:lnTo>
                  <a:cubicBezTo>
                    <a:pt x="0" y="16262"/>
                    <a:pt x="440" y="16800"/>
                    <a:pt x="982" y="16800"/>
                  </a:cubicBezTo>
                  <a:lnTo>
                    <a:pt x="2455" y="16800"/>
                  </a:lnTo>
                  <a:cubicBezTo>
                    <a:pt x="2725" y="16800"/>
                    <a:pt x="2945" y="16532"/>
                    <a:pt x="2945" y="16200"/>
                  </a:cubicBezTo>
                  <a:cubicBezTo>
                    <a:pt x="2945" y="15869"/>
                    <a:pt x="2725" y="15600"/>
                    <a:pt x="2455" y="15600"/>
                  </a:cubicBezTo>
                  <a:moveTo>
                    <a:pt x="20618" y="20400"/>
                  </a:moveTo>
                  <a:lnTo>
                    <a:pt x="4909" y="20400"/>
                  </a:lnTo>
                  <a:lnTo>
                    <a:pt x="4909" y="6000"/>
                  </a:lnTo>
                  <a:lnTo>
                    <a:pt x="20618" y="6000"/>
                  </a:lnTo>
                  <a:cubicBezTo>
                    <a:pt x="20618" y="6000"/>
                    <a:pt x="20618" y="20400"/>
                    <a:pt x="20618" y="20400"/>
                  </a:cubicBezTo>
                  <a:close/>
                  <a:moveTo>
                    <a:pt x="20618" y="4800"/>
                  </a:moveTo>
                  <a:lnTo>
                    <a:pt x="4909" y="4800"/>
                  </a:lnTo>
                  <a:cubicBezTo>
                    <a:pt x="4367" y="4800"/>
                    <a:pt x="3927" y="5338"/>
                    <a:pt x="3927" y="6000"/>
                  </a:cubicBezTo>
                  <a:lnTo>
                    <a:pt x="3927" y="20400"/>
                  </a:lnTo>
                  <a:cubicBezTo>
                    <a:pt x="3927" y="21062"/>
                    <a:pt x="4367" y="21600"/>
                    <a:pt x="4909" y="21600"/>
                  </a:cubicBezTo>
                  <a:lnTo>
                    <a:pt x="20618" y="21600"/>
                  </a:lnTo>
                  <a:cubicBezTo>
                    <a:pt x="21160" y="21600"/>
                    <a:pt x="21600" y="21062"/>
                    <a:pt x="21600" y="20400"/>
                  </a:cubicBezTo>
                  <a:lnTo>
                    <a:pt x="21600" y="6000"/>
                  </a:lnTo>
                  <a:cubicBezTo>
                    <a:pt x="21600" y="5338"/>
                    <a:pt x="21160" y="4800"/>
                    <a:pt x="20618" y="48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Shape 3654">
              <a:extLst>
                <a:ext uri="{FF2B5EF4-FFF2-40B4-BE49-F238E27FC236}">
                  <a16:creationId xmlns:a16="http://schemas.microsoft.com/office/drawing/2014/main" id="{22416345-88DF-40C2-AA04-2DBA81C72333}"/>
                </a:ext>
              </a:extLst>
            </p:cNvPr>
            <p:cNvSpPr/>
            <p:nvPr/>
          </p:nvSpPr>
          <p:spPr>
            <a:xfrm>
              <a:off x="10216394" y="2078575"/>
              <a:ext cx="382666" cy="382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33" y="11950"/>
                  </a:moveTo>
                  <a:lnTo>
                    <a:pt x="12831" y="14045"/>
                  </a:lnTo>
                  <a:lnTo>
                    <a:pt x="11135" y="12801"/>
                  </a:lnTo>
                  <a:lnTo>
                    <a:pt x="10555" y="12375"/>
                  </a:lnTo>
                  <a:lnTo>
                    <a:pt x="9974" y="12801"/>
                  </a:lnTo>
                  <a:lnTo>
                    <a:pt x="8277" y="14045"/>
                  </a:lnTo>
                  <a:lnTo>
                    <a:pt x="8976" y="11950"/>
                  </a:lnTo>
                  <a:lnTo>
                    <a:pt x="9195" y="11291"/>
                  </a:lnTo>
                  <a:lnTo>
                    <a:pt x="8647" y="10864"/>
                  </a:lnTo>
                  <a:lnTo>
                    <a:pt x="7280" y="9801"/>
                  </a:lnTo>
                  <a:lnTo>
                    <a:pt x="9560" y="9801"/>
                  </a:lnTo>
                  <a:lnTo>
                    <a:pt x="9799" y="9167"/>
                  </a:lnTo>
                  <a:lnTo>
                    <a:pt x="10555" y="7167"/>
                  </a:lnTo>
                  <a:lnTo>
                    <a:pt x="11310" y="9167"/>
                  </a:lnTo>
                  <a:lnTo>
                    <a:pt x="11549" y="9801"/>
                  </a:lnTo>
                  <a:lnTo>
                    <a:pt x="13829" y="9801"/>
                  </a:lnTo>
                  <a:lnTo>
                    <a:pt x="12462" y="10864"/>
                  </a:lnTo>
                  <a:lnTo>
                    <a:pt x="11914" y="11291"/>
                  </a:lnTo>
                  <a:cubicBezTo>
                    <a:pt x="11914" y="11291"/>
                    <a:pt x="12133" y="11950"/>
                    <a:pt x="12133" y="11950"/>
                  </a:cubicBezTo>
                  <a:close/>
                  <a:moveTo>
                    <a:pt x="12228" y="8820"/>
                  </a:moveTo>
                  <a:lnTo>
                    <a:pt x="10555" y="4388"/>
                  </a:lnTo>
                  <a:lnTo>
                    <a:pt x="8881" y="8820"/>
                  </a:lnTo>
                  <a:lnTo>
                    <a:pt x="4418" y="8820"/>
                  </a:lnTo>
                  <a:lnTo>
                    <a:pt x="8044" y="11639"/>
                  </a:lnTo>
                  <a:lnTo>
                    <a:pt x="6371" y="16660"/>
                  </a:lnTo>
                  <a:lnTo>
                    <a:pt x="10555" y="13592"/>
                  </a:lnTo>
                  <a:lnTo>
                    <a:pt x="14738" y="16660"/>
                  </a:lnTo>
                  <a:lnTo>
                    <a:pt x="13065" y="11639"/>
                  </a:lnTo>
                  <a:lnTo>
                    <a:pt x="16691" y="8820"/>
                  </a:lnTo>
                  <a:cubicBezTo>
                    <a:pt x="16691" y="8820"/>
                    <a:pt x="12228" y="8820"/>
                    <a:pt x="12228" y="8820"/>
                  </a:cubicBezTo>
                  <a:close/>
                  <a:moveTo>
                    <a:pt x="10800" y="20618"/>
                  </a:move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Shape 3660">
              <a:extLst>
                <a:ext uri="{FF2B5EF4-FFF2-40B4-BE49-F238E27FC236}">
                  <a16:creationId xmlns:a16="http://schemas.microsoft.com/office/drawing/2014/main" id="{D8E0C8C7-87ED-44C5-A7C0-3389D4AA684D}"/>
                </a:ext>
              </a:extLst>
            </p:cNvPr>
            <p:cNvSpPr/>
            <p:nvPr/>
          </p:nvSpPr>
          <p:spPr>
            <a:xfrm>
              <a:off x="1312863" y="2090860"/>
              <a:ext cx="382666" cy="382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1"/>
                  </a:lnTo>
                  <a:cubicBezTo>
                    <a:pt x="19655" y="2641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1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6"/>
                    <a:pt x="299" y="8876"/>
                    <a:pt x="297" y="8877"/>
                  </a:cubicBezTo>
                  <a:lnTo>
                    <a:pt x="280" y="8884"/>
                  </a:lnTo>
                  <a:lnTo>
                    <a:pt x="281" y="8887"/>
                  </a:lnTo>
                  <a:cubicBezTo>
                    <a:pt x="116" y="8967"/>
                    <a:pt x="0" y="9133"/>
                    <a:pt x="0" y="9327"/>
                  </a:cubicBezTo>
                  <a:cubicBezTo>
                    <a:pt x="0" y="9551"/>
                    <a:pt x="151" y="9732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700"/>
                  </a:lnTo>
                  <a:cubicBezTo>
                    <a:pt x="21578" y="637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6"/>
                    <a:pt x="7507" y="16344"/>
                  </a:cubicBezTo>
                  <a:lnTo>
                    <a:pt x="6035" y="17817"/>
                  </a:lnTo>
                  <a:cubicBezTo>
                    <a:pt x="5946" y="17906"/>
                    <a:pt x="5891" y="18028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1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0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3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2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8"/>
                    <a:pt x="3927" y="14101"/>
                    <a:pt x="3927" y="14237"/>
                  </a:cubicBezTo>
                  <a:cubicBezTo>
                    <a:pt x="3927" y="14508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Shape 3665">
              <a:extLst>
                <a:ext uri="{FF2B5EF4-FFF2-40B4-BE49-F238E27FC236}">
                  <a16:creationId xmlns:a16="http://schemas.microsoft.com/office/drawing/2014/main" id="{0A653E3B-E1C5-46AE-8BF9-BB1EC631D3A2}"/>
                </a:ext>
              </a:extLst>
            </p:cNvPr>
            <p:cNvSpPr/>
            <p:nvPr/>
          </p:nvSpPr>
          <p:spPr>
            <a:xfrm>
              <a:off x="5766490" y="2104475"/>
              <a:ext cx="382666" cy="382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2013"/>
                  </a:moveTo>
                  <a:cubicBezTo>
                    <a:pt x="20614" y="12014"/>
                    <a:pt x="20611" y="12016"/>
                    <a:pt x="20607" y="12017"/>
                  </a:cubicBezTo>
                  <a:lnTo>
                    <a:pt x="19602" y="12269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3"/>
                    <a:pt x="18421" y="14351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9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8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2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9"/>
                    <a:pt x="4714" y="18600"/>
                  </a:cubicBezTo>
                  <a:lnTo>
                    <a:pt x="3000" y="16885"/>
                  </a:lnTo>
                  <a:lnTo>
                    <a:pt x="3540" y="15983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9"/>
                  </a:cubicBezTo>
                  <a:lnTo>
                    <a:pt x="993" y="12017"/>
                  </a:lnTo>
                  <a:cubicBezTo>
                    <a:pt x="989" y="12016"/>
                    <a:pt x="986" y="12014"/>
                    <a:pt x="982" y="12013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7"/>
                    <a:pt x="2616" y="8979"/>
                    <a:pt x="2708" y="8634"/>
                  </a:cubicBezTo>
                  <a:cubicBezTo>
                    <a:pt x="2897" y="7928"/>
                    <a:pt x="3179" y="7250"/>
                    <a:pt x="3548" y="6615"/>
                  </a:cubicBezTo>
                  <a:cubicBezTo>
                    <a:pt x="3727" y="6305"/>
                    <a:pt x="3724" y="5924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8"/>
                    <a:pt x="3000" y="4715"/>
                  </a:cubicBezTo>
                  <a:lnTo>
                    <a:pt x="4715" y="3000"/>
                  </a:lnTo>
                  <a:lnTo>
                    <a:pt x="5621" y="3544"/>
                  </a:lnTo>
                  <a:cubicBezTo>
                    <a:pt x="5777" y="3637"/>
                    <a:pt x="5951" y="3683"/>
                    <a:pt x="6127" y="3683"/>
                  </a:cubicBezTo>
                  <a:cubicBezTo>
                    <a:pt x="6296" y="3683"/>
                    <a:pt x="6465" y="3640"/>
                    <a:pt x="6618" y="3551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3"/>
                    <a:pt x="9331" y="2007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7"/>
                  </a:lnTo>
                  <a:cubicBezTo>
                    <a:pt x="12356" y="2353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1"/>
                  </a:cubicBezTo>
                  <a:cubicBezTo>
                    <a:pt x="15134" y="3640"/>
                    <a:pt x="15304" y="3683"/>
                    <a:pt x="15473" y="3683"/>
                  </a:cubicBezTo>
                  <a:cubicBezTo>
                    <a:pt x="15648" y="3683"/>
                    <a:pt x="15822" y="3637"/>
                    <a:pt x="15978" y="3544"/>
                  </a:cubicBezTo>
                  <a:lnTo>
                    <a:pt x="16884" y="3000"/>
                  </a:lnTo>
                  <a:lnTo>
                    <a:pt x="18600" y="4715"/>
                  </a:lnTo>
                  <a:cubicBezTo>
                    <a:pt x="18598" y="4718"/>
                    <a:pt x="18597" y="4722"/>
                    <a:pt x="18595" y="4726"/>
                  </a:cubicBezTo>
                  <a:lnTo>
                    <a:pt x="18060" y="5617"/>
                  </a:lnTo>
                  <a:cubicBezTo>
                    <a:pt x="17876" y="5924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7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3"/>
                    <a:pt x="20618" y="12013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1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6"/>
                  </a:lnTo>
                  <a:cubicBezTo>
                    <a:pt x="17292" y="2018"/>
                    <a:pt x="17136" y="1968"/>
                    <a:pt x="16975" y="1968"/>
                  </a:cubicBezTo>
                  <a:cubicBezTo>
                    <a:pt x="16778" y="1968"/>
                    <a:pt x="16572" y="2043"/>
                    <a:pt x="16400" y="2146"/>
                  </a:cubicBezTo>
                  <a:lnTo>
                    <a:pt x="15473" y="2702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2"/>
                  </a:cubicBezTo>
                  <a:lnTo>
                    <a:pt x="5200" y="2146"/>
                  </a:lnTo>
                  <a:cubicBezTo>
                    <a:pt x="5028" y="2043"/>
                    <a:pt x="4822" y="1968"/>
                    <a:pt x="4625" y="1968"/>
                  </a:cubicBezTo>
                  <a:cubicBezTo>
                    <a:pt x="4464" y="1968"/>
                    <a:pt x="4308" y="2018"/>
                    <a:pt x="4181" y="2146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1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3"/>
                    <a:pt x="0" y="9361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9"/>
                  </a:cubicBezTo>
                  <a:lnTo>
                    <a:pt x="2145" y="16400"/>
                  </a:lnTo>
                  <a:cubicBezTo>
                    <a:pt x="1959" y="16714"/>
                    <a:pt x="1864" y="17138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3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3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8"/>
                    <a:pt x="19641" y="16714"/>
                    <a:pt x="19455" y="16400"/>
                  </a:cubicBezTo>
                  <a:lnTo>
                    <a:pt x="18902" y="15479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1"/>
                  </a:lnTo>
                  <a:cubicBezTo>
                    <a:pt x="21600" y="8963"/>
                    <a:pt x="21233" y="8730"/>
                    <a:pt x="20880" y="8641"/>
                  </a:cubicBezTo>
                  <a:moveTo>
                    <a:pt x="15709" y="10800"/>
                  </a:moveTo>
                  <a:cubicBezTo>
                    <a:pt x="15709" y="13346"/>
                    <a:pt x="13771" y="15439"/>
                    <a:pt x="11291" y="15685"/>
                  </a:cubicBezTo>
                  <a:lnTo>
                    <a:pt x="11291" y="12695"/>
                  </a:lnTo>
                  <a:cubicBezTo>
                    <a:pt x="12137" y="12476"/>
                    <a:pt x="12764" y="11715"/>
                    <a:pt x="12764" y="10800"/>
                  </a:cubicBezTo>
                  <a:cubicBezTo>
                    <a:pt x="12764" y="10630"/>
                    <a:pt x="12735" y="10467"/>
                    <a:pt x="12694" y="10310"/>
                  </a:cubicBezTo>
                  <a:lnTo>
                    <a:pt x="15308" y="8857"/>
                  </a:lnTo>
                  <a:cubicBezTo>
                    <a:pt x="15565" y="9454"/>
                    <a:pt x="15709" y="10110"/>
                    <a:pt x="15709" y="10800"/>
                  </a:cubicBezTo>
                  <a:moveTo>
                    <a:pt x="9818" y="10800"/>
                  </a:moveTo>
                  <a:cubicBezTo>
                    <a:pt x="9818" y="10258"/>
                    <a:pt x="10258" y="9818"/>
                    <a:pt x="10800" y="9818"/>
                  </a:cubicBezTo>
                  <a:cubicBezTo>
                    <a:pt x="11342" y="9818"/>
                    <a:pt x="11782" y="10258"/>
                    <a:pt x="11782" y="10800"/>
                  </a:cubicBezTo>
                  <a:cubicBezTo>
                    <a:pt x="11782" y="11343"/>
                    <a:pt x="11342" y="11782"/>
                    <a:pt x="10800" y="11782"/>
                  </a:cubicBezTo>
                  <a:cubicBezTo>
                    <a:pt x="10258" y="11782"/>
                    <a:pt x="9818" y="11343"/>
                    <a:pt x="9818" y="10800"/>
                  </a:cubicBezTo>
                  <a:moveTo>
                    <a:pt x="10309" y="15685"/>
                  </a:moveTo>
                  <a:cubicBezTo>
                    <a:pt x="7829" y="15439"/>
                    <a:pt x="5891" y="13346"/>
                    <a:pt x="5891" y="10800"/>
                  </a:cubicBezTo>
                  <a:cubicBezTo>
                    <a:pt x="5891" y="10110"/>
                    <a:pt x="6035" y="9454"/>
                    <a:pt x="6292" y="8857"/>
                  </a:cubicBezTo>
                  <a:lnTo>
                    <a:pt x="8906" y="10310"/>
                  </a:lnTo>
                  <a:cubicBezTo>
                    <a:pt x="8865" y="10467"/>
                    <a:pt x="8836" y="10630"/>
                    <a:pt x="8836" y="10800"/>
                  </a:cubicBezTo>
                  <a:cubicBezTo>
                    <a:pt x="8836" y="11715"/>
                    <a:pt x="9463" y="12476"/>
                    <a:pt x="10309" y="12695"/>
                  </a:cubicBezTo>
                  <a:cubicBezTo>
                    <a:pt x="10309" y="12695"/>
                    <a:pt x="10309" y="15685"/>
                    <a:pt x="10309" y="15685"/>
                  </a:cubicBezTo>
                  <a:close/>
                  <a:moveTo>
                    <a:pt x="10800" y="5891"/>
                  </a:moveTo>
                  <a:cubicBezTo>
                    <a:pt x="12470" y="5891"/>
                    <a:pt x="13942" y="6727"/>
                    <a:pt x="14829" y="8000"/>
                  </a:cubicBezTo>
                  <a:lnTo>
                    <a:pt x="12220" y="9450"/>
                  </a:lnTo>
                  <a:cubicBezTo>
                    <a:pt x="11862" y="9074"/>
                    <a:pt x="11360" y="8836"/>
                    <a:pt x="10800" y="8836"/>
                  </a:cubicBezTo>
                  <a:cubicBezTo>
                    <a:pt x="10240" y="8836"/>
                    <a:pt x="9738" y="9074"/>
                    <a:pt x="9380" y="9450"/>
                  </a:cubicBezTo>
                  <a:lnTo>
                    <a:pt x="6771" y="8000"/>
                  </a:lnTo>
                  <a:cubicBezTo>
                    <a:pt x="7658" y="6727"/>
                    <a:pt x="9130" y="5891"/>
                    <a:pt x="10800" y="5891"/>
                  </a:cubicBezTo>
                  <a:moveTo>
                    <a:pt x="10800" y="4909"/>
                  </a:moveTo>
                  <a:cubicBezTo>
                    <a:pt x="7547" y="4909"/>
                    <a:pt x="4909" y="7547"/>
                    <a:pt x="4909" y="10800"/>
                  </a:cubicBezTo>
                  <a:cubicBezTo>
                    <a:pt x="4909" y="14054"/>
                    <a:pt x="7547" y="16691"/>
                    <a:pt x="10800" y="16691"/>
                  </a:cubicBezTo>
                  <a:cubicBezTo>
                    <a:pt x="14053" y="16691"/>
                    <a:pt x="16691" y="14054"/>
                    <a:pt x="16691" y="10800"/>
                  </a:cubicBezTo>
                  <a:cubicBezTo>
                    <a:pt x="16691" y="7547"/>
                    <a:pt x="14053" y="4909"/>
                    <a:pt x="10800" y="4909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Shape 3690">
              <a:extLst>
                <a:ext uri="{FF2B5EF4-FFF2-40B4-BE49-F238E27FC236}">
                  <a16:creationId xmlns:a16="http://schemas.microsoft.com/office/drawing/2014/main" id="{5D1C5BBC-5725-4321-B06B-2A4229C2626A}"/>
                </a:ext>
              </a:extLst>
            </p:cNvPr>
            <p:cNvSpPr/>
            <p:nvPr/>
          </p:nvSpPr>
          <p:spPr>
            <a:xfrm>
              <a:off x="3541538" y="2090860"/>
              <a:ext cx="382666" cy="313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57" y="20400"/>
                  </a:moveTo>
                  <a:cubicBezTo>
                    <a:pt x="4686" y="18710"/>
                    <a:pt x="5897" y="18036"/>
                    <a:pt x="7134" y="17493"/>
                  </a:cubicBezTo>
                  <a:lnTo>
                    <a:pt x="7173" y="17477"/>
                  </a:lnTo>
                  <a:cubicBezTo>
                    <a:pt x="8055" y="17190"/>
                    <a:pt x="9626" y="16039"/>
                    <a:pt x="9626" y="13569"/>
                  </a:cubicBezTo>
                  <a:cubicBezTo>
                    <a:pt x="9626" y="11474"/>
                    <a:pt x="8932" y="10452"/>
                    <a:pt x="8558" y="9902"/>
                  </a:cubicBezTo>
                  <a:cubicBezTo>
                    <a:pt x="8484" y="9791"/>
                    <a:pt x="8394" y="9649"/>
                    <a:pt x="8414" y="9680"/>
                  </a:cubicBezTo>
                  <a:cubicBezTo>
                    <a:pt x="8384" y="9599"/>
                    <a:pt x="8237" y="9129"/>
                    <a:pt x="8449" y="8035"/>
                  </a:cubicBezTo>
                  <a:cubicBezTo>
                    <a:pt x="8549" y="7523"/>
                    <a:pt x="8380" y="7241"/>
                    <a:pt x="8380" y="7241"/>
                  </a:cubicBezTo>
                  <a:cubicBezTo>
                    <a:pt x="8112" y="6504"/>
                    <a:pt x="7614" y="5133"/>
                    <a:pt x="7988" y="4025"/>
                  </a:cubicBezTo>
                  <a:cubicBezTo>
                    <a:pt x="8490" y="2492"/>
                    <a:pt x="8935" y="2190"/>
                    <a:pt x="9741" y="1747"/>
                  </a:cubicBezTo>
                  <a:cubicBezTo>
                    <a:pt x="9788" y="1721"/>
                    <a:pt x="9834" y="1692"/>
                    <a:pt x="9877" y="1657"/>
                  </a:cubicBezTo>
                  <a:cubicBezTo>
                    <a:pt x="10029" y="1535"/>
                    <a:pt x="10674" y="1200"/>
                    <a:pt x="11403" y="1200"/>
                  </a:cubicBezTo>
                  <a:cubicBezTo>
                    <a:pt x="11768" y="1200"/>
                    <a:pt x="12075" y="1285"/>
                    <a:pt x="12318" y="1454"/>
                  </a:cubicBezTo>
                  <a:cubicBezTo>
                    <a:pt x="12610" y="1656"/>
                    <a:pt x="12890" y="2039"/>
                    <a:pt x="13313" y="3272"/>
                  </a:cubicBezTo>
                  <a:cubicBezTo>
                    <a:pt x="14101" y="5469"/>
                    <a:pt x="13602" y="6698"/>
                    <a:pt x="13350" y="7124"/>
                  </a:cubicBezTo>
                  <a:cubicBezTo>
                    <a:pt x="13183" y="7407"/>
                    <a:pt x="13126" y="7764"/>
                    <a:pt x="13191" y="8103"/>
                  </a:cubicBezTo>
                  <a:cubicBezTo>
                    <a:pt x="13386" y="9109"/>
                    <a:pt x="13260" y="9535"/>
                    <a:pt x="13227" y="9619"/>
                  </a:cubicBezTo>
                  <a:cubicBezTo>
                    <a:pt x="13219" y="9631"/>
                    <a:pt x="13101" y="9813"/>
                    <a:pt x="13041" y="9902"/>
                  </a:cubicBezTo>
                  <a:cubicBezTo>
                    <a:pt x="12668" y="10452"/>
                    <a:pt x="11973" y="11474"/>
                    <a:pt x="11973" y="13569"/>
                  </a:cubicBezTo>
                  <a:cubicBezTo>
                    <a:pt x="11973" y="16039"/>
                    <a:pt x="13545" y="17190"/>
                    <a:pt x="14427" y="17477"/>
                  </a:cubicBezTo>
                  <a:lnTo>
                    <a:pt x="14466" y="17493"/>
                  </a:lnTo>
                  <a:cubicBezTo>
                    <a:pt x="15703" y="18036"/>
                    <a:pt x="16914" y="18710"/>
                    <a:pt x="17143" y="20400"/>
                  </a:cubicBezTo>
                  <a:cubicBezTo>
                    <a:pt x="17143" y="20400"/>
                    <a:pt x="4457" y="20400"/>
                    <a:pt x="4457" y="20400"/>
                  </a:cubicBezTo>
                  <a:close/>
                  <a:moveTo>
                    <a:pt x="14715" y="16328"/>
                  </a:moveTo>
                  <a:cubicBezTo>
                    <a:pt x="14715" y="16328"/>
                    <a:pt x="12955" y="15815"/>
                    <a:pt x="12955" y="13569"/>
                  </a:cubicBezTo>
                  <a:cubicBezTo>
                    <a:pt x="12955" y="11596"/>
                    <a:pt x="13678" y="10901"/>
                    <a:pt x="13957" y="10422"/>
                  </a:cubicBezTo>
                  <a:cubicBezTo>
                    <a:pt x="13957" y="10422"/>
                    <a:pt x="14531" y="9808"/>
                    <a:pt x="14146" y="7826"/>
                  </a:cubicBezTo>
                  <a:cubicBezTo>
                    <a:pt x="14787" y="6740"/>
                    <a:pt x="14995" y="4972"/>
                    <a:pt x="14211" y="2789"/>
                  </a:cubicBezTo>
                  <a:cubicBezTo>
                    <a:pt x="13774" y="1514"/>
                    <a:pt x="13389" y="814"/>
                    <a:pt x="12801" y="409"/>
                  </a:cubicBezTo>
                  <a:cubicBezTo>
                    <a:pt x="12370" y="110"/>
                    <a:pt x="11880" y="0"/>
                    <a:pt x="11403" y="0"/>
                  </a:cubicBezTo>
                  <a:cubicBezTo>
                    <a:pt x="10516" y="0"/>
                    <a:pt x="9675" y="384"/>
                    <a:pt x="9339" y="653"/>
                  </a:cubicBezTo>
                  <a:cubicBezTo>
                    <a:pt x="8357" y="1192"/>
                    <a:pt x="7697" y="1688"/>
                    <a:pt x="7077" y="3580"/>
                  </a:cubicBezTo>
                  <a:cubicBezTo>
                    <a:pt x="6540" y="5169"/>
                    <a:pt x="7179" y="6892"/>
                    <a:pt x="7494" y="7758"/>
                  </a:cubicBezTo>
                  <a:cubicBezTo>
                    <a:pt x="7110" y="9740"/>
                    <a:pt x="7642" y="10422"/>
                    <a:pt x="7642" y="10422"/>
                  </a:cubicBezTo>
                  <a:cubicBezTo>
                    <a:pt x="7922" y="10901"/>
                    <a:pt x="8644" y="11596"/>
                    <a:pt x="8644" y="13569"/>
                  </a:cubicBezTo>
                  <a:cubicBezTo>
                    <a:pt x="8644" y="15815"/>
                    <a:pt x="6885" y="16328"/>
                    <a:pt x="6885" y="16328"/>
                  </a:cubicBezTo>
                  <a:cubicBezTo>
                    <a:pt x="5768" y="16819"/>
                    <a:pt x="3436" y="17760"/>
                    <a:pt x="3436" y="21000"/>
                  </a:cubicBezTo>
                  <a:cubicBezTo>
                    <a:pt x="3436" y="21000"/>
                    <a:pt x="3436" y="21600"/>
                    <a:pt x="3927" y="21600"/>
                  </a:cubicBezTo>
                  <a:lnTo>
                    <a:pt x="17673" y="21600"/>
                  </a:lnTo>
                  <a:cubicBezTo>
                    <a:pt x="18164" y="21600"/>
                    <a:pt x="18164" y="21000"/>
                    <a:pt x="18164" y="21000"/>
                  </a:cubicBezTo>
                  <a:cubicBezTo>
                    <a:pt x="18164" y="17760"/>
                    <a:pt x="15832" y="16819"/>
                    <a:pt x="14715" y="16328"/>
                  </a:cubicBezTo>
                  <a:moveTo>
                    <a:pt x="19516" y="15007"/>
                  </a:moveTo>
                  <a:cubicBezTo>
                    <a:pt x="19516" y="15007"/>
                    <a:pt x="18416" y="14701"/>
                    <a:pt x="18416" y="12954"/>
                  </a:cubicBezTo>
                  <a:cubicBezTo>
                    <a:pt x="18416" y="11419"/>
                    <a:pt x="18794" y="10879"/>
                    <a:pt x="19017" y="10506"/>
                  </a:cubicBezTo>
                  <a:cubicBezTo>
                    <a:pt x="19017" y="10506"/>
                    <a:pt x="19443" y="9975"/>
                    <a:pt x="19136" y="8434"/>
                  </a:cubicBezTo>
                  <a:cubicBezTo>
                    <a:pt x="19388" y="7760"/>
                    <a:pt x="19900" y="6420"/>
                    <a:pt x="19470" y="5184"/>
                  </a:cubicBezTo>
                  <a:cubicBezTo>
                    <a:pt x="18974" y="3713"/>
                    <a:pt x="18645" y="3327"/>
                    <a:pt x="17860" y="2908"/>
                  </a:cubicBezTo>
                  <a:cubicBezTo>
                    <a:pt x="17591" y="2699"/>
                    <a:pt x="16918" y="2400"/>
                    <a:pt x="16208" y="2400"/>
                  </a:cubicBezTo>
                  <a:cubicBezTo>
                    <a:pt x="15873" y="2400"/>
                    <a:pt x="15531" y="2474"/>
                    <a:pt x="15218" y="2647"/>
                  </a:cubicBezTo>
                  <a:cubicBezTo>
                    <a:pt x="15343" y="3035"/>
                    <a:pt x="15449" y="3420"/>
                    <a:pt x="15525" y="3799"/>
                  </a:cubicBezTo>
                  <a:cubicBezTo>
                    <a:pt x="15537" y="3791"/>
                    <a:pt x="15550" y="3779"/>
                    <a:pt x="15563" y="3770"/>
                  </a:cubicBezTo>
                  <a:cubicBezTo>
                    <a:pt x="15730" y="3657"/>
                    <a:pt x="15948" y="3600"/>
                    <a:pt x="16208" y="3600"/>
                  </a:cubicBezTo>
                  <a:cubicBezTo>
                    <a:pt x="16716" y="3600"/>
                    <a:pt x="17211" y="3826"/>
                    <a:pt x="17332" y="3919"/>
                  </a:cubicBezTo>
                  <a:cubicBezTo>
                    <a:pt x="17375" y="3953"/>
                    <a:pt x="17421" y="3983"/>
                    <a:pt x="17467" y="4007"/>
                  </a:cubicBezTo>
                  <a:cubicBezTo>
                    <a:pt x="17950" y="4265"/>
                    <a:pt x="18131" y="4361"/>
                    <a:pt x="18562" y="5641"/>
                  </a:cubicBezTo>
                  <a:cubicBezTo>
                    <a:pt x="18822" y="6387"/>
                    <a:pt x="18452" y="7378"/>
                    <a:pt x="18253" y="7910"/>
                  </a:cubicBezTo>
                  <a:cubicBezTo>
                    <a:pt x="18161" y="8155"/>
                    <a:pt x="18130" y="8457"/>
                    <a:pt x="18182" y="8719"/>
                  </a:cubicBezTo>
                  <a:cubicBezTo>
                    <a:pt x="18316" y="9392"/>
                    <a:pt x="18254" y="9707"/>
                    <a:pt x="18232" y="9784"/>
                  </a:cubicBezTo>
                  <a:cubicBezTo>
                    <a:pt x="18230" y="9789"/>
                    <a:pt x="18227" y="9793"/>
                    <a:pt x="18224" y="9798"/>
                  </a:cubicBezTo>
                  <a:lnTo>
                    <a:pt x="18191" y="9853"/>
                  </a:lnTo>
                  <a:cubicBezTo>
                    <a:pt x="17926" y="10290"/>
                    <a:pt x="17434" y="11106"/>
                    <a:pt x="17434" y="12954"/>
                  </a:cubicBezTo>
                  <a:cubicBezTo>
                    <a:pt x="17434" y="15019"/>
                    <a:pt x="18570" y="15932"/>
                    <a:pt x="19229" y="16155"/>
                  </a:cubicBezTo>
                  <a:cubicBezTo>
                    <a:pt x="19856" y="16429"/>
                    <a:pt x="20435" y="16859"/>
                    <a:pt x="20582" y="17999"/>
                  </a:cubicBezTo>
                  <a:lnTo>
                    <a:pt x="18459" y="18000"/>
                  </a:lnTo>
                  <a:cubicBezTo>
                    <a:pt x="18647" y="18353"/>
                    <a:pt x="18802" y="18755"/>
                    <a:pt x="18920" y="19200"/>
                  </a:cubicBezTo>
                  <a:lnTo>
                    <a:pt x="21109" y="19199"/>
                  </a:lnTo>
                  <a:cubicBezTo>
                    <a:pt x="21600" y="19199"/>
                    <a:pt x="21600" y="18599"/>
                    <a:pt x="21600" y="18599"/>
                  </a:cubicBezTo>
                  <a:cubicBezTo>
                    <a:pt x="21600" y="16199"/>
                    <a:pt x="20410" y="15387"/>
                    <a:pt x="19516" y="15007"/>
                  </a:cubicBezTo>
                  <a:moveTo>
                    <a:pt x="2371" y="16155"/>
                  </a:moveTo>
                  <a:cubicBezTo>
                    <a:pt x="3030" y="15932"/>
                    <a:pt x="4166" y="15019"/>
                    <a:pt x="4166" y="12954"/>
                  </a:cubicBezTo>
                  <a:cubicBezTo>
                    <a:pt x="4166" y="11106"/>
                    <a:pt x="3673" y="10290"/>
                    <a:pt x="3409" y="9853"/>
                  </a:cubicBezTo>
                  <a:lnTo>
                    <a:pt x="3376" y="9798"/>
                  </a:lnTo>
                  <a:cubicBezTo>
                    <a:pt x="3373" y="9793"/>
                    <a:pt x="3370" y="9789"/>
                    <a:pt x="3367" y="9784"/>
                  </a:cubicBezTo>
                  <a:cubicBezTo>
                    <a:pt x="3346" y="9707"/>
                    <a:pt x="3283" y="9392"/>
                    <a:pt x="3418" y="8719"/>
                  </a:cubicBezTo>
                  <a:cubicBezTo>
                    <a:pt x="3470" y="8457"/>
                    <a:pt x="3439" y="8155"/>
                    <a:pt x="3347" y="7910"/>
                  </a:cubicBezTo>
                  <a:cubicBezTo>
                    <a:pt x="3148" y="7378"/>
                    <a:pt x="2778" y="6387"/>
                    <a:pt x="3038" y="5641"/>
                  </a:cubicBezTo>
                  <a:cubicBezTo>
                    <a:pt x="3469" y="4361"/>
                    <a:pt x="3649" y="4265"/>
                    <a:pt x="4133" y="4007"/>
                  </a:cubicBezTo>
                  <a:cubicBezTo>
                    <a:pt x="4180" y="3983"/>
                    <a:pt x="4225" y="3953"/>
                    <a:pt x="4268" y="3919"/>
                  </a:cubicBezTo>
                  <a:cubicBezTo>
                    <a:pt x="4389" y="3826"/>
                    <a:pt x="4884" y="3600"/>
                    <a:pt x="5392" y="3600"/>
                  </a:cubicBezTo>
                  <a:cubicBezTo>
                    <a:pt x="5636" y="3600"/>
                    <a:pt x="5839" y="3655"/>
                    <a:pt x="6002" y="3754"/>
                  </a:cubicBezTo>
                  <a:cubicBezTo>
                    <a:pt x="6045" y="3548"/>
                    <a:pt x="6096" y="3341"/>
                    <a:pt x="6165" y="3133"/>
                  </a:cubicBezTo>
                  <a:cubicBezTo>
                    <a:pt x="6225" y="2950"/>
                    <a:pt x="6289" y="2793"/>
                    <a:pt x="6351" y="2631"/>
                  </a:cubicBezTo>
                  <a:cubicBezTo>
                    <a:pt x="6046" y="2469"/>
                    <a:pt x="5716" y="2400"/>
                    <a:pt x="5392" y="2400"/>
                  </a:cubicBezTo>
                  <a:cubicBezTo>
                    <a:pt x="4682" y="2400"/>
                    <a:pt x="4009" y="2699"/>
                    <a:pt x="3740" y="2908"/>
                  </a:cubicBezTo>
                  <a:cubicBezTo>
                    <a:pt x="2955" y="3327"/>
                    <a:pt x="2625" y="3713"/>
                    <a:pt x="2130" y="5184"/>
                  </a:cubicBezTo>
                  <a:cubicBezTo>
                    <a:pt x="1700" y="6420"/>
                    <a:pt x="2212" y="7760"/>
                    <a:pt x="2464" y="8434"/>
                  </a:cubicBezTo>
                  <a:cubicBezTo>
                    <a:pt x="2156" y="9975"/>
                    <a:pt x="2583" y="10506"/>
                    <a:pt x="2583" y="10506"/>
                  </a:cubicBezTo>
                  <a:cubicBezTo>
                    <a:pt x="2806" y="10879"/>
                    <a:pt x="3185" y="11419"/>
                    <a:pt x="3185" y="12954"/>
                  </a:cubicBezTo>
                  <a:cubicBezTo>
                    <a:pt x="3185" y="14701"/>
                    <a:pt x="2084" y="15007"/>
                    <a:pt x="2084" y="15007"/>
                  </a:cubicBezTo>
                  <a:cubicBezTo>
                    <a:pt x="1191" y="15387"/>
                    <a:pt x="0" y="16199"/>
                    <a:pt x="0" y="18599"/>
                  </a:cubicBezTo>
                  <a:cubicBezTo>
                    <a:pt x="0" y="18599"/>
                    <a:pt x="0" y="19199"/>
                    <a:pt x="491" y="19199"/>
                  </a:cubicBezTo>
                  <a:lnTo>
                    <a:pt x="2680" y="19200"/>
                  </a:lnTo>
                  <a:cubicBezTo>
                    <a:pt x="2798" y="18755"/>
                    <a:pt x="2952" y="18353"/>
                    <a:pt x="3141" y="18000"/>
                  </a:cubicBezTo>
                  <a:lnTo>
                    <a:pt x="1018" y="17999"/>
                  </a:lnTo>
                  <a:cubicBezTo>
                    <a:pt x="1165" y="16859"/>
                    <a:pt x="1744" y="16429"/>
                    <a:pt x="2371" y="1615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563091-9781-4DBC-AF56-B54E6EB8A652}"/>
              </a:ext>
            </a:extLst>
          </p:cNvPr>
          <p:cNvSpPr txBox="1"/>
          <p:nvPr/>
        </p:nvSpPr>
        <p:spPr>
          <a:xfrm>
            <a:off x="19707" y="901697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Plan for team AI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FFCE38-E3EC-45EA-A2EE-FE9BC8B6F613}"/>
              </a:ext>
            </a:extLst>
          </p:cNvPr>
          <p:cNvGrpSpPr/>
          <p:nvPr/>
        </p:nvGrpSpPr>
        <p:grpSpPr>
          <a:xfrm>
            <a:off x="3594057" y="1556364"/>
            <a:ext cx="5043300" cy="50800"/>
            <a:chOff x="3238695" y="2863312"/>
            <a:chExt cx="5043300" cy="508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0E8F4AE-E9F7-4BC4-ABBB-207648374DB0}"/>
                </a:ext>
              </a:extLst>
            </p:cNvPr>
            <p:cNvCxnSpPr>
              <a:cxnSpLocks/>
            </p:cNvCxnSpPr>
            <p:nvPr/>
          </p:nvCxnSpPr>
          <p:spPr>
            <a:xfrm>
              <a:off x="3238695" y="2863312"/>
              <a:ext cx="5043300" cy="880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B43C6D-5750-438D-9509-90CC2828CC13}"/>
                </a:ext>
              </a:extLst>
            </p:cNvPr>
            <p:cNvCxnSpPr>
              <a:cxnSpLocks/>
            </p:cNvCxnSpPr>
            <p:nvPr/>
          </p:nvCxnSpPr>
          <p:spPr>
            <a:xfrm>
              <a:off x="3677803" y="2914112"/>
              <a:ext cx="416508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737FA-0F40-F65B-64C3-AD32FE7F2801}"/>
              </a:ext>
            </a:extLst>
          </p:cNvPr>
          <p:cNvSpPr txBox="1">
            <a:spLocks/>
          </p:cNvSpPr>
          <p:nvPr/>
        </p:nvSpPr>
        <p:spPr>
          <a:xfrm>
            <a:off x="642613" y="227402"/>
            <a:ext cx="10515600" cy="7553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0509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7C9A-FAF0-2D7E-B082-25F8B9C7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Communication, daily meeting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5BEAB-41C0-5260-2242-2E8D335DD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  <a:p>
            <a:r>
              <a:rPr lang="en-US" dirty="0"/>
              <a:t>Daily meeting</a:t>
            </a:r>
          </a:p>
        </p:txBody>
      </p:sp>
    </p:spTree>
    <p:extLst>
      <p:ext uri="{BB962C8B-B14F-4D97-AF65-F5344CB8AC3E}">
        <p14:creationId xmlns:p14="http://schemas.microsoft.com/office/powerpoint/2010/main" val="100295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156C-56B5-0007-FCA7-0291A0F9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Development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07D65-9DF2-6266-A158-B11D1C43E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https://wire.lgcns.com/confluence/display/DS13110821/Development+Tools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865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452219-785E-4657-C5F4-A53FEF2EB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587" y="2252527"/>
            <a:ext cx="4786877" cy="151831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Thank you</a:t>
            </a:r>
          </a:p>
        </p:txBody>
      </p:sp>
      <p:pic>
        <p:nvPicPr>
          <p:cNvPr id="6" name="Picture Placeholder 5" descr="A person and person looking at a computer screen">
            <a:extLst>
              <a:ext uri="{FF2B5EF4-FFF2-40B4-BE49-F238E27FC236}">
                <a16:creationId xmlns:a16="http://schemas.microsoft.com/office/drawing/2014/main" id="{AA35CD3A-9896-7953-C82D-AAE87F6124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27" r="127"/>
          <a:stretch/>
        </p:blipFill>
        <p:spPr>
          <a:xfrm>
            <a:off x="-29499" y="-2236"/>
            <a:ext cx="6814124" cy="6871095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A8DFC8D-4AE6-170E-C27A-DA97EBD7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059704" y="0"/>
            <a:ext cx="2928883" cy="6871447"/>
            <a:chOff x="4059704" y="0"/>
            <a:chExt cx="2928883" cy="6871447"/>
          </a:xfrm>
          <a:solidFill>
            <a:srgbClr val="FFC000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966C9E-A9A2-BF8C-EDCB-B7F6AE51C425}"/>
                </a:ext>
              </a:extLst>
            </p:cNvPr>
            <p:cNvSpPr/>
            <p:nvPr/>
          </p:nvSpPr>
          <p:spPr>
            <a:xfrm rot="10800000">
              <a:off x="4443586" y="5022"/>
              <a:ext cx="2545001" cy="6837172"/>
            </a:xfrm>
            <a:custGeom>
              <a:avLst/>
              <a:gdLst>
                <a:gd name="connsiteX0" fmla="*/ 2518452 w 2545001"/>
                <a:gd name="connsiteY0" fmla="*/ 0 h 6837172"/>
                <a:gd name="connsiteX1" fmla="*/ 1701725 w 2545001"/>
                <a:gd name="connsiteY1" fmla="*/ 3172236 h 6837172"/>
                <a:gd name="connsiteX2" fmla="*/ 1361633 w 2545001"/>
                <a:gd name="connsiteY2" fmla="*/ 4439362 h 6837172"/>
                <a:gd name="connsiteX3" fmla="*/ 1178312 w 2545001"/>
                <a:gd name="connsiteY3" fmla="*/ 4524005 h 6837172"/>
                <a:gd name="connsiteX4" fmla="*/ 1067055 w 2545001"/>
                <a:gd name="connsiteY4" fmla="*/ 4330715 h 6837172"/>
                <a:gd name="connsiteX5" fmla="*/ 1324969 w 2545001"/>
                <a:gd name="connsiteY5" fmla="*/ 3379423 h 6837172"/>
                <a:gd name="connsiteX6" fmla="*/ 1307268 w 2545001"/>
                <a:gd name="connsiteY6" fmla="*/ 3240456 h 6837172"/>
                <a:gd name="connsiteX7" fmla="*/ 1196012 w 2545001"/>
                <a:gd name="connsiteY7" fmla="*/ 3154549 h 6837172"/>
                <a:gd name="connsiteX8" fmla="*/ 972233 w 2545001"/>
                <a:gd name="connsiteY8" fmla="*/ 3283409 h 6837172"/>
                <a:gd name="connsiteX9" fmla="*/ 580306 w 2545001"/>
                <a:gd name="connsiteY9" fmla="*/ 4728666 h 6837172"/>
                <a:gd name="connsiteX10" fmla="*/ 5057 w 2545001"/>
                <a:gd name="connsiteY10" fmla="*/ 6820750 h 6837172"/>
                <a:gd name="connsiteX11" fmla="*/ 0 w 2545001"/>
                <a:gd name="connsiteY11" fmla="*/ 6837173 h 6837172"/>
                <a:gd name="connsiteX12" fmla="*/ 26550 w 2545001"/>
                <a:gd name="connsiteY12" fmla="*/ 6837173 h 6837172"/>
                <a:gd name="connsiteX13" fmla="*/ 605591 w 2545001"/>
                <a:gd name="connsiteY13" fmla="*/ 4736246 h 6837172"/>
                <a:gd name="connsiteX14" fmla="*/ 997519 w 2545001"/>
                <a:gd name="connsiteY14" fmla="*/ 3290990 h 6837172"/>
                <a:gd name="connsiteX15" fmla="*/ 1190954 w 2545001"/>
                <a:gd name="connsiteY15" fmla="*/ 3179816 h 6837172"/>
                <a:gd name="connsiteX16" fmla="*/ 1285776 w 2545001"/>
                <a:gd name="connsiteY16" fmla="*/ 3253089 h 6837172"/>
                <a:gd name="connsiteX17" fmla="*/ 1300947 w 2545001"/>
                <a:gd name="connsiteY17" fmla="*/ 3373106 h 6837172"/>
                <a:gd name="connsiteX18" fmla="*/ 1043033 w 2545001"/>
                <a:gd name="connsiteY18" fmla="*/ 4324398 h 6837172"/>
                <a:gd name="connsiteX19" fmla="*/ 1171990 w 2545001"/>
                <a:gd name="connsiteY19" fmla="*/ 4548009 h 6837172"/>
                <a:gd name="connsiteX20" fmla="*/ 1385654 w 2545001"/>
                <a:gd name="connsiteY20" fmla="*/ 4448205 h 6837172"/>
                <a:gd name="connsiteX21" fmla="*/ 1385654 w 2545001"/>
                <a:gd name="connsiteY21" fmla="*/ 4446942 h 6837172"/>
                <a:gd name="connsiteX22" fmla="*/ 1725746 w 2545001"/>
                <a:gd name="connsiteY22" fmla="*/ 3178553 h 6837172"/>
                <a:gd name="connsiteX23" fmla="*/ 2545002 w 2545001"/>
                <a:gd name="connsiteY23" fmla="*/ 1263 h 6837172"/>
                <a:gd name="connsiteX24" fmla="*/ 2518452 w 2545001"/>
                <a:gd name="connsiteY24" fmla="*/ 0 h 683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45001" h="6837172">
                  <a:moveTo>
                    <a:pt x="2518452" y="0"/>
                  </a:moveTo>
                  <a:lnTo>
                    <a:pt x="1701725" y="3172236"/>
                  </a:lnTo>
                  <a:lnTo>
                    <a:pt x="1361633" y="4439362"/>
                  </a:lnTo>
                  <a:cubicBezTo>
                    <a:pt x="1328761" y="4508845"/>
                    <a:pt x="1251640" y="4544219"/>
                    <a:pt x="1178312" y="4524005"/>
                  </a:cubicBezTo>
                  <a:cubicBezTo>
                    <a:pt x="1094869" y="4501265"/>
                    <a:pt x="1044298" y="4414095"/>
                    <a:pt x="1067055" y="4330715"/>
                  </a:cubicBezTo>
                  <a:lnTo>
                    <a:pt x="1324969" y="3379423"/>
                  </a:lnTo>
                  <a:cubicBezTo>
                    <a:pt x="1337611" y="3332679"/>
                    <a:pt x="1331290" y="3283409"/>
                    <a:pt x="1307268" y="3240456"/>
                  </a:cubicBezTo>
                  <a:cubicBezTo>
                    <a:pt x="1283247" y="3197503"/>
                    <a:pt x="1244054" y="3167183"/>
                    <a:pt x="1196012" y="3154549"/>
                  </a:cubicBezTo>
                  <a:cubicBezTo>
                    <a:pt x="1098662" y="3128019"/>
                    <a:pt x="997519" y="3186133"/>
                    <a:pt x="972233" y="3283409"/>
                  </a:cubicBezTo>
                  <a:lnTo>
                    <a:pt x="580306" y="4728666"/>
                  </a:lnTo>
                  <a:lnTo>
                    <a:pt x="5057" y="6820750"/>
                  </a:lnTo>
                  <a:cubicBezTo>
                    <a:pt x="5057" y="6820750"/>
                    <a:pt x="1264" y="6833383"/>
                    <a:pt x="0" y="6837173"/>
                  </a:cubicBezTo>
                  <a:lnTo>
                    <a:pt x="26550" y="6837173"/>
                  </a:lnTo>
                  <a:lnTo>
                    <a:pt x="605591" y="4736246"/>
                  </a:lnTo>
                  <a:lnTo>
                    <a:pt x="997519" y="3290990"/>
                  </a:lnTo>
                  <a:cubicBezTo>
                    <a:pt x="1020276" y="3207609"/>
                    <a:pt x="1107512" y="3157076"/>
                    <a:pt x="1190954" y="3179816"/>
                  </a:cubicBezTo>
                  <a:cubicBezTo>
                    <a:pt x="1231411" y="3191186"/>
                    <a:pt x="1265547" y="3216453"/>
                    <a:pt x="1285776" y="3253089"/>
                  </a:cubicBezTo>
                  <a:cubicBezTo>
                    <a:pt x="1307268" y="3289726"/>
                    <a:pt x="1312326" y="3331416"/>
                    <a:pt x="1300947" y="3373106"/>
                  </a:cubicBezTo>
                  <a:lnTo>
                    <a:pt x="1043033" y="4324398"/>
                  </a:lnTo>
                  <a:cubicBezTo>
                    <a:pt x="1016483" y="4421675"/>
                    <a:pt x="1074640" y="4522742"/>
                    <a:pt x="1171990" y="4548009"/>
                  </a:cubicBezTo>
                  <a:cubicBezTo>
                    <a:pt x="1257961" y="4570749"/>
                    <a:pt x="1347725" y="4529059"/>
                    <a:pt x="1385654" y="4448205"/>
                  </a:cubicBezTo>
                  <a:lnTo>
                    <a:pt x="1385654" y="4446942"/>
                  </a:lnTo>
                  <a:lnTo>
                    <a:pt x="1725746" y="3178553"/>
                  </a:lnTo>
                  <a:lnTo>
                    <a:pt x="2545002" y="1263"/>
                  </a:lnTo>
                  <a:cubicBezTo>
                    <a:pt x="2536151" y="0"/>
                    <a:pt x="2527302" y="0"/>
                    <a:pt x="2518452" y="0"/>
                  </a:cubicBezTo>
                  <a:close/>
                </a:path>
              </a:pathLst>
            </a:custGeom>
            <a:grpFill/>
            <a:ln w="12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rgbClr val="FFFF00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33BC35A-F255-48AA-48B8-D6561A6FA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9704" y="0"/>
              <a:ext cx="1822122" cy="6871447"/>
            </a:xfrm>
            <a:prstGeom prst="line">
              <a:avLst/>
            </a:prstGeom>
            <a:grpFill/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948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245</Words>
  <Application>Microsoft Office PowerPoint</Application>
  <PresentationFormat>Widescreen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Courier New</vt:lpstr>
      <vt:lpstr>Times New Roman</vt:lpstr>
      <vt:lpstr>Office Theme</vt:lpstr>
      <vt:lpstr>CVMI FIRST MEETING</vt:lpstr>
      <vt:lpstr>Agenda</vt:lpstr>
      <vt:lpstr>I. Introduction </vt:lpstr>
      <vt:lpstr>II. Discussion</vt:lpstr>
      <vt:lpstr>PowerPoint Presentation</vt:lpstr>
      <vt:lpstr>PowerPoint Presentation</vt:lpstr>
      <vt:lpstr>3.2 Communication, daily meeting</vt:lpstr>
      <vt:lpstr>3.3 Development environment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THANH LONG</dc:creator>
  <cp:lastModifiedBy>LUU LAM THANH TUNG (LUU LAM THANH TUNG, Andrew)</cp:lastModifiedBy>
  <cp:revision>54</cp:revision>
  <dcterms:created xsi:type="dcterms:W3CDTF">2024-08-28T01:34:10Z</dcterms:created>
  <dcterms:modified xsi:type="dcterms:W3CDTF">2024-10-04T03:55:35Z</dcterms:modified>
</cp:coreProperties>
</file>