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75" d="100"/>
          <a:sy n="75" d="100"/>
        </p:scale>
        <p:origin x="1818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85724"/>
              </p:ext>
            </p:extLst>
          </p:nvPr>
        </p:nvGraphicFramePr>
        <p:xfrm>
          <a:off x="542925" y="4922838"/>
          <a:ext cx="548640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5483860" imgH="2812386" progId="Word.Document.8">
                  <p:embed/>
                </p:oleObj>
              </mc:Choice>
              <mc:Fallback>
                <p:oleObj name="Document" r:id="rId3" imgW="5483860" imgH="28123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922838"/>
                        <a:ext cx="548640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063751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872C51-BE8A-4A9C-AA4E-2E18977219B8}"/>
              </a:ext>
            </a:extLst>
          </p:cNvPr>
          <p:cNvSpPr/>
          <p:nvPr/>
        </p:nvSpPr>
        <p:spPr bwMode="auto">
          <a:xfrm>
            <a:off x="674688" y="2557463"/>
            <a:ext cx="990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D686B2-7635-4F02-9452-0CD85A92B05C}"/>
              </a:ext>
            </a:extLst>
          </p:cNvPr>
          <p:cNvSpPr/>
          <p:nvPr/>
        </p:nvSpPr>
        <p:spPr bwMode="auto">
          <a:xfrm>
            <a:off x="2493169" y="2148284"/>
            <a:ext cx="990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67022-F834-4892-A9FA-0976BACD2D4B}"/>
              </a:ext>
            </a:extLst>
          </p:cNvPr>
          <p:cNvSpPr/>
          <p:nvPr/>
        </p:nvSpPr>
        <p:spPr bwMode="auto">
          <a:xfrm>
            <a:off x="576263" y="3526631"/>
            <a:ext cx="990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Hawaii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95EDF-FE9F-4B78-BAAF-6201139CDEB8}"/>
              </a:ext>
            </a:extLst>
          </p:cNvPr>
          <p:cNvSpPr/>
          <p:nvPr/>
        </p:nvSpPr>
        <p:spPr bwMode="auto">
          <a:xfrm>
            <a:off x="2663427" y="3876675"/>
            <a:ext cx="820342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5B73C-044B-43F9-AF1F-5947B62123F7}"/>
              </a:ext>
            </a:extLst>
          </p:cNvPr>
          <p:cNvSpPr/>
          <p:nvPr/>
        </p:nvSpPr>
        <p:spPr bwMode="auto">
          <a:xfrm>
            <a:off x="4311650" y="2557463"/>
            <a:ext cx="1094185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8505A5-05BD-478E-AFB4-5130EAAFE059}"/>
              </a:ext>
            </a:extLst>
          </p:cNvPr>
          <p:cNvSpPr/>
          <p:nvPr/>
        </p:nvSpPr>
        <p:spPr bwMode="auto">
          <a:xfrm>
            <a:off x="2428874" y="3114873"/>
            <a:ext cx="1197769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9D83F-F87C-403C-A3EE-A17082901D7A}"/>
              </a:ext>
            </a:extLst>
          </p:cNvPr>
          <p:cNvSpPr/>
          <p:nvPr/>
        </p:nvSpPr>
        <p:spPr bwMode="auto">
          <a:xfrm>
            <a:off x="4697015" y="4280293"/>
            <a:ext cx="1197769" cy="45720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438180-84AB-44C6-932C-8A8493D9249B}"/>
              </a:ext>
            </a:extLst>
          </p:cNvPr>
          <p:cNvCxnSpPr>
            <a:cxnSpLocks/>
            <a:stCxn id="2" idx="7"/>
            <a:endCxn id="8" idx="2"/>
          </p:cNvCxnSpPr>
          <p:nvPr/>
        </p:nvCxnSpPr>
        <p:spPr bwMode="auto">
          <a:xfrm flipV="1">
            <a:off x="1520218" y="2376884"/>
            <a:ext cx="972951" cy="247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D3EB0-2541-4406-9B0A-235F6571CF5F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 bwMode="auto">
          <a:xfrm flipV="1">
            <a:off x="1071563" y="3014663"/>
            <a:ext cx="98425" cy="511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D27718-9536-4879-B05E-0309FE958C6C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 bwMode="auto">
          <a:xfrm>
            <a:off x="1566863" y="3755231"/>
            <a:ext cx="1216700" cy="188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B77693-2263-4318-AAEF-1112BE79A5F9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 bwMode="auto">
          <a:xfrm flipH="1" flipV="1">
            <a:off x="1421793" y="3916876"/>
            <a:ext cx="1241634" cy="188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01A930-E6DB-4B09-BFE2-D4F07B6DB940}"/>
              </a:ext>
            </a:extLst>
          </p:cNvPr>
          <p:cNvCxnSpPr>
            <a:cxnSpLocks/>
            <a:stCxn id="9" idx="7"/>
            <a:endCxn id="12" idx="2"/>
          </p:cNvCxnSpPr>
          <p:nvPr/>
        </p:nvCxnSpPr>
        <p:spPr bwMode="auto">
          <a:xfrm flipV="1">
            <a:off x="1421793" y="3343473"/>
            <a:ext cx="1007081" cy="250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BCC1A7-5FE3-49F3-95F0-2EE4DADF9681}"/>
              </a:ext>
            </a:extLst>
          </p:cNvPr>
          <p:cNvCxnSpPr>
            <a:cxnSpLocks/>
            <a:stCxn id="9" idx="4"/>
            <a:endCxn id="13" idx="2"/>
          </p:cNvCxnSpPr>
          <p:nvPr/>
        </p:nvCxnSpPr>
        <p:spPr bwMode="auto">
          <a:xfrm rot="16200000" flipH="1">
            <a:off x="2621758" y="2433636"/>
            <a:ext cx="525063" cy="36254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A7BF3-C6A1-4177-B9BA-2EA1CC887FD6}"/>
              </a:ext>
            </a:extLst>
          </p:cNvPr>
          <p:cNvCxnSpPr>
            <a:cxnSpLocks/>
            <a:stCxn id="10" idx="6"/>
            <a:endCxn id="11" idx="4"/>
          </p:cNvCxnSpPr>
          <p:nvPr/>
        </p:nvCxnSpPr>
        <p:spPr bwMode="auto">
          <a:xfrm flipV="1">
            <a:off x="3483769" y="3014663"/>
            <a:ext cx="1374974" cy="1090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26A420-AFD1-454C-9452-ABB6595034D1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 bwMode="auto">
          <a:xfrm flipH="1">
            <a:off x="3626643" y="2947708"/>
            <a:ext cx="845247" cy="395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B822A6-8306-4E41-A35F-56FFCDC8134B}"/>
              </a:ext>
            </a:extLst>
          </p:cNvPr>
          <p:cNvCxnSpPr>
            <a:stCxn id="11" idx="2"/>
            <a:endCxn id="2" idx="6"/>
          </p:cNvCxnSpPr>
          <p:nvPr/>
        </p:nvCxnSpPr>
        <p:spPr bwMode="auto">
          <a:xfrm flipH="1">
            <a:off x="1665288" y="2786063"/>
            <a:ext cx="2646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33CFA-8CCF-4CD1-B440-47ACB7C6C082}"/>
              </a:ext>
            </a:extLst>
          </p:cNvPr>
          <p:cNvSpPr txBox="1"/>
          <p:nvPr/>
        </p:nvSpPr>
        <p:spPr>
          <a:xfrm>
            <a:off x="1145381" y="6311752"/>
            <a:ext cx="114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Alaska</a:t>
            </a:r>
          </a:p>
          <a:p>
            <a:r>
              <a:rPr lang="en-US" sz="1600" dirty="0"/>
              <a:t>California</a:t>
            </a:r>
          </a:p>
          <a:p>
            <a:r>
              <a:rPr lang="en-US" sz="1600" dirty="0"/>
              <a:t>Hawaii</a:t>
            </a:r>
          </a:p>
          <a:p>
            <a:r>
              <a:rPr lang="en-US" sz="1600" dirty="0"/>
              <a:t>New York</a:t>
            </a:r>
          </a:p>
          <a:p>
            <a:r>
              <a:rPr lang="en-US" sz="1600" dirty="0"/>
              <a:t>Oregon</a:t>
            </a:r>
          </a:p>
          <a:p>
            <a:r>
              <a:rPr lang="en-US" sz="1600" dirty="0"/>
              <a:t>Texas</a:t>
            </a:r>
          </a:p>
          <a:p>
            <a:endParaRPr lang="en-US" sz="1600" dirty="0"/>
          </a:p>
          <a:p>
            <a:r>
              <a:rPr lang="en-US" sz="1600" dirty="0"/>
              <a:t>Vermont</a:t>
            </a:r>
          </a:p>
          <a:p>
            <a:endParaRPr lang="en-US" sz="1200" dirty="0"/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F72322FF-5FDE-4739-A987-8EC0961BB01B}"/>
              </a:ext>
            </a:extLst>
          </p:cNvPr>
          <p:cNvSpPr txBox="1"/>
          <p:nvPr/>
        </p:nvSpPr>
        <p:spPr>
          <a:xfrm>
            <a:off x="2638668" y="6276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F099A-409E-4D88-96B6-7649440F21F1}"/>
              </a:ext>
            </a:extLst>
          </p:cNvPr>
          <p:cNvSpPr/>
          <p:nvPr/>
        </p:nvSpPr>
        <p:spPr bwMode="auto">
          <a:xfrm>
            <a:off x="2638668" y="6308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EBCBC-ED9F-450D-BD33-02CF39C4E010}"/>
              </a:ext>
            </a:extLst>
          </p:cNvPr>
          <p:cNvCxnSpPr/>
          <p:nvPr/>
        </p:nvCxnSpPr>
        <p:spPr bwMode="auto">
          <a:xfrm>
            <a:off x="3198019" y="6308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18366-D64E-4058-BA85-73D261423BB9}"/>
              </a:ext>
            </a:extLst>
          </p:cNvPr>
          <p:cNvCxnSpPr/>
          <p:nvPr/>
        </p:nvCxnSpPr>
        <p:spPr bwMode="auto">
          <a:xfrm>
            <a:off x="1905000" y="64770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33">
            <a:extLst>
              <a:ext uri="{FF2B5EF4-FFF2-40B4-BE49-F238E27FC236}">
                <a16:creationId xmlns:a16="http://schemas.microsoft.com/office/drawing/2014/main" id="{53E00A40-33E2-40F0-889E-3235533558CA}"/>
              </a:ext>
            </a:extLst>
          </p:cNvPr>
          <p:cNvSpPr txBox="1"/>
          <p:nvPr/>
        </p:nvSpPr>
        <p:spPr>
          <a:xfrm>
            <a:off x="2638668" y="674953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57A5D-43A0-458B-B6CB-71E7E7FE3217}"/>
              </a:ext>
            </a:extLst>
          </p:cNvPr>
          <p:cNvSpPr/>
          <p:nvPr/>
        </p:nvSpPr>
        <p:spPr bwMode="auto">
          <a:xfrm>
            <a:off x="2638668" y="678180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5AAE9-C4DA-4FD3-87BD-131E9DE814E7}"/>
              </a:ext>
            </a:extLst>
          </p:cNvPr>
          <p:cNvCxnSpPr/>
          <p:nvPr/>
        </p:nvCxnSpPr>
        <p:spPr bwMode="auto">
          <a:xfrm>
            <a:off x="3198019" y="678180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33">
            <a:extLst>
              <a:ext uri="{FF2B5EF4-FFF2-40B4-BE49-F238E27FC236}">
                <a16:creationId xmlns:a16="http://schemas.microsoft.com/office/drawing/2014/main" id="{79C83A18-1930-4BBC-84E5-AC33D4A073DE}"/>
              </a:ext>
            </a:extLst>
          </p:cNvPr>
          <p:cNvSpPr txBox="1"/>
          <p:nvPr/>
        </p:nvSpPr>
        <p:spPr>
          <a:xfrm>
            <a:off x="3833996" y="6746313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CA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CA1EBF-A631-4A80-BE5D-8A5F5E7C1FCB}"/>
              </a:ext>
            </a:extLst>
          </p:cNvPr>
          <p:cNvSpPr/>
          <p:nvPr/>
        </p:nvSpPr>
        <p:spPr bwMode="auto">
          <a:xfrm>
            <a:off x="3833996" y="6778579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E9F7DE-AA5B-4F40-889F-EB91F92485F5}"/>
              </a:ext>
            </a:extLst>
          </p:cNvPr>
          <p:cNvCxnSpPr/>
          <p:nvPr/>
        </p:nvCxnSpPr>
        <p:spPr bwMode="auto">
          <a:xfrm>
            <a:off x="4393347" y="6778579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33">
            <a:extLst>
              <a:ext uri="{FF2B5EF4-FFF2-40B4-BE49-F238E27FC236}">
                <a16:creationId xmlns:a16="http://schemas.microsoft.com/office/drawing/2014/main" id="{DA93565C-5006-44A9-97BC-F119A67A784A}"/>
              </a:ext>
            </a:extLst>
          </p:cNvPr>
          <p:cNvSpPr txBox="1"/>
          <p:nvPr/>
        </p:nvSpPr>
        <p:spPr>
          <a:xfrm>
            <a:off x="4891210" y="677409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7D05E3-7E4F-465D-94DB-14BBF38B3D78}"/>
              </a:ext>
            </a:extLst>
          </p:cNvPr>
          <p:cNvSpPr/>
          <p:nvPr/>
        </p:nvSpPr>
        <p:spPr bwMode="auto">
          <a:xfrm>
            <a:off x="4891210" y="680636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ABD7-5C1B-4CF8-989C-A9AF2E0C5405}"/>
              </a:ext>
            </a:extLst>
          </p:cNvPr>
          <p:cNvCxnSpPr/>
          <p:nvPr/>
        </p:nvCxnSpPr>
        <p:spPr bwMode="auto">
          <a:xfrm>
            <a:off x="5450561" y="680636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33">
            <a:extLst>
              <a:ext uri="{FF2B5EF4-FFF2-40B4-BE49-F238E27FC236}">
                <a16:creationId xmlns:a16="http://schemas.microsoft.com/office/drawing/2014/main" id="{85C51A0C-C089-43C5-A7AE-87F8F6A7F466}"/>
              </a:ext>
            </a:extLst>
          </p:cNvPr>
          <p:cNvSpPr txBox="1"/>
          <p:nvPr/>
        </p:nvSpPr>
        <p:spPr>
          <a:xfrm>
            <a:off x="5973489" y="6792820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6B103-76AE-4827-90A5-238336FF234E}"/>
              </a:ext>
            </a:extLst>
          </p:cNvPr>
          <p:cNvSpPr/>
          <p:nvPr/>
        </p:nvSpPr>
        <p:spPr bwMode="auto">
          <a:xfrm>
            <a:off x="5973489" y="6825086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8991A5-90D2-4AE7-8281-9C4375A63D1A}"/>
              </a:ext>
            </a:extLst>
          </p:cNvPr>
          <p:cNvCxnSpPr/>
          <p:nvPr/>
        </p:nvCxnSpPr>
        <p:spPr bwMode="auto">
          <a:xfrm>
            <a:off x="6532840" y="6825086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D7D0E6-EB0C-4C0A-AAB1-FD9BF6FC76E8}"/>
              </a:ext>
            </a:extLst>
          </p:cNvPr>
          <p:cNvCxnSpPr/>
          <p:nvPr/>
        </p:nvCxnSpPr>
        <p:spPr bwMode="auto">
          <a:xfrm>
            <a:off x="1828800" y="7696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8AA629-D1AB-4B65-A30E-75D8BC9CCF67}"/>
              </a:ext>
            </a:extLst>
          </p:cNvPr>
          <p:cNvCxnSpPr>
            <a:cxnSpLocks/>
          </p:cNvCxnSpPr>
          <p:nvPr/>
        </p:nvCxnSpPr>
        <p:spPr bwMode="auto">
          <a:xfrm>
            <a:off x="3422925" y="7000875"/>
            <a:ext cx="361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10421D-E226-4C5A-AA33-DBD5773D337A}"/>
              </a:ext>
            </a:extLst>
          </p:cNvPr>
          <p:cNvCxnSpPr>
            <a:cxnSpLocks/>
          </p:cNvCxnSpPr>
          <p:nvPr/>
        </p:nvCxnSpPr>
        <p:spPr bwMode="auto">
          <a:xfrm>
            <a:off x="4545747" y="6972300"/>
            <a:ext cx="361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7A5A21-1A51-4C2A-A810-E7ED4D12362E}"/>
              </a:ext>
            </a:extLst>
          </p:cNvPr>
          <p:cNvCxnSpPr>
            <a:cxnSpLocks/>
          </p:cNvCxnSpPr>
          <p:nvPr/>
        </p:nvCxnSpPr>
        <p:spPr bwMode="auto">
          <a:xfrm>
            <a:off x="5613675" y="7010400"/>
            <a:ext cx="361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3">
            <a:extLst>
              <a:ext uri="{FF2B5EF4-FFF2-40B4-BE49-F238E27FC236}">
                <a16:creationId xmlns:a16="http://schemas.microsoft.com/office/drawing/2014/main" id="{1BD9A9F7-9BDA-4F34-B242-8DC02D9D3CC1}"/>
              </a:ext>
            </a:extLst>
          </p:cNvPr>
          <p:cNvSpPr txBox="1"/>
          <p:nvPr/>
        </p:nvSpPr>
        <p:spPr>
          <a:xfrm>
            <a:off x="2638668" y="7508649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HW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363DD6-63C4-4509-A086-68E1F9017268}"/>
              </a:ext>
            </a:extLst>
          </p:cNvPr>
          <p:cNvSpPr/>
          <p:nvPr/>
        </p:nvSpPr>
        <p:spPr bwMode="auto">
          <a:xfrm>
            <a:off x="2638668" y="7540915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B1328B-1BB7-41FD-B48D-5E763A63D812}"/>
              </a:ext>
            </a:extLst>
          </p:cNvPr>
          <p:cNvCxnSpPr/>
          <p:nvPr/>
        </p:nvCxnSpPr>
        <p:spPr bwMode="auto">
          <a:xfrm>
            <a:off x="3198019" y="7540915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33">
            <a:extLst>
              <a:ext uri="{FF2B5EF4-FFF2-40B4-BE49-F238E27FC236}">
                <a16:creationId xmlns:a16="http://schemas.microsoft.com/office/drawing/2014/main" id="{43184372-5D09-4567-986B-A6ACDC924775}"/>
              </a:ext>
            </a:extLst>
          </p:cNvPr>
          <p:cNvSpPr txBox="1"/>
          <p:nvPr/>
        </p:nvSpPr>
        <p:spPr>
          <a:xfrm>
            <a:off x="3833996" y="7505428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VT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E3B32B-82A1-4CC1-A578-1C5A5FB42041}"/>
              </a:ext>
            </a:extLst>
          </p:cNvPr>
          <p:cNvSpPr/>
          <p:nvPr/>
        </p:nvSpPr>
        <p:spPr bwMode="auto">
          <a:xfrm>
            <a:off x="3833996" y="7537694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464EE4-DB1F-4865-87BB-B16828F635CD}"/>
              </a:ext>
            </a:extLst>
          </p:cNvPr>
          <p:cNvCxnSpPr/>
          <p:nvPr/>
        </p:nvCxnSpPr>
        <p:spPr bwMode="auto">
          <a:xfrm>
            <a:off x="4393347" y="7537694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EB5574-AC94-462C-ACCF-76A90AE162EA}"/>
              </a:ext>
            </a:extLst>
          </p:cNvPr>
          <p:cNvCxnSpPr/>
          <p:nvPr/>
        </p:nvCxnSpPr>
        <p:spPr bwMode="auto">
          <a:xfrm>
            <a:off x="1905000" y="69723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684AC1-1017-4CE2-AF1D-FE0666D5B643}"/>
              </a:ext>
            </a:extLst>
          </p:cNvPr>
          <p:cNvCxnSpPr>
            <a:cxnSpLocks/>
          </p:cNvCxnSpPr>
          <p:nvPr/>
        </p:nvCxnSpPr>
        <p:spPr bwMode="auto">
          <a:xfrm>
            <a:off x="3373804" y="7696200"/>
            <a:ext cx="4110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33">
            <a:extLst>
              <a:ext uri="{FF2B5EF4-FFF2-40B4-BE49-F238E27FC236}">
                <a16:creationId xmlns:a16="http://schemas.microsoft.com/office/drawing/2014/main" id="{F184334C-ABA0-4B51-A585-CD1116F8FF2B}"/>
              </a:ext>
            </a:extLst>
          </p:cNvPr>
          <p:cNvSpPr txBox="1"/>
          <p:nvPr/>
        </p:nvSpPr>
        <p:spPr>
          <a:xfrm>
            <a:off x="2638668" y="801973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DC4B40-1B43-48F1-82B3-B1755122D343}"/>
              </a:ext>
            </a:extLst>
          </p:cNvPr>
          <p:cNvSpPr/>
          <p:nvPr/>
        </p:nvSpPr>
        <p:spPr bwMode="auto">
          <a:xfrm>
            <a:off x="2638668" y="805199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FE2B44-1C0C-42EC-9AED-FDFB2FB6CECB}"/>
              </a:ext>
            </a:extLst>
          </p:cNvPr>
          <p:cNvCxnSpPr/>
          <p:nvPr/>
        </p:nvCxnSpPr>
        <p:spPr bwMode="auto">
          <a:xfrm>
            <a:off x="3198019" y="805199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33">
            <a:extLst>
              <a:ext uri="{FF2B5EF4-FFF2-40B4-BE49-F238E27FC236}">
                <a16:creationId xmlns:a16="http://schemas.microsoft.com/office/drawing/2014/main" id="{95D24E22-5723-4F9C-85FC-37ED1A400B77}"/>
              </a:ext>
            </a:extLst>
          </p:cNvPr>
          <p:cNvSpPr txBox="1"/>
          <p:nvPr/>
        </p:nvSpPr>
        <p:spPr>
          <a:xfrm>
            <a:off x="3833996" y="8016510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800" dirty="0"/>
              <a:t>CA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D9D60F-8F7D-44D0-89A6-1A97D9E4A8F1}"/>
              </a:ext>
            </a:extLst>
          </p:cNvPr>
          <p:cNvSpPr/>
          <p:nvPr/>
        </p:nvSpPr>
        <p:spPr bwMode="auto">
          <a:xfrm>
            <a:off x="3833996" y="8048776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9A522F-7D3F-48BD-8C96-4758331CC756}"/>
              </a:ext>
            </a:extLst>
          </p:cNvPr>
          <p:cNvCxnSpPr/>
          <p:nvPr/>
        </p:nvCxnSpPr>
        <p:spPr bwMode="auto">
          <a:xfrm>
            <a:off x="4393347" y="8048776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74639D-D8E9-4016-9897-2FB712114CF6}"/>
              </a:ext>
            </a:extLst>
          </p:cNvPr>
          <p:cNvCxnSpPr>
            <a:cxnSpLocks/>
          </p:cNvCxnSpPr>
          <p:nvPr/>
        </p:nvCxnSpPr>
        <p:spPr bwMode="auto">
          <a:xfrm>
            <a:off x="3373804" y="8207282"/>
            <a:ext cx="4110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E168A6-B318-4F51-B70E-D46C8077B913}"/>
              </a:ext>
            </a:extLst>
          </p:cNvPr>
          <p:cNvCxnSpPr/>
          <p:nvPr/>
        </p:nvCxnSpPr>
        <p:spPr bwMode="auto">
          <a:xfrm>
            <a:off x="1943100" y="8207282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EAF9867-6CD8-4CB0-96FF-68875ADBB080}"/>
              </a:ext>
            </a:extLst>
          </p:cNvPr>
          <p:cNvSpPr txBox="1"/>
          <p:nvPr/>
        </p:nvSpPr>
        <p:spPr>
          <a:xfrm>
            <a:off x="2409824" y="1216968"/>
            <a:ext cx="424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 CA  HW  NY  OR  TX VT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587AE-EACE-4E7D-A84B-62CA9C02E4E7}"/>
              </a:ext>
            </a:extLst>
          </p:cNvPr>
          <p:cNvSpPr txBox="1"/>
          <p:nvPr/>
        </p:nvSpPr>
        <p:spPr>
          <a:xfrm>
            <a:off x="990600" y="1887686"/>
            <a:ext cx="1143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Alaska</a:t>
            </a:r>
          </a:p>
          <a:p>
            <a:r>
              <a:rPr lang="en-US" sz="1600" dirty="0"/>
              <a:t>California</a:t>
            </a:r>
          </a:p>
          <a:p>
            <a:r>
              <a:rPr lang="en-US" sz="1600" dirty="0"/>
              <a:t>Hawaii</a:t>
            </a:r>
          </a:p>
          <a:p>
            <a:r>
              <a:rPr lang="en-US" sz="1600" dirty="0"/>
              <a:t>New York</a:t>
            </a:r>
          </a:p>
          <a:p>
            <a:r>
              <a:rPr lang="en-US" sz="1600" dirty="0"/>
              <a:t>Oregon</a:t>
            </a:r>
          </a:p>
          <a:p>
            <a:r>
              <a:rPr lang="en-US" sz="1600" dirty="0"/>
              <a:t>Texas</a:t>
            </a:r>
          </a:p>
          <a:p>
            <a:r>
              <a:rPr lang="en-US" sz="1600" dirty="0"/>
              <a:t>Vermont</a:t>
            </a:r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EE67F0-8604-4111-93D6-062EFBF23153}"/>
              </a:ext>
            </a:extLst>
          </p:cNvPr>
          <p:cNvSpPr txBox="1"/>
          <p:nvPr/>
        </p:nvSpPr>
        <p:spPr>
          <a:xfrm>
            <a:off x="2514600" y="1887686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0          0          0          0         1         0        0</a:t>
            </a:r>
          </a:p>
          <a:p>
            <a:r>
              <a:rPr lang="en-US" sz="1600" dirty="0"/>
              <a:t>0          0          0          0         0         0        0</a:t>
            </a:r>
          </a:p>
          <a:p>
            <a:r>
              <a:rPr lang="en-US" sz="1600" dirty="0"/>
              <a:t>1          1          0          1         0         1        0</a:t>
            </a:r>
          </a:p>
          <a:p>
            <a:r>
              <a:rPr lang="en-US" sz="1600" dirty="0"/>
              <a:t>0          0          0          0         0         0        0</a:t>
            </a:r>
          </a:p>
          <a:p>
            <a:r>
              <a:rPr lang="en-US" sz="1600" dirty="0"/>
              <a:t>0          0          0          0         0         0        0</a:t>
            </a:r>
          </a:p>
          <a:p>
            <a:r>
              <a:rPr lang="en-US" sz="1600" dirty="0"/>
              <a:t>0          0          1          0         0         0        1</a:t>
            </a:r>
          </a:p>
          <a:p>
            <a:r>
              <a:rPr lang="en-US" sz="1600" dirty="0"/>
              <a:t>1          1          0          0         0         0        0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0075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0DC88-7FF8-4A94-B2CB-EDC530A0D54D}"/>
              </a:ext>
            </a:extLst>
          </p:cNvPr>
          <p:cNvSpPr txBox="1"/>
          <p:nvPr/>
        </p:nvSpPr>
        <p:spPr>
          <a:xfrm>
            <a:off x="809625" y="4495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Houston</a:t>
            </a:r>
            <a:r>
              <a:rPr lang="en-US" sz="1200" dirty="0"/>
              <a:t>: 800</a:t>
            </a:r>
            <a:endParaRPr lang="es-MX" sz="1200" dirty="0"/>
          </a:p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Washington: 600</a:t>
            </a:r>
            <a:endParaRPr lang="en-US" sz="1200" dirty="0"/>
          </a:p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Chicago: 2800 </a:t>
            </a:r>
            <a:endParaRPr lang="en-US" sz="1200" dirty="0"/>
          </a:p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Denver: 2680</a:t>
            </a:r>
            <a:endParaRPr lang="en-US" sz="1200" dirty="0"/>
          </a:p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Dallas: 1900</a:t>
            </a:r>
            <a:endParaRPr lang="en-US" sz="1200" dirty="0"/>
          </a:p>
          <a:p>
            <a:r>
              <a:rPr lang="es-MX" sz="1200" dirty="0" err="1"/>
              <a:t>From</a:t>
            </a:r>
            <a:r>
              <a:rPr lang="es-MX" sz="1200" dirty="0"/>
              <a:t> Atlanta </a:t>
            </a:r>
            <a:r>
              <a:rPr lang="es-MX" sz="1200" dirty="0" err="1"/>
              <a:t>to</a:t>
            </a:r>
            <a:r>
              <a:rPr lang="es-MX" sz="1200" dirty="0"/>
              <a:t> Austin: 2100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0C729B-E1D2-4803-A046-035AC26BA9B5}"/>
              </a:ext>
            </a:extLst>
          </p:cNvPr>
          <p:cNvCxnSpPr/>
          <p:nvPr/>
        </p:nvCxnSpPr>
        <p:spPr bwMode="auto">
          <a:xfrm>
            <a:off x="609600" y="1905000"/>
            <a:ext cx="0" cy="1219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DC976A-A8F2-43EB-821B-F5133FF8171A}"/>
              </a:ext>
            </a:extLst>
          </p:cNvPr>
          <p:cNvCxnSpPr/>
          <p:nvPr/>
        </p:nvCxnSpPr>
        <p:spPr bwMode="auto">
          <a:xfrm flipV="1">
            <a:off x="762000" y="2590800"/>
            <a:ext cx="838200" cy="6096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712EA4-FF62-43E6-A432-C65FF2BC146A}"/>
              </a:ext>
            </a:extLst>
          </p:cNvPr>
          <p:cNvCxnSpPr/>
          <p:nvPr/>
        </p:nvCxnSpPr>
        <p:spPr bwMode="auto">
          <a:xfrm flipV="1">
            <a:off x="1828800" y="1828800"/>
            <a:ext cx="794821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FFAB8A-6C9E-402E-B1B4-43B78531A1B8}"/>
              </a:ext>
            </a:extLst>
          </p:cNvPr>
          <p:cNvCxnSpPr/>
          <p:nvPr/>
        </p:nvCxnSpPr>
        <p:spPr bwMode="auto">
          <a:xfrm>
            <a:off x="1724025" y="2590800"/>
            <a:ext cx="0" cy="533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12D530-8664-44C8-B6AA-A1D98D23CC04}"/>
              </a:ext>
            </a:extLst>
          </p:cNvPr>
          <p:cNvCxnSpPr/>
          <p:nvPr/>
        </p:nvCxnSpPr>
        <p:spPr bwMode="auto">
          <a:xfrm>
            <a:off x="2743200" y="1905000"/>
            <a:ext cx="0" cy="1219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3D3A38DB-9C1E-43D9-BF50-7C8F83B2CA15}"/>
              </a:ext>
            </a:extLst>
          </p:cNvPr>
          <p:cNvSpPr txBox="1"/>
          <p:nvPr/>
        </p:nvSpPr>
        <p:spPr>
          <a:xfrm>
            <a:off x="3067050" y="1447800"/>
            <a:ext cx="3433759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Step 1: From the graph, select the minimum edge, or from one edge that connects the minimum edge.</a:t>
            </a:r>
          </a:p>
          <a:p>
            <a:endParaRPr lang="en-US" sz="1400" dirty="0"/>
          </a:p>
          <a:p>
            <a:r>
              <a:rPr lang="en-US" sz="1400" dirty="0"/>
              <a:t>Step 2: Pick the next smallest edge’s weight from the previous vertexes connected and add it to the MST.</a:t>
            </a:r>
          </a:p>
          <a:p>
            <a:endParaRPr lang="en-US" sz="1400" dirty="0"/>
          </a:p>
          <a:p>
            <a:r>
              <a:rPr lang="en-US" sz="1400" dirty="0"/>
              <a:t>Step 3: Repeat Step 2 until.</a:t>
            </a:r>
          </a:p>
          <a:p>
            <a:endParaRPr lang="en-US" sz="1400" dirty="0"/>
          </a:p>
          <a:p>
            <a:r>
              <a:rPr lang="en-US" sz="1400" dirty="0"/>
              <a:t>Step 4: If the next smallest edge form a cycle, discard that edge and pick the next smallest, otherwise continue repeating Step 2</a:t>
            </a:r>
          </a:p>
        </p:txBody>
      </p:sp>
      <p:sp>
        <p:nvSpPr>
          <p:cNvPr id="16" name="TextBox 111">
            <a:extLst>
              <a:ext uri="{FF2B5EF4-FFF2-40B4-BE49-F238E27FC236}">
                <a16:creationId xmlns:a16="http://schemas.microsoft.com/office/drawing/2014/main" id="{2E616B48-C6CC-4E94-AAB1-3BED5963AC0D}"/>
              </a:ext>
            </a:extLst>
          </p:cNvPr>
          <p:cNvSpPr txBox="1"/>
          <p:nvPr/>
        </p:nvSpPr>
        <p:spPr>
          <a:xfrm>
            <a:off x="533400" y="5095341"/>
            <a:ext cx="58110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200" dirty="0"/>
              <a:t>Vertex (0) is picked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 and [3] are considered, edge [3] added, and vertex {0,2} are connected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[7], [1], and [8] are considered, edge [1] added, and vertex {2,5} are connected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[3], [2], and [7] are considered, edge [2] added, and vertex {5,1}are connected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[3], and [5] are considered, edge [3] added, and vertex {5,4} are connected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[6] and [5] are considered, edge [5] added, and vortex {1,3} are connected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05" y="51984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22" y="3891998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+mj-lt"/>
              </a:rPr>
              <a:t>Step 1: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250" y="4306551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89" y="4657953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8" y="147132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D3D53F98-268E-4947-8EC6-03C6D6364E5A}"/>
              </a:ext>
            </a:extLst>
          </p:cNvPr>
          <p:cNvSpPr txBox="1"/>
          <p:nvPr/>
        </p:nvSpPr>
        <p:spPr>
          <a:xfrm>
            <a:off x="3241364" y="1375725"/>
            <a:ext cx="314679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Step 1: List all edges and sort them in increasing order by their weights.</a:t>
            </a:r>
          </a:p>
          <a:p>
            <a:endParaRPr lang="en-US" sz="1400" dirty="0"/>
          </a:p>
          <a:p>
            <a:r>
              <a:rPr lang="en-US" sz="1400" dirty="0"/>
              <a:t>Step 2: Pick the smallest edge’s weight and draw the edge.</a:t>
            </a:r>
          </a:p>
          <a:p>
            <a:endParaRPr lang="en-US" sz="1400" dirty="0"/>
          </a:p>
          <a:p>
            <a:r>
              <a:rPr lang="en-US" sz="1400" dirty="0"/>
              <a:t>Step 3: Check if the new edge creates a cycle or loop in a spanning tree.</a:t>
            </a:r>
          </a:p>
          <a:p>
            <a:endParaRPr lang="en-US" sz="1400" dirty="0"/>
          </a:p>
          <a:p>
            <a:r>
              <a:rPr lang="en-US" sz="1400" dirty="0"/>
              <a:t>Step 4: If it doesn't form a cycle, then include that edge in MST, otherwise discard that edge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ACC7218-65B0-4E7E-A046-6F5D52B85BD3}"/>
              </a:ext>
            </a:extLst>
          </p:cNvPr>
          <p:cNvSpPr txBox="1"/>
          <p:nvPr/>
        </p:nvSpPr>
        <p:spPr>
          <a:xfrm>
            <a:off x="557511" y="4651134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0  -  1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2  -  4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7D580AE-8006-4902-9554-65D3A3991DE3}"/>
              </a:ext>
            </a:extLst>
          </p:cNvPr>
          <p:cNvSpPr txBox="1"/>
          <p:nvPr/>
        </p:nvSpPr>
        <p:spPr>
          <a:xfrm>
            <a:off x="557511" y="4344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Edge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D66BD8D-77BD-465D-BF80-8F83C701F7A0}"/>
              </a:ext>
            </a:extLst>
          </p:cNvPr>
          <p:cNvSpPr txBox="1"/>
          <p:nvPr/>
        </p:nvSpPr>
        <p:spPr>
          <a:xfrm>
            <a:off x="1319511" y="4344318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Weight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D9CDC15-C0AC-4DCA-AC14-EE2577F538C5}"/>
              </a:ext>
            </a:extLst>
          </p:cNvPr>
          <p:cNvSpPr txBox="1"/>
          <p:nvPr/>
        </p:nvSpPr>
        <p:spPr>
          <a:xfrm>
            <a:off x="1629969" y="4651134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7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D58AB-F8E9-4AFE-B9AC-A0D5AAA72169}"/>
              </a:ext>
            </a:extLst>
          </p:cNvPr>
          <p:cNvSpPr/>
          <p:nvPr/>
        </p:nvSpPr>
        <p:spPr bwMode="auto">
          <a:xfrm>
            <a:off x="405111" y="4283773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6951728-02F2-4938-8F57-3F96D5B0581D}"/>
              </a:ext>
            </a:extLst>
          </p:cNvPr>
          <p:cNvSpPr txBox="1"/>
          <p:nvPr/>
        </p:nvSpPr>
        <p:spPr>
          <a:xfrm>
            <a:off x="2519661" y="4651134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2  -  5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2  -  4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204FD7DD-A0E0-4BD1-A708-F10937F05516}"/>
              </a:ext>
            </a:extLst>
          </p:cNvPr>
          <p:cNvSpPr txBox="1"/>
          <p:nvPr/>
        </p:nvSpPr>
        <p:spPr>
          <a:xfrm>
            <a:off x="2519661" y="4344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Edge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E3D68D91-CEA9-475B-905A-7C1852BC33A8}"/>
              </a:ext>
            </a:extLst>
          </p:cNvPr>
          <p:cNvSpPr txBox="1"/>
          <p:nvPr/>
        </p:nvSpPr>
        <p:spPr>
          <a:xfrm>
            <a:off x="3281661" y="4344318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600" dirty="0"/>
              <a:t>Weight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2B5852DC-DF09-4DDA-87DC-15BD50133460}"/>
              </a:ext>
            </a:extLst>
          </p:cNvPr>
          <p:cNvSpPr txBox="1"/>
          <p:nvPr/>
        </p:nvSpPr>
        <p:spPr>
          <a:xfrm>
            <a:off x="3592119" y="4651134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7</a:t>
            </a:r>
          </a:p>
          <a:p>
            <a:r>
              <a:rPr lang="en-US" sz="1400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0F3F7-275A-4EA1-A6CF-44B55B4A00D7}"/>
              </a:ext>
            </a:extLst>
          </p:cNvPr>
          <p:cNvSpPr/>
          <p:nvPr/>
        </p:nvSpPr>
        <p:spPr bwMode="auto">
          <a:xfrm>
            <a:off x="2367261" y="4283773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77174E1-874F-47CC-AA34-F9BA63F3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350" y="3962108"/>
            <a:ext cx="637580" cy="2761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+mj-lt"/>
              </a:rPr>
              <a:t>Step 2: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E56E3F-5F33-4423-AA5D-308D34A5B341}"/>
              </a:ext>
            </a:extLst>
          </p:cNvPr>
          <p:cNvSpPr/>
          <p:nvPr/>
        </p:nvSpPr>
        <p:spPr bwMode="auto">
          <a:xfrm>
            <a:off x="4958469" y="47434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5AFBB8-135E-461C-85CC-5611717C7F19}"/>
              </a:ext>
            </a:extLst>
          </p:cNvPr>
          <p:cNvSpPr/>
          <p:nvPr/>
        </p:nvSpPr>
        <p:spPr bwMode="auto">
          <a:xfrm>
            <a:off x="4958469" y="556961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A39C78-0228-414B-B0DB-9E2B8995342D}"/>
              </a:ext>
            </a:extLst>
          </p:cNvPr>
          <p:cNvSpPr/>
          <p:nvPr/>
        </p:nvSpPr>
        <p:spPr bwMode="auto">
          <a:xfrm>
            <a:off x="5423261" y="5152112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B0CF5D-6927-460C-BBA4-626D143391B2}"/>
              </a:ext>
            </a:extLst>
          </p:cNvPr>
          <p:cNvSpPr/>
          <p:nvPr/>
        </p:nvSpPr>
        <p:spPr bwMode="auto">
          <a:xfrm>
            <a:off x="5870483" y="47434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6D832B-EE52-4D3F-AA61-B4793E3811DD}"/>
              </a:ext>
            </a:extLst>
          </p:cNvPr>
          <p:cNvSpPr/>
          <p:nvPr/>
        </p:nvSpPr>
        <p:spPr bwMode="auto">
          <a:xfrm>
            <a:off x="5414476" y="556961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B5967B-0727-474B-82AF-9CD266CB764A}"/>
              </a:ext>
            </a:extLst>
          </p:cNvPr>
          <p:cNvSpPr/>
          <p:nvPr/>
        </p:nvSpPr>
        <p:spPr bwMode="auto">
          <a:xfrm>
            <a:off x="5870483" y="556961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76399-837A-4804-A83B-AEE3CBE8C196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 bwMode="auto">
          <a:xfrm flipV="1">
            <a:off x="5192713" y="5386356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5C9274E-2738-4AE5-ACD1-5AA6DDE7E824}"/>
              </a:ext>
            </a:extLst>
          </p:cNvPr>
          <p:cNvSpPr/>
          <p:nvPr/>
        </p:nvSpPr>
        <p:spPr bwMode="auto">
          <a:xfrm>
            <a:off x="4698784" y="4555567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D1EBB6-0CB1-47A3-B7A9-740C4DC3F3F8}"/>
              </a:ext>
            </a:extLst>
          </p:cNvPr>
          <p:cNvSpPr/>
          <p:nvPr/>
        </p:nvSpPr>
        <p:spPr bwMode="auto">
          <a:xfrm>
            <a:off x="364527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1A7BEC-FADF-4C23-9C68-9BCD39333ED7}"/>
              </a:ext>
            </a:extLst>
          </p:cNvPr>
          <p:cNvSpPr/>
          <p:nvPr/>
        </p:nvSpPr>
        <p:spPr bwMode="auto">
          <a:xfrm>
            <a:off x="364527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CF9419-4FFA-4124-A098-FA7D1C5C2DFA}"/>
              </a:ext>
            </a:extLst>
          </p:cNvPr>
          <p:cNvSpPr/>
          <p:nvPr/>
        </p:nvSpPr>
        <p:spPr bwMode="auto">
          <a:xfrm>
            <a:off x="829319" y="7737455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765C15-3203-4269-9092-0EDADB24F4AE}"/>
              </a:ext>
            </a:extLst>
          </p:cNvPr>
          <p:cNvSpPr/>
          <p:nvPr/>
        </p:nvSpPr>
        <p:spPr bwMode="auto">
          <a:xfrm>
            <a:off x="1276541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017EC7-97B2-486D-9EAE-6D4FCF6119E5}"/>
              </a:ext>
            </a:extLst>
          </p:cNvPr>
          <p:cNvSpPr/>
          <p:nvPr/>
        </p:nvSpPr>
        <p:spPr bwMode="auto">
          <a:xfrm>
            <a:off x="820534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2C9347-FF9A-499C-B137-29952AB38E08}"/>
              </a:ext>
            </a:extLst>
          </p:cNvPr>
          <p:cNvSpPr/>
          <p:nvPr/>
        </p:nvSpPr>
        <p:spPr bwMode="auto">
          <a:xfrm>
            <a:off x="1276541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4BD04D-DFBB-4C1E-86AA-0688F6E1EE87}"/>
              </a:ext>
            </a:extLst>
          </p:cNvPr>
          <p:cNvCxnSpPr>
            <a:cxnSpLocks/>
            <a:stCxn id="30" idx="7"/>
            <a:endCxn id="31" idx="3"/>
          </p:cNvCxnSpPr>
          <p:nvPr/>
        </p:nvCxnSpPr>
        <p:spPr bwMode="auto">
          <a:xfrm flipV="1">
            <a:off x="598771" y="7971699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81F88-000F-4BF9-82A7-23311DE0E2D1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1048018" y="7563004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551147A-7CB8-4AE6-9C5E-7E07EE2BDFEB}"/>
              </a:ext>
            </a:extLst>
          </p:cNvPr>
          <p:cNvSpPr/>
          <p:nvPr/>
        </p:nvSpPr>
        <p:spPr bwMode="auto">
          <a:xfrm>
            <a:off x="209143" y="7176360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9126FA-EDC0-4C2A-9CD2-44C78399D138}"/>
              </a:ext>
            </a:extLst>
          </p:cNvPr>
          <p:cNvSpPr/>
          <p:nvPr/>
        </p:nvSpPr>
        <p:spPr bwMode="auto">
          <a:xfrm>
            <a:off x="2054916" y="733649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AAE51-4899-41C6-BF02-BB20674B4F31}"/>
              </a:ext>
            </a:extLst>
          </p:cNvPr>
          <p:cNvSpPr/>
          <p:nvPr/>
        </p:nvSpPr>
        <p:spPr bwMode="auto">
          <a:xfrm>
            <a:off x="2054916" y="816269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DD7C38-CAF1-4E30-B7C9-CD56CF263C67}"/>
              </a:ext>
            </a:extLst>
          </p:cNvPr>
          <p:cNvSpPr/>
          <p:nvPr/>
        </p:nvSpPr>
        <p:spPr bwMode="auto">
          <a:xfrm>
            <a:off x="2519708" y="7745190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41FD64-73FF-45C8-A37B-10C0E65380F2}"/>
              </a:ext>
            </a:extLst>
          </p:cNvPr>
          <p:cNvSpPr/>
          <p:nvPr/>
        </p:nvSpPr>
        <p:spPr bwMode="auto">
          <a:xfrm>
            <a:off x="2966930" y="733649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C89069-4650-4337-9E59-096A86444571}"/>
              </a:ext>
            </a:extLst>
          </p:cNvPr>
          <p:cNvSpPr/>
          <p:nvPr/>
        </p:nvSpPr>
        <p:spPr bwMode="auto">
          <a:xfrm>
            <a:off x="2510923" y="816269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97820D-9247-406C-A3CC-2F9EAD19D2CB}"/>
              </a:ext>
            </a:extLst>
          </p:cNvPr>
          <p:cNvSpPr/>
          <p:nvPr/>
        </p:nvSpPr>
        <p:spPr bwMode="auto">
          <a:xfrm>
            <a:off x="2966930" y="816269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6BC707-CE4B-4EA4-B196-B8E6E030FB16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auto">
          <a:xfrm flipV="1">
            <a:off x="2289160" y="7979434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69F272-9F75-4BE0-8352-04F7B72A7F42}"/>
              </a:ext>
            </a:extLst>
          </p:cNvPr>
          <p:cNvCxnSpPr>
            <a:cxnSpLocks/>
            <a:stCxn id="40" idx="7"/>
            <a:endCxn id="41" idx="3"/>
          </p:cNvCxnSpPr>
          <p:nvPr/>
        </p:nvCxnSpPr>
        <p:spPr bwMode="auto">
          <a:xfrm flipV="1">
            <a:off x="2738407" y="7570739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A8EE94-E9A0-43BD-B15A-FE596C2E62F3}"/>
              </a:ext>
            </a:extLst>
          </p:cNvPr>
          <p:cNvCxnSpPr>
            <a:stCxn id="39" idx="0"/>
            <a:endCxn id="38" idx="4"/>
          </p:cNvCxnSpPr>
          <p:nvPr/>
        </p:nvCxnSpPr>
        <p:spPr bwMode="auto">
          <a:xfrm flipV="1">
            <a:off x="2192133" y="7610929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082D9E-E82A-47F0-8B03-D13B7C38ABD2}"/>
              </a:ext>
            </a:extLst>
          </p:cNvPr>
          <p:cNvSpPr/>
          <p:nvPr/>
        </p:nvSpPr>
        <p:spPr bwMode="auto">
          <a:xfrm>
            <a:off x="1899532" y="7184095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88805C-AECB-48CE-8BF6-FA57BE0DFD16}"/>
              </a:ext>
            </a:extLst>
          </p:cNvPr>
          <p:cNvSpPr/>
          <p:nvPr/>
        </p:nvSpPr>
        <p:spPr bwMode="auto">
          <a:xfrm>
            <a:off x="3754889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019D4A-9DE6-46CB-A1D8-5FB83E9D202D}"/>
              </a:ext>
            </a:extLst>
          </p:cNvPr>
          <p:cNvSpPr/>
          <p:nvPr/>
        </p:nvSpPr>
        <p:spPr bwMode="auto">
          <a:xfrm>
            <a:off x="3754889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8CABDA-38CF-4316-9B84-1712C9A98D02}"/>
              </a:ext>
            </a:extLst>
          </p:cNvPr>
          <p:cNvSpPr/>
          <p:nvPr/>
        </p:nvSpPr>
        <p:spPr bwMode="auto">
          <a:xfrm>
            <a:off x="4219681" y="7737455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FFA374-6F7C-43A1-95AE-560B3FFED6D8}"/>
              </a:ext>
            </a:extLst>
          </p:cNvPr>
          <p:cNvSpPr/>
          <p:nvPr/>
        </p:nvSpPr>
        <p:spPr bwMode="auto">
          <a:xfrm>
            <a:off x="4666903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4436785-D41C-45A4-BBB7-7B96D9CB9002}"/>
              </a:ext>
            </a:extLst>
          </p:cNvPr>
          <p:cNvSpPr/>
          <p:nvPr/>
        </p:nvSpPr>
        <p:spPr bwMode="auto">
          <a:xfrm>
            <a:off x="4210896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2ADF40-104F-4C79-9AE4-459F6964CAFE}"/>
              </a:ext>
            </a:extLst>
          </p:cNvPr>
          <p:cNvSpPr/>
          <p:nvPr/>
        </p:nvSpPr>
        <p:spPr bwMode="auto">
          <a:xfrm>
            <a:off x="4666903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C38DB3-CD17-4B73-B426-2AB668B252A8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 bwMode="auto">
          <a:xfrm flipV="1">
            <a:off x="3989133" y="7971699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895D72-6AE8-43E6-BB10-CFDD1D74CCBD}"/>
              </a:ext>
            </a:extLst>
          </p:cNvPr>
          <p:cNvCxnSpPr>
            <a:cxnSpLocks/>
            <a:stCxn id="50" idx="7"/>
            <a:endCxn id="51" idx="3"/>
          </p:cNvCxnSpPr>
          <p:nvPr/>
        </p:nvCxnSpPr>
        <p:spPr bwMode="auto">
          <a:xfrm flipV="1">
            <a:off x="4438380" y="7563004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EE1C27-0854-43D2-919E-D0CEBAAEEF65}"/>
              </a:ext>
            </a:extLst>
          </p:cNvPr>
          <p:cNvCxnSpPr>
            <a:stCxn id="49" idx="0"/>
            <a:endCxn id="48" idx="4"/>
          </p:cNvCxnSpPr>
          <p:nvPr/>
        </p:nvCxnSpPr>
        <p:spPr bwMode="auto">
          <a:xfrm flipV="1">
            <a:off x="3892106" y="7603194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BA8365-5CAC-4B38-A3F9-F8F8C55AE7E7}"/>
              </a:ext>
            </a:extLst>
          </p:cNvPr>
          <p:cNvCxnSpPr>
            <a:stCxn id="52" idx="0"/>
            <a:endCxn id="50" idx="4"/>
          </p:cNvCxnSpPr>
          <p:nvPr/>
        </p:nvCxnSpPr>
        <p:spPr bwMode="auto">
          <a:xfrm flipH="1" flipV="1">
            <a:off x="4347792" y="8011889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1CEE99E-93BF-428F-9809-3D399BD533F7}"/>
              </a:ext>
            </a:extLst>
          </p:cNvPr>
          <p:cNvSpPr/>
          <p:nvPr/>
        </p:nvSpPr>
        <p:spPr bwMode="auto">
          <a:xfrm>
            <a:off x="3599505" y="7176360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7C11A5-CB9E-4C16-AA2D-1681F80DC876}"/>
              </a:ext>
            </a:extLst>
          </p:cNvPr>
          <p:cNvSpPr/>
          <p:nvPr/>
        </p:nvSpPr>
        <p:spPr bwMode="auto">
          <a:xfrm>
            <a:off x="5434273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EE5237B-3041-4305-84AF-DF7DE2445B7E}"/>
              </a:ext>
            </a:extLst>
          </p:cNvPr>
          <p:cNvSpPr/>
          <p:nvPr/>
        </p:nvSpPr>
        <p:spPr bwMode="auto">
          <a:xfrm>
            <a:off x="5434273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4A0A03-DE66-42E9-8581-A3316B58C8CB}"/>
              </a:ext>
            </a:extLst>
          </p:cNvPr>
          <p:cNvSpPr/>
          <p:nvPr/>
        </p:nvSpPr>
        <p:spPr bwMode="auto">
          <a:xfrm>
            <a:off x="5899065" y="7737455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59904C-EDB6-4ECC-A6E4-054944577A5A}"/>
              </a:ext>
            </a:extLst>
          </p:cNvPr>
          <p:cNvSpPr/>
          <p:nvPr/>
        </p:nvSpPr>
        <p:spPr bwMode="auto">
          <a:xfrm>
            <a:off x="6346287" y="7328760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25F8F3-59C9-4658-ADCD-2FB1198F4171}"/>
              </a:ext>
            </a:extLst>
          </p:cNvPr>
          <p:cNvSpPr/>
          <p:nvPr/>
        </p:nvSpPr>
        <p:spPr bwMode="auto">
          <a:xfrm>
            <a:off x="5890280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E02AB11-B6FC-4100-B676-6E99627C9B5A}"/>
              </a:ext>
            </a:extLst>
          </p:cNvPr>
          <p:cNvSpPr/>
          <p:nvPr/>
        </p:nvSpPr>
        <p:spPr bwMode="auto">
          <a:xfrm>
            <a:off x="6346287" y="8154955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04EF9F-7B8C-47A4-8ACF-1D5B12793B72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 bwMode="auto">
          <a:xfrm flipV="1">
            <a:off x="5668517" y="7971699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3A5418-3EE5-45FA-9828-095B451C1626}"/>
              </a:ext>
            </a:extLst>
          </p:cNvPr>
          <p:cNvCxnSpPr>
            <a:cxnSpLocks/>
            <a:stCxn id="61" idx="7"/>
            <a:endCxn id="62" idx="3"/>
          </p:cNvCxnSpPr>
          <p:nvPr/>
        </p:nvCxnSpPr>
        <p:spPr bwMode="auto">
          <a:xfrm flipV="1">
            <a:off x="6117764" y="7563004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EC3B56-8FFF-4539-A0E7-C5863F0EA3CC}"/>
              </a:ext>
            </a:extLst>
          </p:cNvPr>
          <p:cNvCxnSpPr>
            <a:stCxn id="60" idx="0"/>
            <a:endCxn id="59" idx="4"/>
          </p:cNvCxnSpPr>
          <p:nvPr/>
        </p:nvCxnSpPr>
        <p:spPr bwMode="auto">
          <a:xfrm flipV="1">
            <a:off x="5571490" y="7603194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E7D642-04C8-4BEA-8A6E-A26405695D5F}"/>
              </a:ext>
            </a:extLst>
          </p:cNvPr>
          <p:cNvCxnSpPr>
            <a:stCxn id="63" idx="0"/>
            <a:endCxn id="61" idx="4"/>
          </p:cNvCxnSpPr>
          <p:nvPr/>
        </p:nvCxnSpPr>
        <p:spPr bwMode="auto">
          <a:xfrm flipH="1" flipV="1">
            <a:off x="6027176" y="8011889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658FC5-2259-4C73-AD10-3FE769222340}"/>
              </a:ext>
            </a:extLst>
          </p:cNvPr>
          <p:cNvCxnSpPr>
            <a:stCxn id="64" idx="0"/>
            <a:endCxn id="62" idx="4"/>
          </p:cNvCxnSpPr>
          <p:nvPr/>
        </p:nvCxnSpPr>
        <p:spPr bwMode="auto">
          <a:xfrm flipV="1">
            <a:off x="6483504" y="7603194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FCA8B6A-20F1-4981-ADDF-E34CAD231E7A}"/>
              </a:ext>
            </a:extLst>
          </p:cNvPr>
          <p:cNvSpPr/>
          <p:nvPr/>
        </p:nvSpPr>
        <p:spPr bwMode="auto">
          <a:xfrm>
            <a:off x="5278889" y="7176360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5BE8E1-A699-4214-9A10-0B698F3D1B19}"/>
              </a:ext>
            </a:extLst>
          </p:cNvPr>
          <p:cNvCxnSpPr>
            <a:stCxn id="37" idx="3"/>
            <a:endCxn id="47" idx="1"/>
          </p:cNvCxnSpPr>
          <p:nvPr/>
        </p:nvCxnSpPr>
        <p:spPr bwMode="auto">
          <a:xfrm>
            <a:off x="1733143" y="7900260"/>
            <a:ext cx="166389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B60712-6393-4505-87E2-B5CC7B2CCBA2}"/>
              </a:ext>
            </a:extLst>
          </p:cNvPr>
          <p:cNvCxnSpPr>
            <a:stCxn id="47" idx="3"/>
            <a:endCxn id="58" idx="1"/>
          </p:cNvCxnSpPr>
          <p:nvPr/>
        </p:nvCxnSpPr>
        <p:spPr bwMode="auto">
          <a:xfrm flipV="1">
            <a:off x="3423532" y="7900260"/>
            <a:ext cx="175973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CE10FB-DE94-4464-8100-3F0A62202E80}"/>
              </a:ext>
            </a:extLst>
          </p:cNvPr>
          <p:cNvCxnSpPr>
            <a:stCxn id="58" idx="3"/>
            <a:endCxn id="70" idx="1"/>
          </p:cNvCxnSpPr>
          <p:nvPr/>
        </p:nvCxnSpPr>
        <p:spPr bwMode="auto">
          <a:xfrm>
            <a:off x="5123505" y="7900260"/>
            <a:ext cx="1553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5E88B40-16FE-4005-8F3B-9EEC4A04D38D}"/>
              </a:ext>
            </a:extLst>
          </p:cNvPr>
          <p:cNvCxnSpPr>
            <a:stCxn id="28" idx="2"/>
            <a:endCxn id="37" idx="0"/>
          </p:cNvCxnSpPr>
          <p:nvPr/>
        </p:nvCxnSpPr>
        <p:spPr bwMode="auto">
          <a:xfrm rot="5400000">
            <a:off x="2629468" y="4345043"/>
            <a:ext cx="1172993" cy="4489641"/>
          </a:xfrm>
          <a:prstGeom prst="bentConnector3">
            <a:avLst>
              <a:gd name="adj1" fmla="val 73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Rectangle 4">
            <a:extLst>
              <a:ext uri="{FF2B5EF4-FFF2-40B4-BE49-F238E27FC236}">
                <a16:creationId xmlns:a16="http://schemas.microsoft.com/office/drawing/2014/main" id="{53695B1A-95EB-446F-A9D6-F9BC3EEF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93" y="4152130"/>
            <a:ext cx="1831192" cy="3407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+mj-lt"/>
              </a:rPr>
              <a:t>Step 3 &amp; 4: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33" name="Picture 4" descr="08">
            <a:extLst>
              <a:ext uri="{FF2B5EF4-FFF2-40B4-BE49-F238E27FC236}">
                <a16:creationId xmlns:a16="http://schemas.microsoft.com/office/drawing/2014/main" id="{4CA018D7-1A2D-4555-8CE9-ACD783AD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7C32DB-B00C-4C39-AB2B-1A8E70252BF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1981200"/>
            <a:ext cx="457200" cy="129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C4F0C-B2B6-4A06-AE92-CF96C8613A1A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981200"/>
            <a:ext cx="9906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04326F-624B-4576-99B6-C896B8017F48}"/>
              </a:ext>
            </a:extLst>
          </p:cNvPr>
          <p:cNvCxnSpPr/>
          <p:nvPr/>
        </p:nvCxnSpPr>
        <p:spPr bwMode="auto">
          <a:xfrm flipV="1">
            <a:off x="3677194" y="3005546"/>
            <a:ext cx="457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2D2E69-3CB3-41F3-BBCC-FE01AB67BE30}"/>
              </a:ext>
            </a:extLst>
          </p:cNvPr>
          <p:cNvCxnSpPr/>
          <p:nvPr/>
        </p:nvCxnSpPr>
        <p:spPr bwMode="auto">
          <a:xfrm>
            <a:off x="4267200" y="3124200"/>
            <a:ext cx="76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0DA9EC-8877-44AF-A5C6-0E2C6DC4DB24}"/>
              </a:ext>
            </a:extLst>
          </p:cNvPr>
          <p:cNvCxnSpPr/>
          <p:nvPr/>
        </p:nvCxnSpPr>
        <p:spPr bwMode="auto">
          <a:xfrm flipV="1">
            <a:off x="3200400" y="3810000"/>
            <a:ext cx="11049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E052D7-3339-4C76-9CA5-23AC66375821}"/>
              </a:ext>
            </a:extLst>
          </p:cNvPr>
          <p:cNvCxnSpPr/>
          <p:nvPr/>
        </p:nvCxnSpPr>
        <p:spPr bwMode="auto">
          <a:xfrm flipV="1">
            <a:off x="4495800" y="3124200"/>
            <a:ext cx="13716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EA4499-F73E-4B1C-A4C3-4C6160B5825B}"/>
              </a:ext>
            </a:extLst>
          </p:cNvPr>
          <p:cNvSpPr txBox="1"/>
          <p:nvPr/>
        </p:nvSpPr>
        <p:spPr>
          <a:xfrm>
            <a:off x="1543050" y="640080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1  -  2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5  - 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C7D6B4-1135-4C43-A896-A1C1AFCA14EE}"/>
              </a:ext>
            </a:extLst>
          </p:cNvPr>
          <p:cNvSpPr txBox="1"/>
          <p:nvPr/>
        </p:nvSpPr>
        <p:spPr>
          <a:xfrm>
            <a:off x="1543050" y="609398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9218B-AFF9-491F-95EE-D976D1539BDA}"/>
              </a:ext>
            </a:extLst>
          </p:cNvPr>
          <p:cNvSpPr txBox="1"/>
          <p:nvPr/>
        </p:nvSpPr>
        <p:spPr>
          <a:xfrm>
            <a:off x="2305050" y="609398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0C4C56-0546-400C-8B43-39DFC1FBA2F8}"/>
              </a:ext>
            </a:extLst>
          </p:cNvPr>
          <p:cNvSpPr txBox="1"/>
          <p:nvPr/>
        </p:nvSpPr>
        <p:spPr>
          <a:xfrm>
            <a:off x="2521048" y="6400800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320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280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44B272-8EDE-450D-BC12-5ADF74C3473F}"/>
              </a:ext>
            </a:extLst>
          </p:cNvPr>
          <p:cNvSpPr/>
          <p:nvPr/>
        </p:nvSpPr>
        <p:spPr bwMode="auto">
          <a:xfrm>
            <a:off x="1390650" y="603343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85764-58E1-42E4-8A87-54F03D424A0C}"/>
              </a:ext>
            </a:extLst>
          </p:cNvPr>
          <p:cNvSpPr txBox="1"/>
          <p:nvPr/>
        </p:nvSpPr>
        <p:spPr>
          <a:xfrm>
            <a:off x="3524250" y="640080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5  -  6</a:t>
            </a:r>
          </a:p>
          <a:p>
            <a:r>
              <a:rPr lang="en-US" sz="1400" dirty="0"/>
              <a:t>1  - 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90D25C-1533-4423-BE53-244DB7010DCD}"/>
              </a:ext>
            </a:extLst>
          </p:cNvPr>
          <p:cNvSpPr txBox="1"/>
          <p:nvPr/>
        </p:nvSpPr>
        <p:spPr>
          <a:xfrm>
            <a:off x="3524250" y="609398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2ABCF6-3CBA-4311-9067-9583D720BF76}"/>
              </a:ext>
            </a:extLst>
          </p:cNvPr>
          <p:cNvSpPr txBox="1"/>
          <p:nvPr/>
        </p:nvSpPr>
        <p:spPr>
          <a:xfrm>
            <a:off x="4286250" y="609398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614F70-468C-4EF7-887A-404352E7C813}"/>
              </a:ext>
            </a:extLst>
          </p:cNvPr>
          <p:cNvSpPr txBox="1"/>
          <p:nvPr/>
        </p:nvSpPr>
        <p:spPr>
          <a:xfrm>
            <a:off x="4502248" y="6400800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280</a:t>
            </a:r>
          </a:p>
          <a:p>
            <a:r>
              <a:rPr lang="en-US" sz="1400" dirty="0"/>
              <a:t>320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DBBDE3-74F1-425A-88E4-2A8ABB7B5BDC}"/>
              </a:ext>
            </a:extLst>
          </p:cNvPr>
          <p:cNvSpPr/>
          <p:nvPr/>
        </p:nvSpPr>
        <p:spPr bwMode="auto">
          <a:xfrm>
            <a:off x="3371850" y="603343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8000D-6B54-4BFA-92EA-CA1BEAA4BAE2}"/>
              </a:ext>
            </a:extLst>
          </p:cNvPr>
          <p:cNvSpPr txBox="1"/>
          <p:nvPr/>
        </p:nvSpPr>
        <p:spPr>
          <a:xfrm>
            <a:off x="1347296" y="535532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Kruskal’s Algorithm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Flowchart: Connector 5159">
            <a:extLst>
              <a:ext uri="{FF2B5EF4-FFF2-40B4-BE49-F238E27FC236}">
                <a16:creationId xmlns:a16="http://schemas.microsoft.com/office/drawing/2014/main" id="{A0FABDC6-2F0D-4155-9223-7E135BDFC023}"/>
              </a:ext>
            </a:extLst>
          </p:cNvPr>
          <p:cNvSpPr/>
          <p:nvPr/>
        </p:nvSpPr>
        <p:spPr bwMode="auto">
          <a:xfrm>
            <a:off x="3111044" y="5032081"/>
            <a:ext cx="271007" cy="266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0" y="295497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8" y="808551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DD305-6DA4-449A-80A5-FB350AD15446}"/>
              </a:ext>
            </a:extLst>
          </p:cNvPr>
          <p:cNvSpPr txBox="1"/>
          <p:nvPr/>
        </p:nvSpPr>
        <p:spPr>
          <a:xfrm>
            <a:off x="507222" y="4337597"/>
            <a:ext cx="2066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endParaRPr lang="en-US" sz="2000" dirty="0"/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5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6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7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8</a:t>
            </a:r>
            <a:endParaRPr lang="en-US" sz="2000" dirty="0"/>
          </a:p>
          <a:p>
            <a:pPr algn="r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B4332-AF61-4B32-98D3-27D64BF98CCA}"/>
              </a:ext>
            </a:extLst>
          </p:cNvPr>
          <p:cNvSpPr txBox="1"/>
          <p:nvPr/>
        </p:nvSpPr>
        <p:spPr>
          <a:xfrm>
            <a:off x="2769446" y="4310871"/>
            <a:ext cx="363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>
                <a:solidFill>
                  <a:srgbClr val="00B0F0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75CC1-D172-4085-B760-6EECD308745A}"/>
              </a:ext>
            </a:extLst>
          </p:cNvPr>
          <p:cNvSpPr/>
          <p:nvPr/>
        </p:nvSpPr>
        <p:spPr bwMode="auto">
          <a:xfrm>
            <a:off x="2710780" y="4342235"/>
            <a:ext cx="3579845" cy="3244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6A7402-9577-49DB-A10A-21C5F7CE0362}"/>
              </a:ext>
            </a:extLst>
          </p:cNvPr>
          <p:cNvCxnSpPr>
            <a:cxnSpLocks/>
          </p:cNvCxnSpPr>
          <p:nvPr/>
        </p:nvCxnSpPr>
        <p:spPr bwMode="auto">
          <a:xfrm>
            <a:off x="2718559" y="4662569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4606B4-744F-4355-8FE2-0253FA41D9A7}"/>
              </a:ext>
            </a:extLst>
          </p:cNvPr>
          <p:cNvCxnSpPr>
            <a:cxnSpLocks/>
          </p:cNvCxnSpPr>
          <p:nvPr/>
        </p:nvCxnSpPr>
        <p:spPr bwMode="auto">
          <a:xfrm>
            <a:off x="4530686" y="436430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E44D95-D24C-469A-9667-8D7E8E85E481}"/>
              </a:ext>
            </a:extLst>
          </p:cNvPr>
          <p:cNvSpPr txBox="1"/>
          <p:nvPr/>
        </p:nvSpPr>
        <p:spPr>
          <a:xfrm>
            <a:off x="2666888" y="3959808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C3B53-67D8-4C0F-AB76-FD72EC7A7B85}"/>
              </a:ext>
            </a:extLst>
          </p:cNvPr>
          <p:cNvSpPr txBox="1"/>
          <p:nvPr/>
        </p:nvSpPr>
        <p:spPr>
          <a:xfrm>
            <a:off x="2760928" y="4976643"/>
            <a:ext cx="36471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1   3    3 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2    0    2    2 </a:t>
            </a:r>
          </a:p>
          <a:p>
            <a:r>
              <a:rPr lang="en-US" sz="2000" dirty="0"/>
              <a:t>0    0   1   3   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   1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 0    2 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</a:p>
          <a:p>
            <a:r>
              <a:rPr lang="en-US" sz="2000" dirty="0"/>
              <a:t>0    0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0   0</a:t>
            </a:r>
            <a:r>
              <a:rPr lang="en-US" sz="2000" dirty="0"/>
              <a:t>    0    2    1 </a:t>
            </a:r>
          </a:p>
          <a:p>
            <a:r>
              <a:rPr lang="en-US" sz="2000" dirty="0"/>
              <a:t>0    0   0   2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0   0    0    2    1 </a:t>
            </a:r>
          </a:p>
          <a:p>
            <a:r>
              <a:rPr lang="en-US" sz="2000" dirty="0"/>
              <a:t>0    0   0   2    0    0   0    0 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 1</a:t>
            </a:r>
          </a:p>
          <a:p>
            <a:r>
              <a:rPr lang="en-US" sz="2000" dirty="0"/>
              <a:t>0    0   0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 0    0   0    0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1</a:t>
            </a:r>
          </a:p>
          <a:p>
            <a:r>
              <a:rPr lang="en-US" sz="2000" dirty="0"/>
              <a:t>0    0   0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0    0   0    0    0    1</a:t>
            </a:r>
          </a:p>
          <a:p>
            <a:r>
              <a:rPr lang="en-US" sz="2000" dirty="0"/>
              <a:t>0    0   0   0    0    0   0    0    0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A521C9-1126-43F0-8C22-E00777F8334A}"/>
              </a:ext>
            </a:extLst>
          </p:cNvPr>
          <p:cNvSpPr/>
          <p:nvPr/>
        </p:nvSpPr>
        <p:spPr bwMode="auto">
          <a:xfrm>
            <a:off x="2718558" y="4947190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33B4D4-4354-4D55-9401-6551A8BC64D4}"/>
              </a:ext>
            </a:extLst>
          </p:cNvPr>
          <p:cNvCxnSpPr>
            <a:cxnSpLocks/>
          </p:cNvCxnSpPr>
          <p:nvPr/>
        </p:nvCxnSpPr>
        <p:spPr bwMode="auto">
          <a:xfrm>
            <a:off x="2710780" y="5276295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58EBA-32A5-42B3-A9B9-7B44ED86EC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0780" y="5574564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7C8B4-F300-4911-9357-15C8AB36570D}"/>
              </a:ext>
            </a:extLst>
          </p:cNvPr>
          <p:cNvCxnSpPr>
            <a:cxnSpLocks/>
          </p:cNvCxnSpPr>
          <p:nvPr/>
        </p:nvCxnSpPr>
        <p:spPr bwMode="auto">
          <a:xfrm>
            <a:off x="3090244" y="494719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7958AA-C225-469F-98BC-D7090C0B6B09}"/>
              </a:ext>
            </a:extLst>
          </p:cNvPr>
          <p:cNvCxnSpPr>
            <a:cxnSpLocks/>
          </p:cNvCxnSpPr>
          <p:nvPr/>
        </p:nvCxnSpPr>
        <p:spPr bwMode="auto">
          <a:xfrm>
            <a:off x="3776044" y="494719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A98119-CDD2-41BB-B15E-A0CD683BCD3D}"/>
              </a:ext>
            </a:extLst>
          </p:cNvPr>
          <p:cNvCxnSpPr>
            <a:cxnSpLocks/>
          </p:cNvCxnSpPr>
          <p:nvPr/>
        </p:nvCxnSpPr>
        <p:spPr bwMode="auto">
          <a:xfrm>
            <a:off x="3456706" y="494719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6C853C-4FA9-483D-95F4-146F4D407C60}"/>
              </a:ext>
            </a:extLst>
          </p:cNvPr>
          <p:cNvCxnSpPr>
            <a:cxnSpLocks/>
          </p:cNvCxnSpPr>
          <p:nvPr/>
        </p:nvCxnSpPr>
        <p:spPr bwMode="auto">
          <a:xfrm>
            <a:off x="5985844" y="495252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13D32E-293C-403E-8E5D-67DC562602F4}"/>
              </a:ext>
            </a:extLst>
          </p:cNvPr>
          <p:cNvCxnSpPr>
            <a:cxnSpLocks/>
          </p:cNvCxnSpPr>
          <p:nvPr/>
        </p:nvCxnSpPr>
        <p:spPr bwMode="auto">
          <a:xfrm>
            <a:off x="5223844" y="495252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A3AE00-7095-420F-BFBE-5F90EBEAF28E}"/>
              </a:ext>
            </a:extLst>
          </p:cNvPr>
          <p:cNvCxnSpPr>
            <a:cxnSpLocks/>
          </p:cNvCxnSpPr>
          <p:nvPr/>
        </p:nvCxnSpPr>
        <p:spPr bwMode="auto">
          <a:xfrm>
            <a:off x="4157044" y="495252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FF74FF-CB92-49A7-8A02-D1663DE782FF}"/>
              </a:ext>
            </a:extLst>
          </p:cNvPr>
          <p:cNvCxnSpPr>
            <a:cxnSpLocks/>
          </p:cNvCxnSpPr>
          <p:nvPr/>
        </p:nvCxnSpPr>
        <p:spPr bwMode="auto">
          <a:xfrm>
            <a:off x="4530775" y="4953593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90E4E7-0FE3-4170-8D66-698F1FF6064C}"/>
              </a:ext>
            </a:extLst>
          </p:cNvPr>
          <p:cNvCxnSpPr>
            <a:cxnSpLocks/>
          </p:cNvCxnSpPr>
          <p:nvPr/>
        </p:nvCxnSpPr>
        <p:spPr bwMode="auto">
          <a:xfrm>
            <a:off x="5604844" y="4959996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000975-22A7-4F69-8888-E87EB503FB13}"/>
              </a:ext>
            </a:extLst>
          </p:cNvPr>
          <p:cNvCxnSpPr>
            <a:cxnSpLocks/>
          </p:cNvCxnSpPr>
          <p:nvPr/>
        </p:nvCxnSpPr>
        <p:spPr bwMode="auto">
          <a:xfrm>
            <a:off x="4840855" y="4931943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175577-BD72-4C5D-9B4B-F70112DEB58B}"/>
              </a:ext>
            </a:extLst>
          </p:cNvPr>
          <p:cNvCxnSpPr>
            <a:cxnSpLocks/>
          </p:cNvCxnSpPr>
          <p:nvPr/>
        </p:nvCxnSpPr>
        <p:spPr bwMode="auto">
          <a:xfrm>
            <a:off x="2710780" y="591898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4">
            <a:extLst>
              <a:ext uri="{FF2B5EF4-FFF2-40B4-BE49-F238E27FC236}">
                <a16:creationId xmlns:a16="http://schemas.microsoft.com/office/drawing/2014/main" id="{55E27D93-1057-42E2-B535-F795C4E3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030" y="1592454"/>
            <a:ext cx="700822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ABB34-6677-4671-9D2C-8CB9FB570D20}"/>
              </a:ext>
            </a:extLst>
          </p:cNvPr>
          <p:cNvSpPr txBox="1"/>
          <p:nvPr/>
        </p:nvSpPr>
        <p:spPr>
          <a:xfrm>
            <a:off x="5103008" y="1106976"/>
            <a:ext cx="116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Queue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D50CB1-ACB7-4998-B99B-9A03B72BD3A1}"/>
              </a:ext>
            </a:extLst>
          </p:cNvPr>
          <p:cNvCxnSpPr>
            <a:cxnSpLocks/>
          </p:cNvCxnSpPr>
          <p:nvPr/>
        </p:nvCxnSpPr>
        <p:spPr bwMode="auto">
          <a:xfrm>
            <a:off x="3118730" y="434627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42139F-00E2-4F8F-AE35-141DC507F71D}"/>
              </a:ext>
            </a:extLst>
          </p:cNvPr>
          <p:cNvCxnSpPr>
            <a:cxnSpLocks/>
          </p:cNvCxnSpPr>
          <p:nvPr/>
        </p:nvCxnSpPr>
        <p:spPr bwMode="auto">
          <a:xfrm>
            <a:off x="3464485" y="436430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1CC31E-7BBB-41EE-963B-2C403F5046AF}"/>
              </a:ext>
            </a:extLst>
          </p:cNvPr>
          <p:cNvCxnSpPr>
            <a:cxnSpLocks/>
          </p:cNvCxnSpPr>
          <p:nvPr/>
        </p:nvCxnSpPr>
        <p:spPr bwMode="auto">
          <a:xfrm>
            <a:off x="3785421" y="436430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08A08E-50CE-454A-B719-D375C2FBA2ED}"/>
              </a:ext>
            </a:extLst>
          </p:cNvPr>
          <p:cNvCxnSpPr>
            <a:cxnSpLocks/>
          </p:cNvCxnSpPr>
          <p:nvPr/>
        </p:nvCxnSpPr>
        <p:spPr bwMode="auto">
          <a:xfrm>
            <a:off x="4166480" y="436430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0C15EB-A159-42B6-A7C2-BC917250A266}"/>
              </a:ext>
            </a:extLst>
          </p:cNvPr>
          <p:cNvCxnSpPr>
            <a:cxnSpLocks/>
          </p:cNvCxnSpPr>
          <p:nvPr/>
        </p:nvCxnSpPr>
        <p:spPr bwMode="auto">
          <a:xfrm>
            <a:off x="4857832" y="4364300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47D359-8148-4E31-BDC9-FA837C5B37BD}"/>
              </a:ext>
            </a:extLst>
          </p:cNvPr>
          <p:cNvCxnSpPr>
            <a:cxnSpLocks/>
          </p:cNvCxnSpPr>
          <p:nvPr/>
        </p:nvCxnSpPr>
        <p:spPr bwMode="auto">
          <a:xfrm>
            <a:off x="5237418" y="433759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866DC5-0210-4181-8275-03C35D74A35E}"/>
              </a:ext>
            </a:extLst>
          </p:cNvPr>
          <p:cNvCxnSpPr>
            <a:cxnSpLocks/>
          </p:cNvCxnSpPr>
          <p:nvPr/>
        </p:nvCxnSpPr>
        <p:spPr bwMode="auto">
          <a:xfrm>
            <a:off x="5621814" y="4359918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F8E3BB-58F8-49A4-A8F4-3A41597AD7FA}"/>
              </a:ext>
            </a:extLst>
          </p:cNvPr>
          <p:cNvCxnSpPr>
            <a:cxnSpLocks/>
          </p:cNvCxnSpPr>
          <p:nvPr/>
        </p:nvCxnSpPr>
        <p:spPr bwMode="auto">
          <a:xfrm>
            <a:off x="6002813" y="4368448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1" name="TextBox 5120">
            <a:extLst>
              <a:ext uri="{FF2B5EF4-FFF2-40B4-BE49-F238E27FC236}">
                <a16:creationId xmlns:a16="http://schemas.microsoft.com/office/drawing/2014/main" id="{F93E1929-8BC6-47AE-8413-08307E8EF936}"/>
              </a:ext>
            </a:extLst>
          </p:cNvPr>
          <p:cNvSpPr txBox="1"/>
          <p:nvPr/>
        </p:nvSpPr>
        <p:spPr>
          <a:xfrm>
            <a:off x="1245961" y="7904277"/>
            <a:ext cx="5026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Topological Ordering:</a:t>
            </a:r>
          </a:p>
          <a:p>
            <a:r>
              <a:rPr lang="en-US" sz="1600" u="sng" dirty="0"/>
              <a:t> 0 </a:t>
            </a:r>
            <a:r>
              <a:rPr lang="en-US" sz="1600" dirty="0"/>
              <a:t>, </a:t>
            </a:r>
            <a:r>
              <a:rPr lang="en-US" sz="1600" u="sng" dirty="0"/>
              <a:t> 7 </a:t>
            </a:r>
            <a:r>
              <a:rPr lang="en-US" sz="1600" dirty="0"/>
              <a:t>, </a:t>
            </a:r>
            <a:r>
              <a:rPr lang="en-US" sz="1600" u="sng" dirty="0"/>
              <a:t> 1 </a:t>
            </a:r>
            <a:r>
              <a:rPr lang="en-US" sz="1600" dirty="0"/>
              <a:t>, </a:t>
            </a:r>
            <a:r>
              <a:rPr lang="en-US" sz="1600" u="sng" dirty="0"/>
              <a:t>2</a:t>
            </a:r>
            <a:r>
              <a:rPr lang="en-US" sz="1600" dirty="0"/>
              <a:t>, </a:t>
            </a:r>
            <a:r>
              <a:rPr lang="en-US" sz="1600" u="sng" dirty="0"/>
              <a:t>5</a:t>
            </a:r>
            <a:r>
              <a:rPr lang="en-US" sz="1600" dirty="0"/>
              <a:t>, </a:t>
            </a:r>
            <a:r>
              <a:rPr lang="en-US" sz="1600" u="sng" dirty="0"/>
              <a:t>6</a:t>
            </a:r>
            <a:r>
              <a:rPr lang="en-US" sz="1600" dirty="0"/>
              <a:t>, </a:t>
            </a:r>
            <a:r>
              <a:rPr lang="en-US" sz="1600" u="sng" dirty="0"/>
              <a:t>4</a:t>
            </a:r>
            <a:r>
              <a:rPr lang="en-US" sz="1600" dirty="0"/>
              <a:t>, </a:t>
            </a:r>
            <a:r>
              <a:rPr lang="en-US" sz="1600" u="sng" dirty="0"/>
              <a:t>8</a:t>
            </a:r>
            <a:r>
              <a:rPr lang="en-US" sz="1600" dirty="0"/>
              <a:t>, </a:t>
            </a:r>
            <a:r>
              <a:rPr lang="en-US" sz="1600" u="sng" dirty="0"/>
              <a:t>3</a:t>
            </a:r>
            <a:r>
              <a:rPr lang="en-US" sz="1600" dirty="0"/>
              <a:t>, </a:t>
            </a:r>
            <a:r>
              <a:rPr lang="en-US" sz="1600" u="sng" dirty="0"/>
              <a:t>9</a:t>
            </a:r>
            <a:r>
              <a:rPr lang="en-US" sz="1600" dirty="0"/>
              <a:t>  </a:t>
            </a:r>
          </a:p>
          <a:p>
            <a:endParaRPr lang="en-US" sz="1200" dirty="0"/>
          </a:p>
        </p:txBody>
      </p:sp>
      <p:sp>
        <p:nvSpPr>
          <p:cNvPr id="5122" name="TextBox 5121">
            <a:extLst>
              <a:ext uri="{FF2B5EF4-FFF2-40B4-BE49-F238E27FC236}">
                <a16:creationId xmlns:a16="http://schemas.microsoft.com/office/drawing/2014/main" id="{23303483-982A-4B3D-B371-F20E36F7732C}"/>
              </a:ext>
            </a:extLst>
          </p:cNvPr>
          <p:cNvSpPr txBox="1"/>
          <p:nvPr/>
        </p:nvSpPr>
        <p:spPr>
          <a:xfrm>
            <a:off x="5395804" y="1539809"/>
            <a:ext cx="89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strike="sngStrike" dirty="0"/>
              <a:t>9</a:t>
            </a:r>
          </a:p>
          <a:p>
            <a:r>
              <a:rPr lang="en-US" sz="1200" strike="sngStrike" dirty="0"/>
              <a:t>3</a:t>
            </a:r>
          </a:p>
          <a:p>
            <a:r>
              <a:rPr lang="en-US" sz="1200" strike="sngStrike" dirty="0"/>
              <a:t>8</a:t>
            </a:r>
          </a:p>
          <a:p>
            <a:r>
              <a:rPr lang="en-US" sz="1200" strike="sngStrike" dirty="0"/>
              <a:t>4</a:t>
            </a:r>
          </a:p>
          <a:p>
            <a:r>
              <a:rPr lang="en-US" sz="1200" strike="sngStrike" dirty="0"/>
              <a:t>6</a:t>
            </a:r>
          </a:p>
          <a:p>
            <a:r>
              <a:rPr lang="en-US" sz="1200" strike="sngStrike" dirty="0"/>
              <a:t>5</a:t>
            </a:r>
          </a:p>
          <a:p>
            <a:r>
              <a:rPr lang="en-US" sz="1200" strike="sngStrike" dirty="0"/>
              <a:t>2</a:t>
            </a:r>
          </a:p>
          <a:p>
            <a:r>
              <a:rPr lang="en-US" sz="1200" strike="sngStrike" dirty="0"/>
              <a:t>1</a:t>
            </a:r>
          </a:p>
          <a:p>
            <a:r>
              <a:rPr lang="en-US" sz="1200" strike="sngStrike" dirty="0">
                <a:solidFill>
                  <a:srgbClr val="00B0F0"/>
                </a:solidFill>
              </a:rPr>
              <a:t>7</a:t>
            </a:r>
          </a:p>
          <a:p>
            <a:r>
              <a:rPr lang="en-US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124" name="TextBox 5123">
            <a:extLst>
              <a:ext uri="{FF2B5EF4-FFF2-40B4-BE49-F238E27FC236}">
                <a16:creationId xmlns:a16="http://schemas.microsoft.com/office/drawing/2014/main" id="{00CB22CA-FEB7-4678-BFDD-4D46312E8FDF}"/>
              </a:ext>
            </a:extLst>
          </p:cNvPr>
          <p:cNvSpPr txBox="1"/>
          <p:nvPr/>
        </p:nvSpPr>
        <p:spPr>
          <a:xfrm>
            <a:off x="1835510" y="3461928"/>
            <a:ext cx="317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B0F0"/>
                </a:solidFill>
              </a:rPr>
              <a:t>Step 1</a:t>
            </a:r>
            <a:r>
              <a:rPr lang="en-US" sz="1600" dirty="0">
                <a:solidFill>
                  <a:srgbClr val="00B0F0"/>
                </a:solidFill>
              </a:rPr>
              <a:t>. Add all nodes with degree 0</a:t>
            </a:r>
          </a:p>
        </p:txBody>
      </p:sp>
      <p:sp>
        <p:nvSpPr>
          <p:cNvPr id="5125" name="Left Brace 5124">
            <a:extLst>
              <a:ext uri="{FF2B5EF4-FFF2-40B4-BE49-F238E27FC236}">
                <a16:creationId xmlns:a16="http://schemas.microsoft.com/office/drawing/2014/main" id="{15CD68C6-E712-4E79-A4D7-E6C2EF7F7F01}"/>
              </a:ext>
            </a:extLst>
          </p:cNvPr>
          <p:cNvSpPr/>
          <p:nvPr/>
        </p:nvSpPr>
        <p:spPr bwMode="auto">
          <a:xfrm>
            <a:off x="4938604" y="3399879"/>
            <a:ext cx="276043" cy="47609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36" name="Connector: Curved 5135">
            <a:extLst>
              <a:ext uri="{FF2B5EF4-FFF2-40B4-BE49-F238E27FC236}">
                <a16:creationId xmlns:a16="http://schemas.microsoft.com/office/drawing/2014/main" id="{24118A32-0940-42F8-B316-DAC6089AA35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056283" y="4048214"/>
            <a:ext cx="4581770" cy="3902662"/>
          </a:xfrm>
          <a:prstGeom prst="curvedConnector3">
            <a:avLst>
              <a:gd name="adj1" fmla="val -52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45" name="Straight Connector 5144">
            <a:extLst>
              <a:ext uri="{FF2B5EF4-FFF2-40B4-BE49-F238E27FC236}">
                <a16:creationId xmlns:a16="http://schemas.microsoft.com/office/drawing/2014/main" id="{4229312E-8577-4262-8D69-A77161304B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18408" y="3701066"/>
            <a:ext cx="194135" cy="4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Arrow Connector 5149">
            <a:extLst>
              <a:ext uri="{FF2B5EF4-FFF2-40B4-BE49-F238E27FC236}">
                <a16:creationId xmlns:a16="http://schemas.microsoft.com/office/drawing/2014/main" id="{E1CC9B05-C33C-4EEF-B51F-CA15F9C37642}"/>
              </a:ext>
            </a:extLst>
          </p:cNvPr>
          <p:cNvCxnSpPr/>
          <p:nvPr/>
        </p:nvCxnSpPr>
        <p:spPr bwMode="auto">
          <a:xfrm>
            <a:off x="3252679" y="4710981"/>
            <a:ext cx="0" cy="220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EFBAC44-DD8D-45C9-ABC3-55ABE3E000BD}"/>
              </a:ext>
            </a:extLst>
          </p:cNvPr>
          <p:cNvCxnSpPr/>
          <p:nvPr/>
        </p:nvCxnSpPr>
        <p:spPr bwMode="auto">
          <a:xfrm>
            <a:off x="4682875" y="4710981"/>
            <a:ext cx="0" cy="220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51F08A17-AE27-48E5-B690-2F5D175745D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419562" y="3330481"/>
            <a:ext cx="2169973" cy="1771616"/>
          </a:xfrm>
          <a:prstGeom prst="curvedConnector3">
            <a:avLst>
              <a:gd name="adj1" fmla="val -50957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57" name="TextBox 5156">
            <a:extLst>
              <a:ext uri="{FF2B5EF4-FFF2-40B4-BE49-F238E27FC236}">
                <a16:creationId xmlns:a16="http://schemas.microsoft.com/office/drawing/2014/main" id="{7C5C9052-9602-4E04-988F-12A5F15D36B7}"/>
              </a:ext>
            </a:extLst>
          </p:cNvPr>
          <p:cNvSpPr txBox="1"/>
          <p:nvPr/>
        </p:nvSpPr>
        <p:spPr>
          <a:xfrm>
            <a:off x="1134420" y="3147139"/>
            <a:ext cx="370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/>
                </a:solidFill>
              </a:rPr>
              <a:t>Step 4</a:t>
            </a:r>
            <a:r>
              <a:rPr lang="en-US" sz="1400" dirty="0">
                <a:solidFill>
                  <a:schemeClr val="accent2"/>
                </a:solidFill>
              </a:rPr>
              <a:t>. Add new node with degree 0 to the queue</a:t>
            </a:r>
          </a:p>
        </p:txBody>
      </p:sp>
      <p:cxnSp>
        <p:nvCxnSpPr>
          <p:cNvPr id="5159" name="Straight Arrow Connector 5158">
            <a:extLst>
              <a:ext uri="{FF2B5EF4-FFF2-40B4-BE49-F238E27FC236}">
                <a16:creationId xmlns:a16="http://schemas.microsoft.com/office/drawing/2014/main" id="{839F6D9A-96D1-477C-92E2-F26D1348BC47}"/>
              </a:ext>
            </a:extLst>
          </p:cNvPr>
          <p:cNvCxnSpPr>
            <a:cxnSpLocks/>
            <a:stCxn id="5157" idx="3"/>
          </p:cNvCxnSpPr>
          <p:nvPr/>
        </p:nvCxnSpPr>
        <p:spPr bwMode="auto">
          <a:xfrm flipV="1">
            <a:off x="4840856" y="3299544"/>
            <a:ext cx="564473" cy="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5270047-3166-4695-B626-8B255A5799B1}"/>
              </a:ext>
            </a:extLst>
          </p:cNvPr>
          <p:cNvSpPr txBox="1"/>
          <p:nvPr/>
        </p:nvSpPr>
        <p:spPr>
          <a:xfrm>
            <a:off x="1976594" y="3981816"/>
            <a:ext cx="73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Nodes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4C10D2D5-BD0B-48B4-89E8-2EC30587079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155332" y="4085451"/>
            <a:ext cx="4811137" cy="3688859"/>
          </a:xfrm>
          <a:prstGeom prst="curvedConnector3">
            <a:avLst>
              <a:gd name="adj1" fmla="val -1078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2" name="TextBox 5171">
            <a:extLst>
              <a:ext uri="{FF2B5EF4-FFF2-40B4-BE49-F238E27FC236}">
                <a16:creationId xmlns:a16="http://schemas.microsoft.com/office/drawing/2014/main" id="{8D7B1991-74AC-430A-9E2A-0AD89274734D}"/>
              </a:ext>
            </a:extLst>
          </p:cNvPr>
          <p:cNvSpPr txBox="1"/>
          <p:nvPr/>
        </p:nvSpPr>
        <p:spPr>
          <a:xfrm>
            <a:off x="492347" y="7519416"/>
            <a:ext cx="967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Step 2</a:t>
            </a:r>
            <a:r>
              <a:rPr lang="en-US" sz="1200" dirty="0"/>
              <a:t>. Eliminate and add from queue to the Topological Ordering</a:t>
            </a:r>
          </a:p>
        </p:txBody>
      </p:sp>
      <p:sp>
        <p:nvSpPr>
          <p:cNvPr id="5173" name="TextBox 5172">
            <a:extLst>
              <a:ext uri="{FF2B5EF4-FFF2-40B4-BE49-F238E27FC236}">
                <a16:creationId xmlns:a16="http://schemas.microsoft.com/office/drawing/2014/main" id="{B20C2885-7CCF-4E8C-A9E7-3E2DE09F4988}"/>
              </a:ext>
            </a:extLst>
          </p:cNvPr>
          <p:cNvSpPr txBox="1"/>
          <p:nvPr/>
        </p:nvSpPr>
        <p:spPr>
          <a:xfrm>
            <a:off x="2145011" y="4658166"/>
            <a:ext cx="4511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Step 3</a:t>
            </a:r>
            <a:r>
              <a:rPr lang="en-US" sz="1200" dirty="0"/>
              <a:t>. Decrease -1 degree all affected nodes (Node 1 and 5 affected)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D12D77-53F1-4680-9D33-0502AD8B4160}"/>
              </a:ext>
            </a:extLst>
          </p:cNvPr>
          <p:cNvSpPr txBox="1"/>
          <p:nvPr/>
        </p:nvSpPr>
        <p:spPr>
          <a:xfrm>
            <a:off x="1716470" y="7644099"/>
            <a:ext cx="249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Step 5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Eliminate the next node from queue and add it to the Topological Ordering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96641E-08C8-4771-A04B-1BF8802FA806}"/>
              </a:ext>
            </a:extLst>
          </p:cNvPr>
          <p:cNvSpPr txBox="1"/>
          <p:nvPr/>
        </p:nvSpPr>
        <p:spPr>
          <a:xfrm>
            <a:off x="1550761" y="8607283"/>
            <a:ext cx="249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Step 6</a:t>
            </a:r>
            <a:r>
              <a:rPr lang="en-US" sz="1200" dirty="0"/>
              <a:t>. Repeat from step 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2AE9276-A248-40CA-A790-0C16C40C8664}"/>
              </a:ext>
            </a:extLst>
          </p:cNvPr>
          <p:cNvSpPr/>
          <p:nvPr/>
        </p:nvSpPr>
        <p:spPr bwMode="auto">
          <a:xfrm>
            <a:off x="2717458" y="623372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6EDFDF-1F37-4227-B02A-B6590D0E34E9}"/>
              </a:ext>
            </a:extLst>
          </p:cNvPr>
          <p:cNvCxnSpPr>
            <a:cxnSpLocks/>
          </p:cNvCxnSpPr>
          <p:nvPr/>
        </p:nvCxnSpPr>
        <p:spPr bwMode="auto">
          <a:xfrm>
            <a:off x="2709680" y="656282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0D43FCF-7FED-4E79-9ECD-F0E4DB7EEE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9680" y="686109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18B817-B4CD-457C-A8F3-9957F320BB56}"/>
              </a:ext>
            </a:extLst>
          </p:cNvPr>
          <p:cNvCxnSpPr>
            <a:cxnSpLocks/>
          </p:cNvCxnSpPr>
          <p:nvPr/>
        </p:nvCxnSpPr>
        <p:spPr bwMode="auto">
          <a:xfrm>
            <a:off x="3089144" y="623372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A74B047-FCAA-447C-92F3-5BCBAC06D4DB}"/>
              </a:ext>
            </a:extLst>
          </p:cNvPr>
          <p:cNvCxnSpPr>
            <a:cxnSpLocks/>
          </p:cNvCxnSpPr>
          <p:nvPr/>
        </p:nvCxnSpPr>
        <p:spPr bwMode="auto">
          <a:xfrm>
            <a:off x="3774944" y="623372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690825B-7225-4759-8688-613710F9BFBB}"/>
              </a:ext>
            </a:extLst>
          </p:cNvPr>
          <p:cNvCxnSpPr>
            <a:cxnSpLocks/>
          </p:cNvCxnSpPr>
          <p:nvPr/>
        </p:nvCxnSpPr>
        <p:spPr bwMode="auto">
          <a:xfrm>
            <a:off x="3455606" y="623372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B00450B-D919-4225-9A61-A8CE3D5A7BC1}"/>
              </a:ext>
            </a:extLst>
          </p:cNvPr>
          <p:cNvCxnSpPr>
            <a:cxnSpLocks/>
          </p:cNvCxnSpPr>
          <p:nvPr/>
        </p:nvCxnSpPr>
        <p:spPr bwMode="auto">
          <a:xfrm>
            <a:off x="5984744" y="623906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51F46C4-46CE-40D3-8F65-AC740AC4E326}"/>
              </a:ext>
            </a:extLst>
          </p:cNvPr>
          <p:cNvCxnSpPr>
            <a:cxnSpLocks/>
          </p:cNvCxnSpPr>
          <p:nvPr/>
        </p:nvCxnSpPr>
        <p:spPr bwMode="auto">
          <a:xfrm>
            <a:off x="5222744" y="623906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1AA7B91-C4D6-4158-871F-E22878F5DB16}"/>
              </a:ext>
            </a:extLst>
          </p:cNvPr>
          <p:cNvCxnSpPr>
            <a:cxnSpLocks/>
          </p:cNvCxnSpPr>
          <p:nvPr/>
        </p:nvCxnSpPr>
        <p:spPr bwMode="auto">
          <a:xfrm>
            <a:off x="4155944" y="623906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CBFC5A1-772D-4E28-A8D7-27A932478947}"/>
              </a:ext>
            </a:extLst>
          </p:cNvPr>
          <p:cNvCxnSpPr>
            <a:cxnSpLocks/>
          </p:cNvCxnSpPr>
          <p:nvPr/>
        </p:nvCxnSpPr>
        <p:spPr bwMode="auto">
          <a:xfrm>
            <a:off x="4529675" y="624012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2A83B72-0D16-4095-A696-2290F6473DA1}"/>
              </a:ext>
            </a:extLst>
          </p:cNvPr>
          <p:cNvCxnSpPr>
            <a:cxnSpLocks/>
          </p:cNvCxnSpPr>
          <p:nvPr/>
        </p:nvCxnSpPr>
        <p:spPr bwMode="auto">
          <a:xfrm>
            <a:off x="5603744" y="624652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7431628-8781-423B-BE66-6BE7427C0E86}"/>
              </a:ext>
            </a:extLst>
          </p:cNvPr>
          <p:cNvCxnSpPr>
            <a:cxnSpLocks/>
          </p:cNvCxnSpPr>
          <p:nvPr/>
        </p:nvCxnSpPr>
        <p:spPr bwMode="auto">
          <a:xfrm>
            <a:off x="4839755" y="6218476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F9D124-4484-4F7E-BE05-0249865C3549}"/>
              </a:ext>
            </a:extLst>
          </p:cNvPr>
          <p:cNvCxnSpPr>
            <a:cxnSpLocks/>
          </p:cNvCxnSpPr>
          <p:nvPr/>
        </p:nvCxnSpPr>
        <p:spPr bwMode="auto">
          <a:xfrm>
            <a:off x="2709680" y="720551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72AE53-CB55-4A46-ABEA-DD8C042A399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19220" y="2574635"/>
            <a:ext cx="194135" cy="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4" y="600829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4619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8DBA9-3C70-411B-925E-452339FC538B}"/>
              </a:ext>
            </a:extLst>
          </p:cNvPr>
          <p:cNvSpPr txBox="1"/>
          <p:nvPr/>
        </p:nvSpPr>
        <p:spPr>
          <a:xfrm>
            <a:off x="1565078" y="3647418"/>
            <a:ext cx="4203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0    1   1   2    1    1   1    1    1    4   1   1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E5B4B-D804-45BB-B117-407FD7E8454E}"/>
              </a:ext>
            </a:extLst>
          </p:cNvPr>
          <p:cNvSpPr/>
          <p:nvPr/>
        </p:nvSpPr>
        <p:spPr bwMode="auto">
          <a:xfrm>
            <a:off x="1506413" y="3678782"/>
            <a:ext cx="4196099" cy="3244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066210-AD3D-45B8-BA27-4C076CC11CD1}"/>
              </a:ext>
            </a:extLst>
          </p:cNvPr>
          <p:cNvCxnSpPr>
            <a:cxnSpLocks/>
          </p:cNvCxnSpPr>
          <p:nvPr/>
        </p:nvCxnSpPr>
        <p:spPr bwMode="auto">
          <a:xfrm>
            <a:off x="1514193" y="3999116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2A17A2-17C6-42F4-AA5C-5FD19E7F368A}"/>
              </a:ext>
            </a:extLst>
          </p:cNvPr>
          <p:cNvCxnSpPr>
            <a:cxnSpLocks/>
          </p:cNvCxnSpPr>
          <p:nvPr/>
        </p:nvCxnSpPr>
        <p:spPr bwMode="auto">
          <a:xfrm>
            <a:off x="3326320" y="370084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178A0-5294-47EF-A5E2-1CB143D59FBA}"/>
              </a:ext>
            </a:extLst>
          </p:cNvPr>
          <p:cNvSpPr txBox="1"/>
          <p:nvPr/>
        </p:nvSpPr>
        <p:spPr>
          <a:xfrm>
            <a:off x="1556561" y="4313190"/>
            <a:ext cx="42335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2    1    1   1    1    1    4   1   1</a:t>
            </a:r>
          </a:p>
          <a:p>
            <a:r>
              <a:rPr lang="en-US" sz="2000" dirty="0"/>
              <a:t>0    0   0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 1    1   1    1    1    4   1   1</a:t>
            </a:r>
          </a:p>
          <a:p>
            <a:r>
              <a:rPr lang="en-US" sz="2000" dirty="0"/>
              <a:t>0    0   0   </a:t>
            </a:r>
            <a:r>
              <a:rPr lang="en-US" sz="2000" dirty="0">
                <a:solidFill>
                  <a:srgbClr val="FF0000"/>
                </a:solidFill>
              </a:rPr>
              <a:t>0    0</a:t>
            </a:r>
            <a:r>
              <a:rPr lang="en-US" sz="2000" dirty="0"/>
              <a:t>    1   1    1    1    4   1   1</a:t>
            </a:r>
          </a:p>
          <a:p>
            <a:r>
              <a:rPr lang="en-US" sz="2000" dirty="0"/>
              <a:t>0    0   0   0    0    </a:t>
            </a:r>
            <a:r>
              <a:rPr lang="en-US" sz="2000" dirty="0">
                <a:solidFill>
                  <a:srgbClr val="FF0000"/>
                </a:solidFill>
              </a:rPr>
              <a:t>0   0</a:t>
            </a:r>
            <a:r>
              <a:rPr lang="en-US" sz="2000" dirty="0"/>
              <a:t>    1    1    4   1   1</a:t>
            </a:r>
          </a:p>
          <a:p>
            <a:r>
              <a:rPr lang="en-US" sz="2000" dirty="0"/>
              <a:t>0    0   0   0    0    0   0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1    4   1   1</a:t>
            </a:r>
          </a:p>
          <a:p>
            <a:r>
              <a:rPr lang="en-US" sz="2000" dirty="0"/>
              <a:t>0    0   0   0    0    0   0    0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 4   1   1</a:t>
            </a:r>
          </a:p>
          <a:p>
            <a:r>
              <a:rPr lang="en-US" sz="2000" dirty="0"/>
              <a:t>0    0   0   0    0    0   0    0    0   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  1   1</a:t>
            </a:r>
          </a:p>
          <a:p>
            <a:r>
              <a:rPr lang="en-US" sz="2000" dirty="0"/>
              <a:t>0    0   0   0    0    0   0    0    0    </a:t>
            </a:r>
            <a:r>
              <a:rPr lang="en-US" sz="2000" dirty="0">
                <a:solidFill>
                  <a:srgbClr val="FF0000"/>
                </a:solidFill>
              </a:rPr>
              <a:t>2   0   </a:t>
            </a:r>
            <a:r>
              <a:rPr lang="en-US" sz="2000" dirty="0"/>
              <a:t>1</a:t>
            </a:r>
          </a:p>
          <a:p>
            <a:r>
              <a:rPr lang="en-US" sz="2000" dirty="0"/>
              <a:t>0    0   0   0    0    0   0    0    0   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  0   1</a:t>
            </a:r>
          </a:p>
          <a:p>
            <a:r>
              <a:rPr lang="en-US" sz="2000" dirty="0"/>
              <a:t>0    0   0   0    0    0   0    0    0 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  0   1</a:t>
            </a:r>
          </a:p>
          <a:p>
            <a:r>
              <a:rPr lang="en-US" sz="2000" dirty="0"/>
              <a:t>0    0   0   0    0    0   0    0    0    0   0  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4D88A-496F-4AA0-A045-89AC7E58461E}"/>
              </a:ext>
            </a:extLst>
          </p:cNvPr>
          <p:cNvSpPr/>
          <p:nvPr/>
        </p:nvSpPr>
        <p:spPr bwMode="auto">
          <a:xfrm>
            <a:off x="1514191" y="4283737"/>
            <a:ext cx="419609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B0DE6-C675-4D80-A0D7-BD4CA9854C28}"/>
              </a:ext>
            </a:extLst>
          </p:cNvPr>
          <p:cNvCxnSpPr>
            <a:cxnSpLocks/>
          </p:cNvCxnSpPr>
          <p:nvPr/>
        </p:nvCxnSpPr>
        <p:spPr bwMode="auto">
          <a:xfrm>
            <a:off x="1506414" y="4612842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640C07-51EC-4B99-B108-85F7C75073C1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>
            <a:off x="1506414" y="4914845"/>
            <a:ext cx="4203872" cy="11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F93DE-8FB5-409B-80C1-5476524CEA41}"/>
              </a:ext>
            </a:extLst>
          </p:cNvPr>
          <p:cNvCxnSpPr>
            <a:cxnSpLocks/>
          </p:cNvCxnSpPr>
          <p:nvPr/>
        </p:nvCxnSpPr>
        <p:spPr bwMode="auto">
          <a:xfrm>
            <a:off x="1885878" y="4283737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8AEBCD-6637-4835-84AA-18F21B5A02C6}"/>
              </a:ext>
            </a:extLst>
          </p:cNvPr>
          <p:cNvCxnSpPr>
            <a:cxnSpLocks/>
          </p:cNvCxnSpPr>
          <p:nvPr/>
        </p:nvCxnSpPr>
        <p:spPr bwMode="auto">
          <a:xfrm>
            <a:off x="2571678" y="4283737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6C5E2-2846-4630-8EE1-53258C5D53F9}"/>
              </a:ext>
            </a:extLst>
          </p:cNvPr>
          <p:cNvCxnSpPr>
            <a:cxnSpLocks/>
          </p:cNvCxnSpPr>
          <p:nvPr/>
        </p:nvCxnSpPr>
        <p:spPr bwMode="auto">
          <a:xfrm>
            <a:off x="2252340" y="4283737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56EA8-5373-423B-B869-C6164C049360}"/>
              </a:ext>
            </a:extLst>
          </p:cNvPr>
          <p:cNvCxnSpPr>
            <a:cxnSpLocks/>
          </p:cNvCxnSpPr>
          <p:nvPr/>
        </p:nvCxnSpPr>
        <p:spPr bwMode="auto">
          <a:xfrm>
            <a:off x="4781478" y="4289075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BCBBE8-AD38-4F8D-B9D3-63DA990F3F96}"/>
              </a:ext>
            </a:extLst>
          </p:cNvPr>
          <p:cNvCxnSpPr>
            <a:cxnSpLocks/>
          </p:cNvCxnSpPr>
          <p:nvPr/>
        </p:nvCxnSpPr>
        <p:spPr bwMode="auto">
          <a:xfrm>
            <a:off x="4019478" y="4289075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DE4E7E-6D3B-4AB1-AC63-7792FCBDD4F1}"/>
              </a:ext>
            </a:extLst>
          </p:cNvPr>
          <p:cNvCxnSpPr>
            <a:cxnSpLocks/>
          </p:cNvCxnSpPr>
          <p:nvPr/>
        </p:nvCxnSpPr>
        <p:spPr bwMode="auto">
          <a:xfrm>
            <a:off x="2952678" y="4289075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3DC5D6-6019-481B-AE38-450F58B07D5E}"/>
              </a:ext>
            </a:extLst>
          </p:cNvPr>
          <p:cNvCxnSpPr>
            <a:cxnSpLocks/>
          </p:cNvCxnSpPr>
          <p:nvPr/>
        </p:nvCxnSpPr>
        <p:spPr bwMode="auto">
          <a:xfrm>
            <a:off x="3326409" y="4290140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0B6B7-87BD-433D-A38F-4DBAA94EF3D2}"/>
              </a:ext>
            </a:extLst>
          </p:cNvPr>
          <p:cNvCxnSpPr>
            <a:cxnSpLocks/>
          </p:cNvCxnSpPr>
          <p:nvPr/>
        </p:nvCxnSpPr>
        <p:spPr bwMode="auto">
          <a:xfrm>
            <a:off x="4400478" y="4296543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A564E1-AB39-4426-AE27-A5C8BB9DA9CB}"/>
              </a:ext>
            </a:extLst>
          </p:cNvPr>
          <p:cNvCxnSpPr>
            <a:cxnSpLocks/>
          </p:cNvCxnSpPr>
          <p:nvPr/>
        </p:nvCxnSpPr>
        <p:spPr bwMode="auto">
          <a:xfrm>
            <a:off x="3636489" y="4268490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47D0A2-6DC5-4B13-B594-DAC03E6A6384}"/>
              </a:ext>
            </a:extLst>
          </p:cNvPr>
          <p:cNvCxnSpPr>
            <a:cxnSpLocks/>
          </p:cNvCxnSpPr>
          <p:nvPr/>
        </p:nvCxnSpPr>
        <p:spPr bwMode="auto">
          <a:xfrm>
            <a:off x="1506414" y="5255528"/>
            <a:ext cx="42038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0F2C34-8775-46C0-9D91-9B1CBCA7E2CA}"/>
              </a:ext>
            </a:extLst>
          </p:cNvPr>
          <p:cNvCxnSpPr>
            <a:cxnSpLocks/>
          </p:cNvCxnSpPr>
          <p:nvPr/>
        </p:nvCxnSpPr>
        <p:spPr bwMode="auto">
          <a:xfrm>
            <a:off x="1914364" y="368281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C40E38-B661-4F3E-89CE-C540B702AB97}"/>
              </a:ext>
            </a:extLst>
          </p:cNvPr>
          <p:cNvCxnSpPr>
            <a:cxnSpLocks/>
          </p:cNvCxnSpPr>
          <p:nvPr/>
        </p:nvCxnSpPr>
        <p:spPr bwMode="auto">
          <a:xfrm>
            <a:off x="2260119" y="370084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5DA3D6-B695-41FC-A063-A746B88497AE}"/>
              </a:ext>
            </a:extLst>
          </p:cNvPr>
          <p:cNvCxnSpPr>
            <a:cxnSpLocks/>
          </p:cNvCxnSpPr>
          <p:nvPr/>
        </p:nvCxnSpPr>
        <p:spPr bwMode="auto">
          <a:xfrm>
            <a:off x="2581055" y="370084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16E5F5-6B77-4C56-9D41-20FEBAB46C36}"/>
              </a:ext>
            </a:extLst>
          </p:cNvPr>
          <p:cNvCxnSpPr>
            <a:cxnSpLocks/>
          </p:cNvCxnSpPr>
          <p:nvPr/>
        </p:nvCxnSpPr>
        <p:spPr bwMode="auto">
          <a:xfrm>
            <a:off x="2962114" y="370084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8739-9C6D-4A69-9064-D436AECF5415}"/>
              </a:ext>
            </a:extLst>
          </p:cNvPr>
          <p:cNvCxnSpPr>
            <a:cxnSpLocks/>
          </p:cNvCxnSpPr>
          <p:nvPr/>
        </p:nvCxnSpPr>
        <p:spPr bwMode="auto">
          <a:xfrm>
            <a:off x="3653466" y="3700847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0915C8-EF7E-4C52-8DD0-CA3E1F9DD98D}"/>
              </a:ext>
            </a:extLst>
          </p:cNvPr>
          <p:cNvCxnSpPr>
            <a:cxnSpLocks/>
          </p:cNvCxnSpPr>
          <p:nvPr/>
        </p:nvCxnSpPr>
        <p:spPr bwMode="auto">
          <a:xfrm>
            <a:off x="4033052" y="3674144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DA7138-C401-4B24-8CF8-09A1BC60F771}"/>
              </a:ext>
            </a:extLst>
          </p:cNvPr>
          <p:cNvCxnSpPr>
            <a:cxnSpLocks/>
          </p:cNvCxnSpPr>
          <p:nvPr/>
        </p:nvCxnSpPr>
        <p:spPr bwMode="auto">
          <a:xfrm>
            <a:off x="4417448" y="3696465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4FB1E0-49E7-4768-93D3-5F726FDFEFBF}"/>
              </a:ext>
            </a:extLst>
          </p:cNvPr>
          <p:cNvCxnSpPr>
            <a:cxnSpLocks/>
          </p:cNvCxnSpPr>
          <p:nvPr/>
        </p:nvCxnSpPr>
        <p:spPr bwMode="auto">
          <a:xfrm>
            <a:off x="4798447" y="3704995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2B28B1-8119-4D8D-B77C-0CCB9E1584FD}"/>
              </a:ext>
            </a:extLst>
          </p:cNvPr>
          <p:cNvCxnSpPr/>
          <p:nvPr/>
        </p:nvCxnSpPr>
        <p:spPr bwMode="auto">
          <a:xfrm>
            <a:off x="2048313" y="4047528"/>
            <a:ext cx="0" cy="220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3A860A-B339-4310-AEFB-BB1EDFD752AF}"/>
              </a:ext>
            </a:extLst>
          </p:cNvPr>
          <p:cNvCxnSpPr/>
          <p:nvPr/>
        </p:nvCxnSpPr>
        <p:spPr bwMode="auto">
          <a:xfrm>
            <a:off x="3478509" y="4047528"/>
            <a:ext cx="0" cy="220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00C4F3-46BF-4EEB-89C1-7F3DFAD07D9A}"/>
              </a:ext>
            </a:extLst>
          </p:cNvPr>
          <p:cNvSpPr/>
          <p:nvPr/>
        </p:nvSpPr>
        <p:spPr bwMode="auto">
          <a:xfrm>
            <a:off x="1513092" y="5570270"/>
            <a:ext cx="4189420" cy="21572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0CADF0-B67D-4530-B452-DA3FCFB7A147}"/>
              </a:ext>
            </a:extLst>
          </p:cNvPr>
          <p:cNvCxnSpPr>
            <a:cxnSpLocks/>
          </p:cNvCxnSpPr>
          <p:nvPr/>
        </p:nvCxnSpPr>
        <p:spPr bwMode="auto">
          <a:xfrm>
            <a:off x="1505314" y="5899375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927150-78F3-49C3-880B-70C35DEB55E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5314" y="6197644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BD05BF-7A22-4626-AAE7-88E549ED4273}"/>
              </a:ext>
            </a:extLst>
          </p:cNvPr>
          <p:cNvCxnSpPr>
            <a:cxnSpLocks/>
          </p:cNvCxnSpPr>
          <p:nvPr/>
        </p:nvCxnSpPr>
        <p:spPr bwMode="auto">
          <a:xfrm>
            <a:off x="1884778" y="557027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846405-77D8-442C-B093-ED2AB3F6CE3E}"/>
              </a:ext>
            </a:extLst>
          </p:cNvPr>
          <p:cNvCxnSpPr>
            <a:cxnSpLocks/>
          </p:cNvCxnSpPr>
          <p:nvPr/>
        </p:nvCxnSpPr>
        <p:spPr bwMode="auto">
          <a:xfrm>
            <a:off x="2570578" y="557027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8E588-64D7-44AB-ABC4-60FB1B6D192D}"/>
              </a:ext>
            </a:extLst>
          </p:cNvPr>
          <p:cNvCxnSpPr>
            <a:cxnSpLocks/>
          </p:cNvCxnSpPr>
          <p:nvPr/>
        </p:nvCxnSpPr>
        <p:spPr bwMode="auto">
          <a:xfrm>
            <a:off x="2251240" y="5570270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2CCC6-8C48-46F1-95CC-E184C780F9FF}"/>
              </a:ext>
            </a:extLst>
          </p:cNvPr>
          <p:cNvCxnSpPr>
            <a:cxnSpLocks/>
          </p:cNvCxnSpPr>
          <p:nvPr/>
        </p:nvCxnSpPr>
        <p:spPr bwMode="auto">
          <a:xfrm>
            <a:off x="4780378" y="557560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60CEEC-8BEB-46DF-924B-E82FF835875F}"/>
              </a:ext>
            </a:extLst>
          </p:cNvPr>
          <p:cNvCxnSpPr>
            <a:cxnSpLocks/>
          </p:cNvCxnSpPr>
          <p:nvPr/>
        </p:nvCxnSpPr>
        <p:spPr bwMode="auto">
          <a:xfrm>
            <a:off x="4018378" y="557560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0E6E05-9401-41D9-831D-2C44C75A7C18}"/>
              </a:ext>
            </a:extLst>
          </p:cNvPr>
          <p:cNvCxnSpPr>
            <a:cxnSpLocks/>
          </p:cNvCxnSpPr>
          <p:nvPr/>
        </p:nvCxnSpPr>
        <p:spPr bwMode="auto">
          <a:xfrm>
            <a:off x="2951578" y="5575608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483676A-1FFB-453C-95FF-4E1A9319A02A}"/>
              </a:ext>
            </a:extLst>
          </p:cNvPr>
          <p:cNvCxnSpPr>
            <a:cxnSpLocks/>
          </p:cNvCxnSpPr>
          <p:nvPr/>
        </p:nvCxnSpPr>
        <p:spPr bwMode="auto">
          <a:xfrm>
            <a:off x="3325309" y="5576673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340A6E-3702-498B-9C51-C20D537CA829}"/>
              </a:ext>
            </a:extLst>
          </p:cNvPr>
          <p:cNvCxnSpPr>
            <a:cxnSpLocks/>
          </p:cNvCxnSpPr>
          <p:nvPr/>
        </p:nvCxnSpPr>
        <p:spPr bwMode="auto">
          <a:xfrm>
            <a:off x="4399378" y="5583076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962AA0-9DFA-4D5F-8046-F05977F13FA6}"/>
              </a:ext>
            </a:extLst>
          </p:cNvPr>
          <p:cNvCxnSpPr>
            <a:cxnSpLocks/>
          </p:cNvCxnSpPr>
          <p:nvPr/>
        </p:nvCxnSpPr>
        <p:spPr bwMode="auto">
          <a:xfrm>
            <a:off x="3635389" y="5555023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1DBA83-B591-4E2B-9680-418D0E14A93E}"/>
              </a:ext>
            </a:extLst>
          </p:cNvPr>
          <p:cNvCxnSpPr>
            <a:cxnSpLocks/>
          </p:cNvCxnSpPr>
          <p:nvPr/>
        </p:nvCxnSpPr>
        <p:spPr bwMode="auto">
          <a:xfrm>
            <a:off x="1505314" y="654206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4E5DCC-D575-4B2C-90CD-8FCCA746B878}"/>
              </a:ext>
            </a:extLst>
          </p:cNvPr>
          <p:cNvSpPr txBox="1"/>
          <p:nvPr/>
        </p:nvSpPr>
        <p:spPr>
          <a:xfrm>
            <a:off x="-520197" y="3643850"/>
            <a:ext cx="2066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endParaRPr lang="en-US" sz="2000" dirty="0"/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5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6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7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8</a:t>
            </a:r>
            <a:endParaRPr lang="en-US" sz="2000" dirty="0"/>
          </a:p>
          <a:p>
            <a:pPr algn="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B5EC-8BF3-4DF3-AC65-AF1C07A963F0}"/>
              </a:ext>
            </a:extLst>
          </p:cNvPr>
          <p:cNvSpPr txBox="1"/>
          <p:nvPr/>
        </p:nvSpPr>
        <p:spPr>
          <a:xfrm>
            <a:off x="1502915" y="3429000"/>
            <a:ext cx="429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S    DM  P1    P2    CO  AL  HLL  OS   TC    SS   C     E 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53E874-14DA-4C18-B3C0-DA7DF854E47D}"/>
              </a:ext>
            </a:extLst>
          </p:cNvPr>
          <p:cNvCxnSpPr>
            <a:cxnSpLocks/>
          </p:cNvCxnSpPr>
          <p:nvPr/>
        </p:nvCxnSpPr>
        <p:spPr bwMode="auto">
          <a:xfrm>
            <a:off x="5099622" y="3696465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82D3E-5A55-4E8B-88A3-13B04BA56630}"/>
              </a:ext>
            </a:extLst>
          </p:cNvPr>
          <p:cNvCxnSpPr>
            <a:cxnSpLocks/>
          </p:cNvCxnSpPr>
          <p:nvPr/>
        </p:nvCxnSpPr>
        <p:spPr bwMode="auto">
          <a:xfrm>
            <a:off x="5102803" y="4296543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79AB33-A062-425E-882F-A85A437DC808}"/>
              </a:ext>
            </a:extLst>
          </p:cNvPr>
          <p:cNvCxnSpPr>
            <a:cxnSpLocks/>
          </p:cNvCxnSpPr>
          <p:nvPr/>
        </p:nvCxnSpPr>
        <p:spPr bwMode="auto">
          <a:xfrm>
            <a:off x="5111569" y="5584680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AA6267-4ECD-430C-90C4-1FF745FBFD33}"/>
              </a:ext>
            </a:extLst>
          </p:cNvPr>
          <p:cNvCxnSpPr>
            <a:cxnSpLocks/>
          </p:cNvCxnSpPr>
          <p:nvPr/>
        </p:nvCxnSpPr>
        <p:spPr bwMode="auto">
          <a:xfrm>
            <a:off x="1513092" y="5900078"/>
            <a:ext cx="41894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3525F7-1D21-4BDB-BFFD-F5BA27E7DDD1}"/>
              </a:ext>
            </a:extLst>
          </p:cNvPr>
          <p:cNvCxnSpPr>
            <a:cxnSpLocks/>
          </p:cNvCxnSpPr>
          <p:nvPr/>
        </p:nvCxnSpPr>
        <p:spPr bwMode="auto">
          <a:xfrm>
            <a:off x="1497054" y="6197644"/>
            <a:ext cx="4213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A26663-899E-40BD-AEBC-D7EBE7D2D3AF}"/>
              </a:ext>
            </a:extLst>
          </p:cNvPr>
          <p:cNvCxnSpPr>
            <a:cxnSpLocks/>
          </p:cNvCxnSpPr>
          <p:nvPr/>
        </p:nvCxnSpPr>
        <p:spPr bwMode="auto">
          <a:xfrm>
            <a:off x="1506414" y="6542061"/>
            <a:ext cx="4196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AB435F-E619-47F1-9430-7DECC6A0F21D}"/>
              </a:ext>
            </a:extLst>
          </p:cNvPr>
          <p:cNvCxnSpPr>
            <a:cxnSpLocks/>
          </p:cNvCxnSpPr>
          <p:nvPr/>
        </p:nvCxnSpPr>
        <p:spPr bwMode="auto">
          <a:xfrm>
            <a:off x="1497054" y="4612842"/>
            <a:ext cx="4213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4">
            <a:extLst>
              <a:ext uri="{FF2B5EF4-FFF2-40B4-BE49-F238E27FC236}">
                <a16:creationId xmlns:a16="http://schemas.microsoft.com/office/drawing/2014/main" id="{E9DCE80B-F983-4433-9B81-EDE99FCD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873" y="4313953"/>
            <a:ext cx="700822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C899BB-987A-4286-8FE4-DA14C3D2E741}"/>
              </a:ext>
            </a:extLst>
          </p:cNvPr>
          <p:cNvSpPr txBox="1"/>
          <p:nvPr/>
        </p:nvSpPr>
        <p:spPr>
          <a:xfrm>
            <a:off x="5617851" y="3828475"/>
            <a:ext cx="116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1861A-2BE3-4CFB-8379-1CBECBF8459D}"/>
              </a:ext>
            </a:extLst>
          </p:cNvPr>
          <p:cNvSpPr txBox="1"/>
          <p:nvPr/>
        </p:nvSpPr>
        <p:spPr>
          <a:xfrm>
            <a:off x="5861607" y="4306068"/>
            <a:ext cx="89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dirty="0"/>
              <a:t>E</a:t>
            </a:r>
          </a:p>
          <a:p>
            <a:r>
              <a:rPr lang="en-US" sz="1200" strike="sngStrike" dirty="0"/>
              <a:t>SS</a:t>
            </a:r>
          </a:p>
          <a:p>
            <a:r>
              <a:rPr lang="en-US" sz="1200" strike="sngStrike" dirty="0"/>
              <a:t>C</a:t>
            </a:r>
          </a:p>
          <a:p>
            <a:r>
              <a:rPr lang="en-US" sz="1200" strike="sngStrike" dirty="0"/>
              <a:t>TC</a:t>
            </a:r>
          </a:p>
          <a:p>
            <a:r>
              <a:rPr lang="en-US" sz="1200" strike="sngStrike" dirty="0"/>
              <a:t>OS</a:t>
            </a:r>
          </a:p>
          <a:p>
            <a:r>
              <a:rPr lang="en-US" sz="1200" strike="sngStrike" dirty="0"/>
              <a:t>HLL</a:t>
            </a:r>
          </a:p>
          <a:p>
            <a:r>
              <a:rPr lang="en-US" sz="1200" strike="sngStrike" dirty="0"/>
              <a:t>AL</a:t>
            </a:r>
          </a:p>
          <a:p>
            <a:r>
              <a:rPr lang="en-US" sz="1200" strike="sngStrike" dirty="0"/>
              <a:t>CO</a:t>
            </a:r>
          </a:p>
          <a:p>
            <a:r>
              <a:rPr lang="en-US" sz="1200" strike="sngStrike" dirty="0"/>
              <a:t>P2</a:t>
            </a:r>
          </a:p>
          <a:p>
            <a:r>
              <a:rPr lang="en-US" sz="1200" strike="sngStrike" dirty="0"/>
              <a:t>P1</a:t>
            </a:r>
          </a:p>
          <a:p>
            <a:r>
              <a:rPr lang="en-US" sz="1200" strike="sngStrike" dirty="0"/>
              <a:t>DM</a:t>
            </a:r>
          </a:p>
          <a:p>
            <a:r>
              <a:rPr lang="en-US" sz="1200" strike="sngStrike" dirty="0"/>
              <a:t>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240B9B-B418-4A39-B60C-2929954082C6}"/>
              </a:ext>
            </a:extLst>
          </p:cNvPr>
          <p:cNvCxnSpPr>
            <a:cxnSpLocks/>
          </p:cNvCxnSpPr>
          <p:nvPr/>
        </p:nvCxnSpPr>
        <p:spPr bwMode="auto">
          <a:xfrm>
            <a:off x="5459963" y="3696465"/>
            <a:ext cx="0" cy="298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A279DE-191F-483C-A64F-6694DAA21DF2}"/>
              </a:ext>
            </a:extLst>
          </p:cNvPr>
          <p:cNvCxnSpPr>
            <a:cxnSpLocks/>
          </p:cNvCxnSpPr>
          <p:nvPr/>
        </p:nvCxnSpPr>
        <p:spPr bwMode="auto">
          <a:xfrm>
            <a:off x="5476001" y="4296543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6C3F22-31A1-4B84-9C8E-4F10CD164C0D}"/>
              </a:ext>
            </a:extLst>
          </p:cNvPr>
          <p:cNvCxnSpPr>
            <a:cxnSpLocks/>
          </p:cNvCxnSpPr>
          <p:nvPr/>
        </p:nvCxnSpPr>
        <p:spPr bwMode="auto">
          <a:xfrm>
            <a:off x="5476001" y="5555023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BC3C39-02C8-4E6F-B3CC-F89534E6E4AD}"/>
              </a:ext>
            </a:extLst>
          </p:cNvPr>
          <p:cNvSpPr txBox="1"/>
          <p:nvPr/>
        </p:nvSpPr>
        <p:spPr>
          <a:xfrm>
            <a:off x="1139656" y="7684899"/>
            <a:ext cx="502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Topological Ordering:</a:t>
            </a:r>
          </a:p>
          <a:p>
            <a:r>
              <a:rPr lang="en-US" sz="1600" dirty="0"/>
              <a:t> S, DM, P1, P2, CO, AL, HLL, OSS, TC, C, SS, E</a:t>
            </a:r>
            <a:endParaRPr lang="en-US" sz="12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FCA17B-E710-4995-87AE-2DB5F3E90BFA}"/>
              </a:ext>
            </a:extLst>
          </p:cNvPr>
          <p:cNvCxnSpPr>
            <a:cxnSpLocks/>
          </p:cNvCxnSpPr>
          <p:nvPr/>
        </p:nvCxnSpPr>
        <p:spPr bwMode="auto">
          <a:xfrm>
            <a:off x="1514188" y="6824239"/>
            <a:ext cx="4196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9735D2-6BDE-467A-BDC6-DE6F9AD6A3D1}"/>
              </a:ext>
            </a:extLst>
          </p:cNvPr>
          <p:cNvCxnSpPr>
            <a:cxnSpLocks/>
          </p:cNvCxnSpPr>
          <p:nvPr/>
        </p:nvCxnSpPr>
        <p:spPr bwMode="auto">
          <a:xfrm>
            <a:off x="1514188" y="7121725"/>
            <a:ext cx="4196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BBF91CB-1625-4ED7-9872-7271ECBBE727}"/>
              </a:ext>
            </a:extLst>
          </p:cNvPr>
          <p:cNvCxnSpPr>
            <a:cxnSpLocks/>
          </p:cNvCxnSpPr>
          <p:nvPr/>
        </p:nvCxnSpPr>
        <p:spPr bwMode="auto">
          <a:xfrm>
            <a:off x="1514188" y="7391400"/>
            <a:ext cx="4196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334881-B77E-4406-8813-386E21535E0B}"/>
              </a:ext>
            </a:extLst>
          </p:cNvPr>
          <p:cNvCxnSpPr>
            <a:cxnSpLocks/>
          </p:cNvCxnSpPr>
          <p:nvPr/>
        </p:nvCxnSpPr>
        <p:spPr bwMode="auto">
          <a:xfrm>
            <a:off x="1884778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1EC2B-BCAF-42AF-974E-C7E869EC0503}"/>
              </a:ext>
            </a:extLst>
          </p:cNvPr>
          <p:cNvCxnSpPr>
            <a:cxnSpLocks/>
          </p:cNvCxnSpPr>
          <p:nvPr/>
        </p:nvCxnSpPr>
        <p:spPr bwMode="auto">
          <a:xfrm>
            <a:off x="2250068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04AB5-CDD2-42B2-AA53-6FAD80A7A869}"/>
              </a:ext>
            </a:extLst>
          </p:cNvPr>
          <p:cNvCxnSpPr>
            <a:cxnSpLocks/>
          </p:cNvCxnSpPr>
          <p:nvPr/>
        </p:nvCxnSpPr>
        <p:spPr bwMode="auto">
          <a:xfrm>
            <a:off x="2569406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BA8054-1FDF-49A3-B9E5-A727ED7CC9A6}"/>
              </a:ext>
            </a:extLst>
          </p:cNvPr>
          <p:cNvCxnSpPr>
            <a:cxnSpLocks/>
          </p:cNvCxnSpPr>
          <p:nvPr/>
        </p:nvCxnSpPr>
        <p:spPr bwMode="auto">
          <a:xfrm>
            <a:off x="2951578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578443C-6C44-49F8-ADC0-CDE1EF662519}"/>
              </a:ext>
            </a:extLst>
          </p:cNvPr>
          <p:cNvCxnSpPr>
            <a:cxnSpLocks/>
          </p:cNvCxnSpPr>
          <p:nvPr/>
        </p:nvCxnSpPr>
        <p:spPr bwMode="auto">
          <a:xfrm>
            <a:off x="3325309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14E90C3-A25F-4FAF-9E51-3912E2C46E4F}"/>
              </a:ext>
            </a:extLst>
          </p:cNvPr>
          <p:cNvCxnSpPr>
            <a:cxnSpLocks/>
          </p:cNvCxnSpPr>
          <p:nvPr/>
        </p:nvCxnSpPr>
        <p:spPr bwMode="auto">
          <a:xfrm>
            <a:off x="4018378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B44164-7494-47B3-8057-196A9C8A1ADF}"/>
              </a:ext>
            </a:extLst>
          </p:cNvPr>
          <p:cNvCxnSpPr>
            <a:cxnSpLocks/>
          </p:cNvCxnSpPr>
          <p:nvPr/>
        </p:nvCxnSpPr>
        <p:spPr bwMode="auto">
          <a:xfrm>
            <a:off x="4397226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60740A-B7BA-42BF-BC76-C80639F57BC7}"/>
              </a:ext>
            </a:extLst>
          </p:cNvPr>
          <p:cNvCxnSpPr>
            <a:cxnSpLocks/>
          </p:cNvCxnSpPr>
          <p:nvPr/>
        </p:nvCxnSpPr>
        <p:spPr bwMode="auto">
          <a:xfrm>
            <a:off x="4779206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080CD7-949A-4191-AD58-BE754F50405D}"/>
              </a:ext>
            </a:extLst>
          </p:cNvPr>
          <p:cNvCxnSpPr>
            <a:cxnSpLocks/>
          </p:cNvCxnSpPr>
          <p:nvPr/>
        </p:nvCxnSpPr>
        <p:spPr bwMode="auto">
          <a:xfrm>
            <a:off x="5111569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3B3D7A-8E13-492F-B6D4-22E062CE05C8}"/>
              </a:ext>
            </a:extLst>
          </p:cNvPr>
          <p:cNvCxnSpPr>
            <a:cxnSpLocks/>
          </p:cNvCxnSpPr>
          <p:nvPr/>
        </p:nvCxnSpPr>
        <p:spPr bwMode="auto">
          <a:xfrm>
            <a:off x="5476001" y="6441876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1461</Words>
  <Application>Microsoft Office PowerPoint</Application>
  <PresentationFormat>On-screen Show (4:3)</PresentationFormat>
  <Paragraphs>282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Valdivia Rojas, Jose A</cp:lastModifiedBy>
  <cp:revision>26</cp:revision>
  <cp:lastPrinted>2018-11-12T14:09:18Z</cp:lastPrinted>
  <dcterms:created xsi:type="dcterms:W3CDTF">2003-11-20T06:12:01Z</dcterms:created>
  <dcterms:modified xsi:type="dcterms:W3CDTF">2021-11-18T02:28:09Z</dcterms:modified>
</cp:coreProperties>
</file>