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4b385fd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24b385fd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4b385fd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24b385fd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4b385fd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4b385fd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4b385fd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4b385fd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4b385fd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4b385fd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4b385fd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4b385fd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4b385fd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4b385fd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omptCloudHQ/imdb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Movies Project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Connie Nguyen, Joshua Nezianya, Lap Wu, Katherine Cheng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Explanation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Our project worked with different datasets from APIs and files and processed the data for specific information to display to the user.  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Connie Nguyen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(Question)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Question: What are the top ten movies with the longest runtime?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Process: Using python tools like pandas and matplot I was able to extract the information I needed and display it. 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https://www.kaggle.com/datasets/PromptCloudHQ/imdb-data</a:t>
            </a:r>
            <a:r>
              <a:rPr lang="en-GB" sz="1500"/>
              <a:t>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Lesson Learned: With this group project I learned more about the different python tools and how to extract information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Connie Nguyen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(Answer)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62450"/>
            <a:ext cx="4166400" cy="5018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Joshua Nezianya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(Questions)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What are the stats for your favorite movie?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What are the top 200 highest grossing films?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What year had the highest ranked movies?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What years had the highest grossing films?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1"/>
              <a:t>API: </a:t>
            </a:r>
            <a:r>
              <a:rPr lang="en-GB" sz="1400"/>
              <a:t>https://imdb-api.com/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Joshua Nezianya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(Answer)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000" y="664150"/>
            <a:ext cx="3961950" cy="39353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936725" y="100725"/>
            <a:ext cx="370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oboto"/>
                <a:ea typeface="Roboto"/>
                <a:cs typeface="Roboto"/>
                <a:sym typeface="Roboto"/>
              </a:rPr>
              <a:t>Years with the highest ranked movies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Lap Wu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(Question)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Question: What are the most common genres in the top-rated movie list?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To answer this question, I used the data from the movie database API and extracted the genre data of the movies in the top-rated section.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Working on this project helped me learn how to use API to requests data and how to read and manipulate these data.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Lap Wu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(Answer)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645500" y="4090300"/>
            <a:ext cx="42390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These are the most common genres in the 160 movies that are the best rated.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850" y="91150"/>
            <a:ext cx="3964300" cy="3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Merriweather</vt:lpstr>
      <vt:lpstr>Paradigm</vt:lpstr>
      <vt:lpstr>Movies Project</vt:lpstr>
      <vt:lpstr>Project Explanation</vt:lpstr>
      <vt:lpstr>Connie Nguyen (Question)</vt:lpstr>
      <vt:lpstr>Connie Nguyen (Answer)</vt:lpstr>
      <vt:lpstr>Joshua Nezianya (Questions)</vt:lpstr>
      <vt:lpstr>Joshua Nezianya (Answer)</vt:lpstr>
      <vt:lpstr>Lap Wu (Question)</vt:lpstr>
      <vt:lpstr>Lap Wu (Answer)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Project</dc:title>
  <dc:creator>Connie Nguyen</dc:creator>
  <cp:lastModifiedBy>Nguyen, Connie L</cp:lastModifiedBy>
  <cp:revision>1</cp:revision>
  <dcterms:modified xsi:type="dcterms:W3CDTF">2022-05-05T01:48:13Z</dcterms:modified>
</cp:coreProperties>
</file>