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6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51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579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30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2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8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7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4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3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7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92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8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E4F3-2B2C-4292-BA74-437BBBA02F7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E191-53DD-489F-BB7C-F6598C2C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9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name: </a:t>
            </a:r>
            <a:br>
              <a:rPr lang="en-US" dirty="0" smtClean="0"/>
            </a:br>
            <a:r>
              <a:rPr lang="en-US" dirty="0" smtClean="0"/>
              <a:t>The Minority Group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Duo Xu: Lead Artist, Music Producer, Team Leader</a:t>
            </a:r>
          </a:p>
          <a:p>
            <a:r>
              <a:rPr lang="en-US" dirty="0" smtClean="0"/>
              <a:t>Mahdi </a:t>
            </a:r>
            <a:r>
              <a:rPr lang="en-US" dirty="0" err="1" smtClean="0"/>
              <a:t>Judeh</a:t>
            </a:r>
            <a:r>
              <a:rPr lang="en-US" dirty="0" smtClean="0"/>
              <a:t>: </a:t>
            </a:r>
            <a:r>
              <a:rPr lang="en-US" dirty="0" smtClean="0"/>
              <a:t>Game/level </a:t>
            </a:r>
            <a:r>
              <a:rPr lang="en-US" dirty="0" smtClean="0"/>
              <a:t>Designer, Programmer</a:t>
            </a:r>
          </a:p>
          <a:p>
            <a:r>
              <a:rPr lang="en-US" dirty="0" smtClean="0"/>
              <a:t>Sandeep </a:t>
            </a:r>
            <a:r>
              <a:rPr lang="en-US" dirty="0" err="1" smtClean="0"/>
              <a:t>Ingale</a:t>
            </a:r>
            <a:r>
              <a:rPr lang="en-US" dirty="0" smtClean="0"/>
              <a:t>: Lead </a:t>
            </a:r>
            <a:r>
              <a:rPr lang="en-US" dirty="0" smtClean="0"/>
              <a:t>Programmer</a:t>
            </a:r>
            <a:endParaRPr lang="en-US" dirty="0" smtClean="0"/>
          </a:p>
          <a:p>
            <a:r>
              <a:rPr lang="en-US" dirty="0" err="1" smtClean="0"/>
              <a:t>Guang</a:t>
            </a:r>
            <a:r>
              <a:rPr lang="en-US" dirty="0" smtClean="0"/>
              <a:t> Li: Programmer, </a:t>
            </a:r>
            <a:r>
              <a:rPr lang="en-US" dirty="0" smtClean="0"/>
              <a:t>Artist assistant</a:t>
            </a:r>
            <a:endParaRPr lang="en-US" dirty="0" smtClean="0"/>
          </a:p>
          <a:p>
            <a:r>
              <a:rPr lang="en-US" dirty="0" smtClean="0"/>
              <a:t>Wilson Zhu: </a:t>
            </a:r>
            <a:r>
              <a:rPr lang="en-US" dirty="0" smtClean="0"/>
              <a:t>Programmer, Sound producer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3" b="9588"/>
          <a:stretch/>
        </p:blipFill>
        <p:spPr>
          <a:xfrm>
            <a:off x="1408670" y="764373"/>
            <a:ext cx="9666624" cy="4821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73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13" y="764373"/>
            <a:ext cx="10476287" cy="5244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491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5" r="349" b="48919"/>
          <a:stretch/>
        </p:blipFill>
        <p:spPr>
          <a:xfrm>
            <a:off x="1622854" y="764373"/>
            <a:ext cx="9133321" cy="4854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08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51" b="10511"/>
          <a:stretch/>
        </p:blipFill>
        <p:spPr>
          <a:xfrm>
            <a:off x="1312316" y="764373"/>
            <a:ext cx="9563286" cy="478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58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4" b="52165"/>
          <a:stretch/>
        </p:blipFill>
        <p:spPr>
          <a:xfrm>
            <a:off x="1263686" y="764373"/>
            <a:ext cx="9393364" cy="4481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76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05" b="10612"/>
          <a:stretch/>
        </p:blipFill>
        <p:spPr>
          <a:xfrm>
            <a:off x="1220531" y="764373"/>
            <a:ext cx="9867837" cy="4944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59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78" b="54679"/>
          <a:stretch/>
        </p:blipFill>
        <p:spPr>
          <a:xfrm>
            <a:off x="1209153" y="608460"/>
            <a:ext cx="9773694" cy="5017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86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3" b="48277"/>
          <a:stretch/>
        </p:blipFill>
        <p:spPr>
          <a:xfrm>
            <a:off x="1293085" y="831485"/>
            <a:ext cx="9567957" cy="5049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47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10" b="10391"/>
          <a:stretch/>
        </p:blipFill>
        <p:spPr>
          <a:xfrm>
            <a:off x="1507523" y="764373"/>
            <a:ext cx="9740157" cy="4996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59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9" b="48072"/>
          <a:stretch/>
        </p:blipFill>
        <p:spPr>
          <a:xfrm>
            <a:off x="1392195" y="764373"/>
            <a:ext cx="9489989" cy="5159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92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2837</TotalTime>
  <Words>40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Team name:  The Minority Group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 The Minority Group</dc:title>
  <dc:creator>DORIS XU</dc:creator>
  <cp:lastModifiedBy>DORIS XU</cp:lastModifiedBy>
  <cp:revision>9</cp:revision>
  <dcterms:created xsi:type="dcterms:W3CDTF">2017-02-21T14:55:23Z</dcterms:created>
  <dcterms:modified xsi:type="dcterms:W3CDTF">2017-02-23T14:30:03Z</dcterms:modified>
</cp:coreProperties>
</file>