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85" r:id="rId4"/>
    <p:sldId id="301" r:id="rId5"/>
    <p:sldId id="29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9"/>
    <a:srgbClr val="CE1B15"/>
    <a:srgbClr val="014503"/>
    <a:srgbClr val="FEF1E2"/>
    <a:srgbClr val="FEF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68E4-5F29-4015-978E-21FB7CE2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ECAB85-6D26-4271-B39B-E5340265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84120-14A1-40D8-B5A4-E304BDE9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172FD-50EC-40D3-A327-620D8E3D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3AB5F-8136-4D40-B525-A0A34FF8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8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3C0D-1B01-4F9A-9408-B15A48F0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D0B08-5413-4276-BF05-5F6DECAAE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14115-D17D-4892-818E-14403701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42B5E-658F-4F0A-9F45-C04006C8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7B2C7-7FF5-4C50-8954-7DFEF2CC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9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A0CD06-B868-485E-8BA7-16AE0A4DA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4FEE7-EF53-4861-AF22-6CD4861B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D585E-84D4-44D7-BEE6-86497617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15E07-9267-495E-91D4-74C63AF3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805B1-80F2-471A-A25E-C4A7A1DC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904D-1CAB-4CB3-B23F-1A235259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F3765-024E-4ADF-9065-EF2CE148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04793-61E5-41C9-95FA-2A4676DD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91949-BBF7-4D1D-9E60-8B892A54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C0C9A-A4DD-4C9F-B1C5-E5D18235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7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81967-ED4D-4710-AC5D-4B881F14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AA290-D7D8-41EF-BB30-5E8EF71B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7B97F-EAD3-4AFE-8157-5B8561E7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F229E-D4D2-45EF-8A6E-49466A8D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4BB2F-6049-41D8-BB1C-FAA33618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7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EAE5-3878-4498-B356-AA85CA48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F448E-F4CF-4267-AA0C-60A78C5A4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3D06F-094E-4D34-AD33-77E889C2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8E4BF-73E1-4520-AE3D-BDEBA69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9013F-4B6F-43C9-BDFA-C07C133B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98776-EED1-46F1-BFA6-901D2424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65ECA-85DB-4CA5-8686-8F0C0665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1F507-BBCB-41D5-96A2-130ED09B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F1897-A7E2-415B-929F-02FDCC56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D0F841-1AA8-40F3-8D2B-126C82EA0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E00D4-522F-4A37-9363-B74581E73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DD44E6-35E5-4886-AE42-1115CB7D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C4C2FA-AD96-421B-B3D7-99ED421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9C9253-11B9-4B7F-BE69-4F31E947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76C1-EB6B-40A1-A6BF-B40CAE20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88E368-1F6E-40AD-8C7F-CDED4657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E6F4C2-0123-4C36-9EA6-C2939A45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47A3C1-06EE-4439-99E7-9B7D0D29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9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197AFC-45A2-42F7-A0B1-3F25648A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D5A37F-121D-42E5-90F1-698F631D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C0904-04F8-40AA-B9AC-586527B9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9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AC1E-92EB-4197-AF43-26F53992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F5E12-5E8A-47DB-B6B7-3164268B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4346B-1BB6-4C5D-9D03-F1D892C5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375C7-7F56-40F1-A9F2-6422AC56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561F1-3A5C-433C-99DA-8E9712D7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DA9DC-F932-4EAB-AC59-0C4FC876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07B00-9A9E-4179-848B-0B4504C4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3533FF-7405-4685-9600-BBAC2AAB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349BFA-50A2-4EE9-B4B8-3D1C22E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FF62A-6BD0-4162-92CB-F249ED3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80647-83A4-48CF-97D0-3DB9FB16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75F68-150D-49DC-B7F9-5E45C05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8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0D9FCE-955C-4D1A-AB8C-6E91F5B8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062CD-46C6-437B-8A75-1900CFA4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2DCFB-0AFA-4ACC-8F42-DF6EAD095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C833-50FB-441F-88A4-3F04DEE24B3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038D5-FA60-47F9-BF13-02E0AC3B3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F0D83-CE79-4B97-A339-E7ABE062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5220-18D1-4DA1-B859-4997DA678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7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3F38-16D0-49A8-98A4-9CF21759D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kern="0" spc="-900" dirty="0">
                <a:solidFill>
                  <a:srgbClr val="44546A"/>
                </a:solidFill>
                <a:effectLst/>
                <a:latin typeface="Louis Vuitton Global Light" pitchFamily="2" charset="-122"/>
                <a:ea typeface="Louis Vuitton Global Light" pitchFamily="2" charset="-122"/>
                <a:cs typeface="Louis Vuitton Global Light" pitchFamily="2" charset="-122"/>
              </a:rPr>
              <a:t>ACHE</a:t>
            </a:r>
            <a:r>
              <a:rPr lang="en-US" altLang="zh-CN" sz="8000" kern="0" spc="-600" dirty="0">
                <a:solidFill>
                  <a:srgbClr val="44546A"/>
                </a:solidFill>
                <a:effectLst/>
                <a:latin typeface="Louis Vuitton Global Light" pitchFamily="2" charset="-122"/>
                <a:ea typeface="Louis Vuitton Global Light" pitchFamily="2" charset="-122"/>
                <a:cs typeface="Louis Vuitton Global Light" pitchFamily="2" charset="-122"/>
              </a:rPr>
              <a:t>ULEAN </a:t>
            </a:r>
            <a:r>
              <a:rPr lang="en-US" altLang="zh-CN" sz="4000" kern="0" spc="-600" dirty="0">
                <a:solidFill>
                  <a:srgbClr val="44546A"/>
                </a:solidFill>
                <a:effectLst/>
                <a:latin typeface="Louis Vuitton Global Light" pitchFamily="2" charset="-122"/>
                <a:ea typeface="Louis Vuitton Global Light" pitchFamily="2" charset="-122"/>
                <a:cs typeface="Louis Vuitton Global Light" pitchFamily="2" charset="-122"/>
              </a:rPr>
              <a:t>&amp;</a:t>
            </a:r>
            <a:r>
              <a:rPr lang="en-US" altLang="zh-CN" sz="8000" kern="0" spc="-600" dirty="0">
                <a:solidFill>
                  <a:srgbClr val="44546A"/>
                </a:solidFill>
                <a:effectLst/>
                <a:latin typeface="Louis Vuitton Global Light" pitchFamily="2" charset="-122"/>
                <a:ea typeface="Louis Vuitton Global Light" pitchFamily="2" charset="-122"/>
                <a:cs typeface="Louis Vuitton Global Light" pitchFamily="2" charset="-122"/>
              </a:rPr>
              <a:t> CO.</a:t>
            </a:r>
            <a:endParaRPr lang="zh-CN" altLang="en-US" sz="41300" kern="0" spc="-600" dirty="0">
              <a:latin typeface="Louis Vuitton Global Light" pitchFamily="2" charset="-122"/>
              <a:ea typeface="Louis Vuitton Global Light" pitchFamily="2" charset="-122"/>
              <a:cs typeface="Louis Vuitton Global Light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1145C-7005-4668-910C-8E8252C09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kern="0" dirty="0">
                <a:solidFill>
                  <a:srgbClr val="44546A"/>
                </a:solidFill>
                <a:effectLst/>
                <a:latin typeface="Louis Vuitton Global Light" pitchFamily="2" charset="-122"/>
                <a:ea typeface="Louis Vuitton Global Light" pitchFamily="2" charset="-122"/>
                <a:cs typeface="Louis Vuitton Global Light" pitchFamily="2" charset="-122"/>
              </a:rPr>
              <a:t>Edere</a:t>
            </a:r>
            <a:r>
              <a:rPr lang="en-US" altLang="zh-CN" kern="0" dirty="0">
                <a:solidFill>
                  <a:srgbClr val="44546A"/>
                </a:solidFill>
                <a:latin typeface="Louis Vuitton Global Light" pitchFamily="2" charset="-122"/>
                <a:ea typeface="Louis Vuitton Global Light" pitchFamily="2" charset="-122"/>
                <a:cs typeface="Louis Vuitton Global Light" pitchFamily="2" charset="-122"/>
              </a:rPr>
              <a:t>, </a:t>
            </a:r>
            <a:r>
              <a:rPr lang="en-US" altLang="zh-CN" sz="2400" kern="0" dirty="0">
                <a:solidFill>
                  <a:srgbClr val="44546A"/>
                </a:solidFill>
                <a:effectLst/>
                <a:latin typeface="Louis Vuitton Global Light" pitchFamily="2" charset="-122"/>
                <a:ea typeface="Louis Vuitton Global Light" pitchFamily="2" charset="-122"/>
                <a:cs typeface="Louis Vuitton Global Light" pitchFamily="2" charset="-122"/>
              </a:rPr>
              <a:t>Ergo sum</a:t>
            </a:r>
            <a:endParaRPr lang="zh-CN" altLang="en-US" kern="0" dirty="0">
              <a:latin typeface="Louis Vuitton Global Light" pitchFamily="2" charset="-122"/>
              <a:ea typeface="Louis Vuitton Global Light" pitchFamily="2" charset="-122"/>
              <a:cs typeface="Louis Vuitton Global Light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1FC7F0-FFF5-4A31-A36E-9915BEF0D0F9}"/>
              </a:ext>
            </a:extLst>
          </p:cNvPr>
          <p:cNvSpPr/>
          <p:nvPr/>
        </p:nvSpPr>
        <p:spPr>
          <a:xfrm>
            <a:off x="207818" y="6292734"/>
            <a:ext cx="914400" cy="399156"/>
          </a:xfrm>
          <a:prstGeom prst="rect">
            <a:avLst/>
          </a:prstGeom>
          <a:solidFill>
            <a:srgbClr val="D1F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辰辰</a:t>
            </a:r>
          </a:p>
        </p:txBody>
      </p:sp>
    </p:spTree>
    <p:extLst>
      <p:ext uri="{BB962C8B-B14F-4D97-AF65-F5344CB8AC3E}">
        <p14:creationId xmlns:p14="http://schemas.microsoft.com/office/powerpoint/2010/main" val="280706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3F38-16D0-49A8-98A4-9CF21759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26714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b="1" kern="0" spc="900" dirty="0">
                <a:solidFill>
                  <a:srgbClr val="44546A"/>
                </a:solidFill>
                <a:effectLst/>
                <a:latin typeface="Caviar Dreams" panose="020B0402020204020504" pitchFamily="34" charset="0"/>
                <a:ea typeface="Louis Vuitton Global Light" pitchFamily="2" charset="-122"/>
                <a:cs typeface="Louis Vuitton Global Light" pitchFamily="2" charset="-122"/>
              </a:rPr>
              <a:t>Acheulean</a:t>
            </a:r>
            <a:r>
              <a:rPr lang="en-US" altLang="zh-CN" sz="7200" b="1" kern="0" spc="900" dirty="0">
                <a:solidFill>
                  <a:srgbClr val="44546A"/>
                </a:solidFill>
                <a:effectLst/>
                <a:latin typeface="Sharon" pitchFamily="2" charset="0"/>
                <a:ea typeface="★流丽行书" panose="03000600000000000000" pitchFamily="66" charset="-128"/>
                <a:cs typeface="Louis Vuitton Global Light" pitchFamily="2" charset="-122"/>
              </a:rPr>
              <a:t>&amp;</a:t>
            </a:r>
            <a:r>
              <a:rPr lang="en-US" altLang="zh-CN" sz="7200" b="1" kern="0" spc="900" dirty="0">
                <a:solidFill>
                  <a:srgbClr val="44546A"/>
                </a:solidFill>
                <a:effectLst/>
                <a:latin typeface="Caviar Dreams" panose="020B0402020204020504" pitchFamily="34" charset="0"/>
                <a:ea typeface="Louis Vuitton Global Light" pitchFamily="2" charset="-122"/>
                <a:cs typeface="Louis Vuitton Global Light" pitchFamily="2" charset="-122"/>
              </a:rPr>
              <a:t>Co.</a:t>
            </a:r>
            <a:endParaRPr lang="zh-CN" altLang="en-US" sz="34400" b="1" kern="0" spc="900" dirty="0">
              <a:latin typeface="Caviar Dreams" panose="020B0402020204020504" pitchFamily="34" charset="0"/>
              <a:ea typeface="Louis Vuitton Global Light" pitchFamily="2" charset="-122"/>
              <a:cs typeface="Louis Vuitton Global Light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74D379E-F998-4F69-A96A-392040FE0601}"/>
              </a:ext>
            </a:extLst>
          </p:cNvPr>
          <p:cNvSpPr txBox="1">
            <a:spLocks/>
          </p:cNvSpPr>
          <p:nvPr/>
        </p:nvSpPr>
        <p:spPr>
          <a:xfrm>
            <a:off x="1897380" y="3688080"/>
            <a:ext cx="2355352" cy="15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kern="0" dirty="0">
                <a:solidFill>
                  <a:srgbClr val="44546A"/>
                </a:solidFill>
                <a:latin typeface="禹卫书法行书繁体&#10;" panose="02000603000000000000" pitchFamily="2" charset="-120"/>
                <a:ea typeface="禹卫书法行书繁体&#10;" panose="02000603000000000000" pitchFamily="2" charset="-120"/>
                <a:cs typeface="Times New Roman" panose="02020603050405020304" pitchFamily="18" charset="0"/>
              </a:rPr>
              <a:t>阿丑</a:t>
            </a:r>
            <a:endParaRPr lang="zh-CN" altLang="en-US" sz="2800" dirty="0">
              <a:latin typeface="禹卫书法行书繁体&#10;" panose="02000603000000000000" pitchFamily="2" charset="-120"/>
              <a:ea typeface="禹卫书法行书繁体&#10;" panose="02000603000000000000" pitchFamily="2" charset="-12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3EB68404-3175-475B-91B1-AB56F8D3E9A1}"/>
              </a:ext>
            </a:extLst>
          </p:cNvPr>
          <p:cNvSpPr txBox="1">
            <a:spLocks/>
          </p:cNvSpPr>
          <p:nvPr/>
        </p:nvSpPr>
        <p:spPr>
          <a:xfrm>
            <a:off x="5387340" y="3654743"/>
            <a:ext cx="665226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kern="0" dirty="0">
                <a:solidFill>
                  <a:srgbClr val="44546A"/>
                </a:solidFill>
                <a:latin typeface="the Rochester" panose="02000500000000000000" pitchFamily="50" charset="0"/>
                <a:ea typeface="等线" panose="02010600030101010101" pitchFamily="2" charset="-122"/>
                <a:cs typeface="Rubik Light" panose="00000400000000000000" pitchFamily="2" charset="-79"/>
              </a:rPr>
              <a:t>Patissier Tudousi </a:t>
            </a:r>
          </a:p>
          <a:p>
            <a:r>
              <a:rPr lang="en-US" altLang="zh-CN" sz="6000" kern="0" dirty="0">
                <a:solidFill>
                  <a:srgbClr val="44546A"/>
                </a:solidFill>
                <a:latin typeface="the Rochester" panose="02000500000000000000" pitchFamily="50" charset="0"/>
                <a:ea typeface="等线" panose="02010600030101010101" pitchFamily="2" charset="-122"/>
                <a:cs typeface="Rubik Light" panose="00000400000000000000" pitchFamily="2" charset="-79"/>
              </a:rPr>
              <a:t>Bakery</a:t>
            </a:r>
            <a:endParaRPr lang="zh-CN" altLang="en-US" sz="6000" kern="0" dirty="0">
              <a:latin typeface="the Rochester" panose="02000500000000000000" pitchFamily="50" charset="0"/>
              <a:cs typeface="Rubik Light" panose="00000400000000000000" pitchFamily="2" charset="-79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3922C-39D6-45A7-9019-CA55B673485B}"/>
              </a:ext>
            </a:extLst>
          </p:cNvPr>
          <p:cNvSpPr/>
          <p:nvPr/>
        </p:nvSpPr>
        <p:spPr>
          <a:xfrm>
            <a:off x="1216429" y="6292734"/>
            <a:ext cx="914400" cy="399156"/>
          </a:xfrm>
          <a:prstGeom prst="rect">
            <a:avLst/>
          </a:prstGeom>
          <a:solidFill>
            <a:srgbClr val="D1F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辰辰</a:t>
            </a:r>
          </a:p>
        </p:txBody>
      </p:sp>
    </p:spTree>
    <p:extLst>
      <p:ext uri="{BB962C8B-B14F-4D97-AF65-F5344CB8AC3E}">
        <p14:creationId xmlns:p14="http://schemas.microsoft.com/office/powerpoint/2010/main" val="27908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3F38-16D0-49A8-98A4-9CF21759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25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13800" kern="0" spc="300" dirty="0">
                <a:solidFill>
                  <a:srgbClr val="44546A"/>
                </a:solidFill>
                <a:effectLst/>
                <a:latin typeface="the Rochester" panose="02000500000000000000" pitchFamily="50" charset="0"/>
                <a:ea typeface="Louis Vuitton Global Light" pitchFamily="2" charset="-122"/>
                <a:cs typeface="Louis Vuitton Global Light" pitchFamily="2" charset="-122"/>
              </a:rPr>
              <a:t>Acheulean</a:t>
            </a:r>
            <a:r>
              <a:rPr lang="en-US" altLang="zh-CN" sz="8000" kern="0" spc="300" dirty="0">
                <a:solidFill>
                  <a:srgbClr val="44546A"/>
                </a:solidFill>
                <a:effectLst/>
                <a:latin typeface="Sharon" pitchFamily="2" charset="0"/>
                <a:ea typeface="Louis Vuitton Global Light" pitchFamily="2" charset="-122"/>
                <a:cs typeface="Segoe UI Semilight" panose="020B0402040204020203" pitchFamily="34" charset="0"/>
              </a:rPr>
              <a:t>&amp;</a:t>
            </a:r>
            <a:r>
              <a:rPr lang="en-US" altLang="zh-CN" sz="13800" kern="0" spc="300" dirty="0">
                <a:solidFill>
                  <a:srgbClr val="44546A"/>
                </a:solidFill>
                <a:effectLst/>
                <a:latin typeface="the Rochester" panose="02000500000000000000" pitchFamily="50" charset="0"/>
                <a:ea typeface="Louis Vuitton Global Light" pitchFamily="2" charset="-122"/>
                <a:cs typeface="Louis Vuitton Global Light" pitchFamily="2" charset="-122"/>
              </a:rPr>
              <a:t>Co.</a:t>
            </a:r>
            <a:endParaRPr lang="zh-CN" altLang="en-US" sz="85700" kern="0" spc="300" dirty="0">
              <a:latin typeface="the Rochester" panose="02000500000000000000" pitchFamily="50" charset="0"/>
              <a:ea typeface="Louis Vuitton Global Light" pitchFamily="2" charset="-122"/>
              <a:cs typeface="Louis Vuitton Global Light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52A9-094C-4289-A433-DE37CE32DA22}"/>
              </a:ext>
            </a:extLst>
          </p:cNvPr>
          <p:cNvSpPr/>
          <p:nvPr/>
        </p:nvSpPr>
        <p:spPr>
          <a:xfrm>
            <a:off x="207818" y="6292734"/>
            <a:ext cx="914400" cy="3991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金妈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D8FD17-9CE2-4E48-BF50-8787B59613F9}"/>
              </a:ext>
            </a:extLst>
          </p:cNvPr>
          <p:cNvSpPr/>
          <p:nvPr/>
        </p:nvSpPr>
        <p:spPr>
          <a:xfrm>
            <a:off x="1216429" y="6292734"/>
            <a:ext cx="914400" cy="399156"/>
          </a:xfrm>
          <a:prstGeom prst="rect">
            <a:avLst/>
          </a:prstGeom>
          <a:solidFill>
            <a:srgbClr val="D1F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辰辰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41DEA8-A32C-4F75-92CB-9312A41E0653}"/>
              </a:ext>
            </a:extLst>
          </p:cNvPr>
          <p:cNvGrpSpPr/>
          <p:nvPr/>
        </p:nvGrpSpPr>
        <p:grpSpPr>
          <a:xfrm>
            <a:off x="2188833" y="3664233"/>
            <a:ext cx="2026919" cy="1460181"/>
            <a:chOff x="2188833" y="3664233"/>
            <a:chExt cx="2026919" cy="1460181"/>
          </a:xfrm>
        </p:grpSpPr>
        <p:sp>
          <p:nvSpPr>
            <p:cNvPr id="9" name="副标题 2">
              <a:extLst>
                <a:ext uri="{FF2B5EF4-FFF2-40B4-BE49-F238E27FC236}">
                  <a16:creationId xmlns:a16="http://schemas.microsoft.com/office/drawing/2014/main" id="{94245CCB-FC63-4B7E-AFAF-EED1CE4EAB52}"/>
                </a:ext>
              </a:extLst>
            </p:cNvPr>
            <p:cNvSpPr txBox="1">
              <a:spLocks/>
            </p:cNvSpPr>
            <p:nvPr/>
          </p:nvSpPr>
          <p:spPr>
            <a:xfrm rot="21281278">
              <a:off x="2188833" y="3814091"/>
              <a:ext cx="1234440" cy="1310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9600" kern="0" dirty="0">
                  <a:solidFill>
                    <a:srgbClr val="44546A"/>
                  </a:solidFill>
                  <a:latin typeface="方正字迹-长江行书简体" panose="02010600010101010101" pitchFamily="2" charset="-122"/>
                  <a:ea typeface="方正字迹-长江行书简体" panose="02010600010101010101" pitchFamily="2" charset="-122"/>
                  <a:cs typeface="Times New Roman" panose="02020603050405020304" pitchFamily="18" charset="0"/>
                </a:rPr>
                <a:t>阿</a:t>
              </a:r>
              <a:endParaRPr lang="zh-CN" altLang="en-US" sz="8800" kern="0" dirty="0">
                <a:latin typeface="方正字迹-长江行书简体" panose="02010600010101010101" pitchFamily="2" charset="-122"/>
                <a:ea typeface="文鼎中行书繁" panose="02010609010101010101" pitchFamily="49" charset="-122"/>
              </a:endParaRPr>
            </a:p>
          </p:txBody>
        </p:sp>
        <p:sp>
          <p:nvSpPr>
            <p:cNvPr id="10" name="副标题 2">
              <a:extLst>
                <a:ext uri="{FF2B5EF4-FFF2-40B4-BE49-F238E27FC236}">
                  <a16:creationId xmlns:a16="http://schemas.microsoft.com/office/drawing/2014/main" id="{36E24D3F-9506-4F23-9469-4BAD623B323F}"/>
                </a:ext>
              </a:extLst>
            </p:cNvPr>
            <p:cNvSpPr txBox="1">
              <a:spLocks/>
            </p:cNvSpPr>
            <p:nvPr/>
          </p:nvSpPr>
          <p:spPr>
            <a:xfrm>
              <a:off x="2981312" y="3664233"/>
              <a:ext cx="1234440" cy="1310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0" kern="0" dirty="0">
                  <a:solidFill>
                    <a:srgbClr val="44546A"/>
                  </a:solidFill>
                  <a:latin typeface="方正字迹-长江行书简体" panose="02010600010101010101" pitchFamily="2" charset="-122"/>
                  <a:ea typeface="文鼎中行书繁" panose="02010609010101010101" pitchFamily="49" charset="-122"/>
                  <a:cs typeface="Times New Roman" panose="02020603050405020304" pitchFamily="18" charset="0"/>
                </a:rPr>
                <a:t>丑</a:t>
              </a:r>
              <a:endParaRPr lang="zh-CN" altLang="en-US" sz="8000" kern="0" dirty="0">
                <a:latin typeface="方正字迹-长江行书简体" panose="02010600010101010101" pitchFamily="2" charset="-122"/>
                <a:ea typeface="文鼎中行书繁" panose="02010609010101010101" pitchFamily="49" charset="-122"/>
              </a:endParaRPr>
            </a:p>
          </p:txBody>
        </p:sp>
      </p:grpSp>
      <p:sp>
        <p:nvSpPr>
          <p:cNvPr id="11" name="副标题 2">
            <a:extLst>
              <a:ext uri="{FF2B5EF4-FFF2-40B4-BE49-F238E27FC236}">
                <a16:creationId xmlns:a16="http://schemas.microsoft.com/office/drawing/2014/main" id="{AE5F38BC-8942-4A68-A284-41A8CE537CE8}"/>
              </a:ext>
            </a:extLst>
          </p:cNvPr>
          <p:cNvSpPr txBox="1">
            <a:spLocks/>
          </p:cNvSpPr>
          <p:nvPr/>
        </p:nvSpPr>
        <p:spPr>
          <a:xfrm>
            <a:off x="6528619" y="3869474"/>
            <a:ext cx="3061277" cy="120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zh-CN" sz="3200" b="1" kern="0" spc="-150" dirty="0">
                <a:solidFill>
                  <a:srgbClr val="44546A"/>
                </a:solidFill>
                <a:latin typeface="Caviar Dreams" panose="020B0402020204020504" pitchFamily="34" charset="0"/>
                <a:ea typeface="Roboto Bk" pitchFamily="2" charset="0"/>
                <a:cs typeface="Times New Roman" panose="02020603050405020304" pitchFamily="18" charset="0"/>
              </a:rPr>
              <a:t>Bakery, shakery, tudousi</a:t>
            </a:r>
            <a:endParaRPr lang="zh-CN" altLang="en-US" sz="3200" b="1" kern="0" spc="-15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1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3F38-16D0-49A8-98A4-9CF21759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25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13800" kern="0" spc="900" dirty="0">
                <a:solidFill>
                  <a:srgbClr val="44546A"/>
                </a:solidFill>
                <a:effectLst/>
                <a:latin typeface="the Rochester" panose="02000500000000000000" pitchFamily="50" charset="0"/>
                <a:ea typeface="Louis Vuitton Global Light" pitchFamily="2" charset="-122"/>
                <a:cs typeface="Louis Vuitton Global Light" pitchFamily="2" charset="-122"/>
              </a:rPr>
              <a:t>Acheulean&amp;Co.</a:t>
            </a:r>
            <a:endParaRPr lang="zh-CN" altLang="en-US" sz="85700" kern="0" spc="900" dirty="0">
              <a:latin typeface="the Rochester" panose="02000500000000000000" pitchFamily="50" charset="0"/>
              <a:ea typeface="Louis Vuitton Global Light" pitchFamily="2" charset="-122"/>
              <a:cs typeface="Louis Vuitton Global Light" pitchFamily="2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4B4428B-BEF0-40E0-8C08-85FE6B40427E}"/>
              </a:ext>
            </a:extLst>
          </p:cNvPr>
          <p:cNvSpPr txBox="1">
            <a:spLocks/>
          </p:cNvSpPr>
          <p:nvPr/>
        </p:nvSpPr>
        <p:spPr>
          <a:xfrm>
            <a:off x="5886819" y="4053329"/>
            <a:ext cx="431636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kern="0" dirty="0">
                <a:solidFill>
                  <a:srgbClr val="44546A"/>
                </a:solidFill>
                <a:latin typeface="N&amp;D font" panose="02000000000000000000" pitchFamily="2" charset="0"/>
                <a:ea typeface="等线" panose="02010600030101010101" pitchFamily="2" charset="-122"/>
                <a:cs typeface="Times New Roman" panose="02020603050405020304" pitchFamily="18" charset="0"/>
              </a:rPr>
              <a:t>Bakery, shakery </a:t>
            </a:r>
          </a:p>
          <a:p>
            <a:pPr algn="r"/>
            <a:r>
              <a:rPr lang="en-US" altLang="zh-CN" sz="2800" kern="0" dirty="0">
                <a:solidFill>
                  <a:srgbClr val="44546A"/>
                </a:solidFill>
                <a:latin typeface="N&amp;D font" panose="02000000000000000000" pitchFamily="2" charset="0"/>
                <a:ea typeface="等线" panose="02010600030101010101" pitchFamily="2" charset="-122"/>
                <a:cs typeface="Times New Roman" panose="02020603050405020304" pitchFamily="18" charset="0"/>
              </a:rPr>
              <a:t>tudousi</a:t>
            </a:r>
            <a:endParaRPr lang="zh-CN" altLang="en-US" sz="2800" kern="0" dirty="0">
              <a:latin typeface="N&amp;D font" panose="02000000000000000000" pitchFamily="2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59A3D365-EDC5-49DA-837E-811A3B5E9CE5}"/>
              </a:ext>
            </a:extLst>
          </p:cNvPr>
          <p:cNvSpPr txBox="1">
            <a:spLocks/>
          </p:cNvSpPr>
          <p:nvPr/>
        </p:nvSpPr>
        <p:spPr>
          <a:xfrm>
            <a:off x="1988820" y="3734117"/>
            <a:ext cx="2621280" cy="144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kern="0" dirty="0">
                <a:solidFill>
                  <a:srgbClr val="44546A"/>
                </a:solidFill>
                <a:latin typeface="★流丽行书" panose="03000600000000000000" pitchFamily="66" charset="-128"/>
                <a:ea typeface="★流丽行书" panose="03000600000000000000" pitchFamily="66" charset="-128"/>
                <a:cs typeface="Times New Roman" panose="02020603050405020304" pitchFamily="18" charset="0"/>
              </a:rPr>
              <a:t>阿丑</a:t>
            </a:r>
            <a:endParaRPr lang="zh-CN" altLang="en-US" sz="2800" dirty="0">
              <a:latin typeface="★流丽行书" panose="03000600000000000000" pitchFamily="66" charset="-128"/>
              <a:ea typeface="★流丽行书" panose="03000600000000000000" pitchFamily="66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52A9-094C-4289-A433-DE37CE32DA22}"/>
              </a:ext>
            </a:extLst>
          </p:cNvPr>
          <p:cNvSpPr/>
          <p:nvPr/>
        </p:nvSpPr>
        <p:spPr>
          <a:xfrm>
            <a:off x="207818" y="6292734"/>
            <a:ext cx="914400" cy="3991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金妈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D8FD17-9CE2-4E48-BF50-8787B59613F9}"/>
              </a:ext>
            </a:extLst>
          </p:cNvPr>
          <p:cNvSpPr/>
          <p:nvPr/>
        </p:nvSpPr>
        <p:spPr>
          <a:xfrm>
            <a:off x="1216429" y="6292734"/>
            <a:ext cx="914400" cy="399156"/>
          </a:xfrm>
          <a:prstGeom prst="rect">
            <a:avLst/>
          </a:prstGeom>
          <a:solidFill>
            <a:srgbClr val="D1F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辰辰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94CC26-68D7-4DD1-B776-0D1D8FE360FF}"/>
              </a:ext>
            </a:extLst>
          </p:cNvPr>
          <p:cNvSpPr/>
          <p:nvPr/>
        </p:nvSpPr>
        <p:spPr>
          <a:xfrm>
            <a:off x="207819" y="5496232"/>
            <a:ext cx="914400" cy="675269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拎包</a:t>
            </a:r>
            <a:endParaRPr lang="en-US" altLang="zh-CN" sz="1600" dirty="0">
              <a:solidFill>
                <a:schemeClr val="tx1"/>
              </a:solidFill>
              <a:latin typeface="【微博@某菁 分享】汉仪易烊千玺体" panose="02010509060101010101" pitchFamily="49" charset="-122"/>
              <a:ea typeface="【微博@某菁 分享】汉仪易烊千玺体" panose="020105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E1160-BF0A-40A9-983A-690614079C84}"/>
              </a:ext>
            </a:extLst>
          </p:cNvPr>
          <p:cNvSpPr/>
          <p:nvPr/>
        </p:nvSpPr>
        <p:spPr>
          <a:xfrm>
            <a:off x="1216429" y="5496232"/>
            <a:ext cx="914400" cy="675269"/>
          </a:xfrm>
          <a:prstGeom prst="rect">
            <a:avLst/>
          </a:prstGeom>
          <a:noFill/>
          <a:ln>
            <a:solidFill>
              <a:srgbClr val="D1FF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纸巾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【微博@某菁 分享】汉仪易烊千玺体" panose="02010509060101010101" pitchFamily="49" charset="-122"/>
              <a:ea typeface="【微博@某菁 分享】汉仪易烊千玺体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05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3F38-16D0-49A8-98A4-9CF21759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9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10000" b="1" kern="0" spc="900" dirty="0">
                <a:solidFill>
                  <a:srgbClr val="44546A"/>
                </a:solidFill>
                <a:effectLst/>
                <a:latin typeface="Romantic Couple" panose="02000500000000000000" pitchFamily="2" charset="0"/>
                <a:ea typeface="Louis Vuitton Global Light" pitchFamily="2" charset="-122"/>
                <a:cs typeface="Louis Vuitton Global Light" pitchFamily="2" charset="-122"/>
              </a:rPr>
              <a:t>Acheulean Co.</a:t>
            </a:r>
            <a:endParaRPr lang="zh-CN" altLang="en-US" sz="10000" b="1" kern="0" spc="900" dirty="0">
              <a:latin typeface="Romantic Couple" panose="02000500000000000000" pitchFamily="2" charset="0"/>
              <a:ea typeface="Louis Vuitton Global Light" pitchFamily="2" charset="-122"/>
              <a:cs typeface="Louis Vuitton Global Light" pitchFamily="2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4B4428B-BEF0-40E0-8C08-85FE6B40427E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87249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400" kern="0" dirty="0">
                <a:solidFill>
                  <a:srgbClr val="44546A"/>
                </a:solidFill>
                <a:latin typeface="Romantic Couple" panose="02000500000000000000" pitchFamily="2" charset="0"/>
                <a:ea typeface="等线" panose="02010600030101010101" pitchFamily="2" charset="-122"/>
                <a:cs typeface="Rubik Light" panose="00000400000000000000" pitchFamily="2" charset="-79"/>
              </a:rPr>
              <a:t>Bakery </a:t>
            </a:r>
            <a:r>
              <a:rPr lang="en-US" altLang="zh-CN" sz="4400" kern="0" dirty="0">
                <a:solidFill>
                  <a:srgbClr val="44546A"/>
                </a:solidFill>
                <a:latin typeface="the Rochester" panose="02000500000000000000" pitchFamily="50" charset="0"/>
                <a:ea typeface="等线" panose="02010600030101010101" pitchFamily="2" charset="-122"/>
                <a:cs typeface="Rubik Light" panose="00000400000000000000" pitchFamily="2" charset="-79"/>
              </a:rPr>
              <a:t>Patissier</a:t>
            </a:r>
            <a:r>
              <a:rPr lang="en-US" altLang="zh-CN" sz="4400" kern="0" dirty="0">
                <a:solidFill>
                  <a:srgbClr val="44546A"/>
                </a:solidFill>
                <a:latin typeface="Romantic Couple" panose="02000500000000000000" pitchFamily="2" charset="0"/>
                <a:ea typeface="等线" panose="02010600030101010101" pitchFamily="2" charset="-122"/>
                <a:cs typeface="Rubik Light" panose="00000400000000000000" pitchFamily="2" charset="-79"/>
              </a:rPr>
              <a:t> Tudousi</a:t>
            </a:r>
            <a:endParaRPr lang="zh-CN" altLang="en-US" sz="4400" kern="0" dirty="0">
              <a:latin typeface="Romantic Couple" panose="02000500000000000000" pitchFamily="2" charset="0"/>
              <a:cs typeface="Rubik Light" panose="00000400000000000000" pitchFamily="2" charset="-79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8B14A106-AA2B-4150-AD4E-B46017892076}"/>
              </a:ext>
            </a:extLst>
          </p:cNvPr>
          <p:cNvSpPr txBox="1">
            <a:spLocks/>
          </p:cNvSpPr>
          <p:nvPr/>
        </p:nvSpPr>
        <p:spPr>
          <a:xfrm>
            <a:off x="2042160" y="3734117"/>
            <a:ext cx="1968917" cy="131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kern="0" dirty="0">
                <a:solidFill>
                  <a:srgbClr val="44546A"/>
                </a:solidFill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  <a:cs typeface="Times New Roman" panose="02020603050405020304" pitchFamily="18" charset="0"/>
              </a:rPr>
              <a:t>阿丑</a:t>
            </a:r>
            <a:endParaRPr lang="zh-CN" altLang="en-US" dirty="0">
              <a:latin typeface="【微博@某菁 分享】汉仪易烊千玺体" panose="02010509060101010101" pitchFamily="49" charset="-122"/>
              <a:ea typeface="【微博@某菁 分享】汉仪易烊千玺体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AA3206-9AA6-427F-B7BC-FAE05D355887}"/>
              </a:ext>
            </a:extLst>
          </p:cNvPr>
          <p:cNvSpPr/>
          <p:nvPr/>
        </p:nvSpPr>
        <p:spPr>
          <a:xfrm>
            <a:off x="207818" y="6292734"/>
            <a:ext cx="914400" cy="3991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【微博@某菁 分享】汉仪易烊千玺体" panose="02010509060101010101" pitchFamily="49" charset="-122"/>
                <a:ea typeface="【微博@某菁 分享】汉仪易烊千玺体" panose="02010509060101010101" pitchFamily="49" charset="-122"/>
              </a:rPr>
              <a:t>金妈</a:t>
            </a:r>
          </a:p>
        </p:txBody>
      </p:sp>
    </p:spTree>
    <p:extLst>
      <p:ext uri="{BB962C8B-B14F-4D97-AF65-F5344CB8AC3E}">
        <p14:creationId xmlns:p14="http://schemas.microsoft.com/office/powerpoint/2010/main" val="238975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Nishanpuran">
      <a:dk1>
        <a:sysClr val="windowText" lastClr="000000"/>
      </a:dk1>
      <a:lt1>
        <a:sysClr val="window" lastClr="FFFFFF"/>
      </a:lt1>
      <a:dk2>
        <a:srgbClr val="131C6B"/>
      </a:dk2>
      <a:lt2>
        <a:srgbClr val="3EB1CC"/>
      </a:lt2>
      <a:accent1>
        <a:srgbClr val="C50017"/>
      </a:accent1>
      <a:accent2>
        <a:srgbClr val="F7911E"/>
      </a:accent2>
      <a:accent3>
        <a:srgbClr val="EF5205"/>
      </a:accent3>
      <a:accent4>
        <a:srgbClr val="7A2280"/>
      </a:accent4>
      <a:accent5>
        <a:srgbClr val="4C1D52"/>
      </a:accent5>
      <a:accent6>
        <a:srgbClr val="4655A5"/>
      </a:accent6>
      <a:hlink>
        <a:srgbClr val="4F6128"/>
      </a:hlink>
      <a:folHlink>
        <a:srgbClr val="4F612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59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【微博@某菁 分享】汉仪易烊千玺体</vt:lpstr>
      <vt:lpstr>★流丽行书</vt:lpstr>
      <vt:lpstr>Louis Vuitton Global Light</vt:lpstr>
      <vt:lpstr>等线</vt:lpstr>
      <vt:lpstr>等线 Light</vt:lpstr>
      <vt:lpstr>方正字迹-长江行书简体</vt:lpstr>
      <vt:lpstr>禹卫书法行书繁体
</vt:lpstr>
      <vt:lpstr>Arial</vt:lpstr>
      <vt:lpstr>Caviar Dreams</vt:lpstr>
      <vt:lpstr>N&amp;D font</vt:lpstr>
      <vt:lpstr>Romantic Couple</vt:lpstr>
      <vt:lpstr>Sharon</vt:lpstr>
      <vt:lpstr>the Rochester</vt:lpstr>
      <vt:lpstr>Office 主题​​</vt:lpstr>
      <vt:lpstr>ACHEULEAN &amp; CO.</vt:lpstr>
      <vt:lpstr>Acheulean&amp;Co.</vt:lpstr>
      <vt:lpstr>Acheulean&amp;Co.</vt:lpstr>
      <vt:lpstr>Acheulean&amp;Co.</vt:lpstr>
      <vt:lpstr>Acheulean Co.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ACHEULEAN</dc:title>
  <dc:creator>Wong Hoyeung</dc:creator>
  <cp:lastModifiedBy>Wong Hoyeung</cp:lastModifiedBy>
  <cp:revision>76</cp:revision>
  <dcterms:created xsi:type="dcterms:W3CDTF">2021-03-03T04:48:32Z</dcterms:created>
  <dcterms:modified xsi:type="dcterms:W3CDTF">2021-04-13T14:12:37Z</dcterms:modified>
</cp:coreProperties>
</file>