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</p:sldIdLst>
  <p:sldSz cx="9194800" cy="6896100"/>
  <p:notesSz cx="9194800" cy="689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0"/>
    <p:restoredTop sz="90886" autoAdjust="0"/>
  </p:normalViewPr>
  <p:slideViewPr>
    <p:cSldViewPr>
      <p:cViewPr varScale="1">
        <p:scale>
          <a:sx n="91" d="100"/>
          <a:sy n="91" d="100"/>
        </p:scale>
        <p:origin x="11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8588" y="0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AC42F-ABCF-C745-A438-98CE1933CAE2}" type="datetimeFigureOut">
              <a:rPr lang="x-none" smtClean="0"/>
              <a:t>3/3/2021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6413" y="862013"/>
            <a:ext cx="3101975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9163" y="3319463"/>
            <a:ext cx="7356475" cy="2714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50025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8588" y="6550025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00DDF-8C39-0446-A847-C825FE0BCCA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60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F67D1-1D40-466C-9E6D-8EC484398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350" y="1128599"/>
            <a:ext cx="6896100" cy="2400864"/>
          </a:xfrm>
        </p:spPr>
        <p:txBody>
          <a:bodyPr anchor="b"/>
          <a:lstStyle>
            <a:lvl1pPr algn="ctr">
              <a:defRPr sz="4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350" y="3622049"/>
            <a:ext cx="6896100" cy="1664961"/>
          </a:xfrm>
        </p:spPr>
        <p:txBody>
          <a:bodyPr/>
          <a:lstStyle>
            <a:lvl1pPr marL="0" indent="0" algn="ctr">
              <a:buNone/>
              <a:defRPr sz="1810"/>
            </a:lvl1pPr>
            <a:lvl2pPr marL="344820" indent="0" algn="ctr">
              <a:buNone/>
              <a:defRPr sz="1508"/>
            </a:lvl2pPr>
            <a:lvl3pPr marL="689640" indent="0" algn="ctr">
              <a:buNone/>
              <a:defRPr sz="1358"/>
            </a:lvl3pPr>
            <a:lvl4pPr marL="1034461" indent="0" algn="ctr">
              <a:buNone/>
              <a:defRPr sz="1207"/>
            </a:lvl4pPr>
            <a:lvl5pPr marL="1379281" indent="0" algn="ctr">
              <a:buNone/>
              <a:defRPr sz="1207"/>
            </a:lvl5pPr>
            <a:lvl6pPr marL="1724101" indent="0" algn="ctr">
              <a:buNone/>
              <a:defRPr sz="1207"/>
            </a:lvl6pPr>
            <a:lvl7pPr marL="2068921" indent="0" algn="ctr">
              <a:buNone/>
              <a:defRPr sz="1207"/>
            </a:lvl7pPr>
            <a:lvl8pPr marL="2413742" indent="0" algn="ctr">
              <a:buNone/>
              <a:defRPr sz="1207"/>
            </a:lvl8pPr>
            <a:lvl9pPr marL="2758562" indent="0" algn="ctr">
              <a:buNone/>
              <a:defRPr sz="12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7AF7-0306-2046-8DE4-92400D20E4E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8715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6EC8-AD21-2140-BE47-A75734A97B88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7710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0029" y="367153"/>
            <a:ext cx="1982629" cy="5844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2143" y="367153"/>
            <a:ext cx="5832951" cy="5844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1A1F-2661-A443-B6E4-27B8E93BA68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9908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5"/>
            <a:ext cx="7021529" cy="952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8371266" cy="4893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737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4" y="1719237"/>
            <a:ext cx="7930515" cy="2868586"/>
          </a:xfrm>
        </p:spPr>
        <p:txBody>
          <a:bodyPr anchor="b"/>
          <a:lstStyle>
            <a:lvl1pPr>
              <a:defRPr sz="4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354" y="4614961"/>
            <a:ext cx="7930515" cy="1508521"/>
          </a:xfrm>
        </p:spPr>
        <p:txBody>
          <a:bodyPr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344820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2pPr>
            <a:lvl3pPr marL="68964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3pPr>
            <a:lvl4pPr marL="103446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4pPr>
            <a:lvl5pPr marL="137928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5pPr>
            <a:lvl6pPr marL="172410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6pPr>
            <a:lvl7pPr marL="206892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7pPr>
            <a:lvl8pPr marL="241374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8pPr>
            <a:lvl9pPr marL="275856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E1F3-A585-AF48-A348-EE6FB103D765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5016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143" y="1835767"/>
            <a:ext cx="3907790" cy="437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868" y="1835767"/>
            <a:ext cx="3907790" cy="437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06F-B311-9E44-BDD3-BB3A50F72D5B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94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233" y="367154"/>
            <a:ext cx="7010622" cy="9648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41" y="1690503"/>
            <a:ext cx="3889831" cy="828489"/>
          </a:xfrm>
        </p:spPr>
        <p:txBody>
          <a:bodyPr anchor="b"/>
          <a:lstStyle>
            <a:lvl1pPr marL="0" indent="0">
              <a:buNone/>
              <a:defRPr sz="1810" b="1"/>
            </a:lvl1pPr>
            <a:lvl2pPr marL="344820" indent="0">
              <a:buNone/>
              <a:defRPr sz="1508" b="1"/>
            </a:lvl2pPr>
            <a:lvl3pPr marL="689640" indent="0">
              <a:buNone/>
              <a:defRPr sz="1358" b="1"/>
            </a:lvl3pPr>
            <a:lvl4pPr marL="1034461" indent="0">
              <a:buNone/>
              <a:defRPr sz="1207" b="1"/>
            </a:lvl4pPr>
            <a:lvl5pPr marL="1379281" indent="0">
              <a:buNone/>
              <a:defRPr sz="1207" b="1"/>
            </a:lvl5pPr>
            <a:lvl6pPr marL="1724101" indent="0">
              <a:buNone/>
              <a:defRPr sz="1207" b="1"/>
            </a:lvl6pPr>
            <a:lvl7pPr marL="2068921" indent="0">
              <a:buNone/>
              <a:defRPr sz="1207" b="1"/>
            </a:lvl7pPr>
            <a:lvl8pPr marL="2413742" indent="0">
              <a:buNone/>
              <a:defRPr sz="1207" b="1"/>
            </a:lvl8pPr>
            <a:lvl9pPr marL="2758562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341" y="2518992"/>
            <a:ext cx="3889831" cy="370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4867" y="1690503"/>
            <a:ext cx="3908988" cy="828489"/>
          </a:xfrm>
        </p:spPr>
        <p:txBody>
          <a:bodyPr anchor="b"/>
          <a:lstStyle>
            <a:lvl1pPr marL="0" indent="0">
              <a:buNone/>
              <a:defRPr sz="1810" b="1"/>
            </a:lvl1pPr>
            <a:lvl2pPr marL="344820" indent="0">
              <a:buNone/>
              <a:defRPr sz="1508" b="1"/>
            </a:lvl2pPr>
            <a:lvl3pPr marL="689640" indent="0">
              <a:buNone/>
              <a:defRPr sz="1358" b="1"/>
            </a:lvl3pPr>
            <a:lvl4pPr marL="1034461" indent="0">
              <a:buNone/>
              <a:defRPr sz="1207" b="1"/>
            </a:lvl4pPr>
            <a:lvl5pPr marL="1379281" indent="0">
              <a:buNone/>
              <a:defRPr sz="1207" b="1"/>
            </a:lvl5pPr>
            <a:lvl6pPr marL="1724101" indent="0">
              <a:buNone/>
              <a:defRPr sz="1207" b="1"/>
            </a:lvl6pPr>
            <a:lvl7pPr marL="2068921" indent="0">
              <a:buNone/>
              <a:defRPr sz="1207" b="1"/>
            </a:lvl7pPr>
            <a:lvl8pPr marL="2413742" indent="0">
              <a:buNone/>
              <a:defRPr sz="1207" b="1"/>
            </a:lvl8pPr>
            <a:lvl9pPr marL="2758562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4867" y="2518992"/>
            <a:ext cx="3908988" cy="370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972-4396-A244-B298-BCD3C72008E2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4478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6C56-987D-4A4E-B2C0-737E7C32F23A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29070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FC5-98E3-7C48-97CB-2FEC18E49D1F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9858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459740"/>
            <a:ext cx="2965562" cy="1609090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87" y="992911"/>
            <a:ext cx="4654868" cy="4900701"/>
          </a:xfrm>
        </p:spPr>
        <p:txBody>
          <a:bodyPr/>
          <a:lstStyle>
            <a:lvl1pPr>
              <a:defRPr sz="2413"/>
            </a:lvl1pPr>
            <a:lvl2pPr>
              <a:defRPr sz="2112"/>
            </a:lvl2pPr>
            <a:lvl3pPr>
              <a:defRPr sz="1810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068830"/>
            <a:ext cx="2965562" cy="3832763"/>
          </a:xfrm>
        </p:spPr>
        <p:txBody>
          <a:bodyPr/>
          <a:lstStyle>
            <a:lvl1pPr marL="0" indent="0">
              <a:buNone/>
              <a:defRPr sz="1207"/>
            </a:lvl1pPr>
            <a:lvl2pPr marL="344820" indent="0">
              <a:buNone/>
              <a:defRPr sz="1056"/>
            </a:lvl2pPr>
            <a:lvl3pPr marL="689640" indent="0">
              <a:buNone/>
              <a:defRPr sz="905"/>
            </a:lvl3pPr>
            <a:lvl4pPr marL="1034461" indent="0">
              <a:buNone/>
              <a:defRPr sz="754"/>
            </a:lvl4pPr>
            <a:lvl5pPr marL="1379281" indent="0">
              <a:buNone/>
              <a:defRPr sz="754"/>
            </a:lvl5pPr>
            <a:lvl6pPr marL="1724101" indent="0">
              <a:buNone/>
              <a:defRPr sz="754"/>
            </a:lvl6pPr>
            <a:lvl7pPr marL="2068921" indent="0">
              <a:buNone/>
              <a:defRPr sz="754"/>
            </a:lvl7pPr>
            <a:lvl8pPr marL="2413742" indent="0">
              <a:buNone/>
              <a:defRPr sz="754"/>
            </a:lvl8pPr>
            <a:lvl9pPr marL="2758562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1CD9-1554-BD42-A016-1E59A4600CA6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4465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459740"/>
            <a:ext cx="2965562" cy="1609090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08987" y="992911"/>
            <a:ext cx="4654868" cy="4900701"/>
          </a:xfrm>
        </p:spPr>
        <p:txBody>
          <a:bodyPr/>
          <a:lstStyle>
            <a:lvl1pPr marL="0" indent="0">
              <a:buNone/>
              <a:defRPr sz="2413"/>
            </a:lvl1pPr>
            <a:lvl2pPr marL="344820" indent="0">
              <a:buNone/>
              <a:defRPr sz="2112"/>
            </a:lvl2pPr>
            <a:lvl3pPr marL="689640" indent="0">
              <a:buNone/>
              <a:defRPr sz="1810"/>
            </a:lvl3pPr>
            <a:lvl4pPr marL="1034461" indent="0">
              <a:buNone/>
              <a:defRPr sz="1508"/>
            </a:lvl4pPr>
            <a:lvl5pPr marL="1379281" indent="0">
              <a:buNone/>
              <a:defRPr sz="1508"/>
            </a:lvl5pPr>
            <a:lvl6pPr marL="1724101" indent="0">
              <a:buNone/>
              <a:defRPr sz="1508"/>
            </a:lvl6pPr>
            <a:lvl7pPr marL="2068921" indent="0">
              <a:buNone/>
              <a:defRPr sz="1508"/>
            </a:lvl7pPr>
            <a:lvl8pPr marL="2413742" indent="0">
              <a:buNone/>
              <a:defRPr sz="1508"/>
            </a:lvl8pPr>
            <a:lvl9pPr marL="2758562" indent="0">
              <a:buNone/>
              <a:defRPr sz="150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068830"/>
            <a:ext cx="2965562" cy="3832763"/>
          </a:xfrm>
        </p:spPr>
        <p:txBody>
          <a:bodyPr/>
          <a:lstStyle>
            <a:lvl1pPr marL="0" indent="0">
              <a:buNone/>
              <a:defRPr sz="1207"/>
            </a:lvl1pPr>
            <a:lvl2pPr marL="344820" indent="0">
              <a:buNone/>
              <a:defRPr sz="1056"/>
            </a:lvl2pPr>
            <a:lvl3pPr marL="689640" indent="0">
              <a:buNone/>
              <a:defRPr sz="905"/>
            </a:lvl3pPr>
            <a:lvl4pPr marL="1034461" indent="0">
              <a:buNone/>
              <a:defRPr sz="754"/>
            </a:lvl4pPr>
            <a:lvl5pPr marL="1379281" indent="0">
              <a:buNone/>
              <a:defRPr sz="754"/>
            </a:lvl5pPr>
            <a:lvl6pPr marL="1724101" indent="0">
              <a:buNone/>
              <a:defRPr sz="754"/>
            </a:lvl6pPr>
            <a:lvl7pPr marL="2068921" indent="0">
              <a:buNone/>
              <a:defRPr sz="754"/>
            </a:lvl7pPr>
            <a:lvl8pPr marL="2413742" indent="0">
              <a:buNone/>
              <a:defRPr sz="754"/>
            </a:lvl8pPr>
            <a:lvl9pPr marL="2758562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022C-BFAC-F647-908B-AD314C1730E1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8138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4"/>
            <a:ext cx="7021529" cy="93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760" y="1455177"/>
            <a:ext cx="8136898" cy="4756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6789" y="6556666"/>
            <a:ext cx="1154183" cy="348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6249-A139-AF4F-AC56-0D5C79645F3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5778" y="6565259"/>
            <a:ext cx="3103245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93828" y="6565259"/>
            <a:ext cx="2068830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6705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l" defTabSz="689640" rtl="0" eaLnBrk="1" latinLnBrk="0" hangingPunct="1">
        <a:lnSpc>
          <a:spcPct val="90000"/>
        </a:lnSpc>
        <a:spcBef>
          <a:spcPct val="0"/>
        </a:spcBef>
        <a:buNone/>
        <a:defRPr sz="33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410" indent="-172410" algn="l" defTabSz="689640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17230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86205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8" kern="1200">
          <a:solidFill>
            <a:schemeClr val="tx1"/>
          </a:solidFill>
          <a:latin typeface="+mn-lt"/>
          <a:ea typeface="+mn-ea"/>
          <a:cs typeface="+mn-cs"/>
        </a:defRPr>
      </a:lvl3pPr>
      <a:lvl4pPr marL="120687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55169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89651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24133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58615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93097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1pPr>
      <a:lvl2pPr marL="34482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2pPr>
      <a:lvl3pPr marL="68964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3446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37928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72410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06892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413742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758562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3" y="1619250"/>
            <a:ext cx="9194800" cy="1828800"/>
          </a:xfrm>
        </p:spPr>
        <p:txBody>
          <a:bodyPr>
            <a:normAutofit/>
          </a:bodyPr>
          <a:lstStyle/>
          <a:p>
            <a:r>
              <a:rPr lang="en-US" sz="4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FLUTTER</a:t>
            </a:r>
            <a:br>
              <a:rPr lang="en-US" sz="4073" b="1" dirty="0"/>
            </a:br>
            <a:endParaRPr lang="en-US" sz="4073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6AE344-C4E1-3941-BCF1-05F05A8F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4D0-7379-EB4D-BD37-E45BAC30BC74}" type="datetime1">
              <a:rPr lang="en-US" smtClean="0"/>
              <a:t>3/3/2021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9596-5C50-924F-B003-8DC1A08E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1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9685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75EC-69E3-4C22-A543-AC0F30B8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5"/>
            <a:ext cx="7021529" cy="4138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I.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3D5A-83C3-4828-9734-B1B2E7DE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2794045" cy="4904463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SDK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Google.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Dart.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2017.</a:t>
            </a:r>
          </a:p>
          <a:p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12 </a:t>
            </a:r>
            <a:r>
              <a:rPr lang="en-US" dirty="0" err="1"/>
              <a:t>năm</a:t>
            </a:r>
            <a:r>
              <a:rPr lang="en-US" dirty="0"/>
              <a:t> 2018.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CB50-CB0A-424B-9353-3339A235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63BAB-7C43-4D32-9EC7-C4961FB0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2</a:t>
            </a:fld>
            <a:endParaRPr spc="-16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3BCD81-B652-4C52-AC8A-F06363EDF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7" y="1439187"/>
            <a:ext cx="5415232" cy="3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2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E413-32C4-4E1E-9427-EFD5B6B3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II.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Flutter.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6226-62C0-4CAC-B976-322AA180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38C6-4703-4FC7-ADAF-7628D232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3</a:t>
            </a:fld>
            <a:endParaRPr spc="-16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F1709-6A72-4769-9A6B-CE83439B3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7" y="1466850"/>
            <a:ext cx="8465826" cy="44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543D-6383-4050-9FFB-E33261ED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flutter mobile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4590-6401-4E4A-B2BB-D907B10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62EB0-EE19-41DA-AD3D-D6BE587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4</a:t>
            </a:fld>
            <a:endParaRPr spc="-165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9B10DD-DB27-44EE-8626-24C98F88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8" y="1543050"/>
            <a:ext cx="8281543" cy="4648199"/>
          </a:xfrm>
        </p:spPr>
      </p:pic>
    </p:spTree>
    <p:extLst>
      <p:ext uri="{BB962C8B-B14F-4D97-AF65-F5344CB8AC3E}">
        <p14:creationId xmlns:p14="http://schemas.microsoft.com/office/powerpoint/2010/main" val="21192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808D-C841-490F-8DE7-E337BE5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 web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00262D-AE5C-4EA6-90EC-E0F4E9E6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" y="1847850"/>
            <a:ext cx="8370888" cy="3423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1F58-5BEB-4035-A69D-215A54D8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B79D-4CED-4A0D-AC17-135F40F1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5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9141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D889-E264-4D57-944F-D123D098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04E8C3-6EB3-46D8-8412-302BE23AB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03557"/>
            <a:ext cx="8370888" cy="4365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881E-451D-4A56-902F-3EF3127A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8442-4B07-4AF8-BDD0-9F9F030C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6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88668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B2C-253C-45BF-92E4-48715578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flutter </a:t>
            </a:r>
            <a:r>
              <a:rPr lang="en-US" dirty="0" err="1"/>
              <a:t>năm</a:t>
            </a:r>
            <a:r>
              <a:rPr lang="en-US"/>
              <a:t> 2020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B2602-2DEC-4CC6-94A7-8E3CAC2E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03557"/>
            <a:ext cx="8370888" cy="4365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36B3-2466-4DE5-BD29-CF7E6997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864B0-C3EB-4006-B79E-1662A2ED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7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19108565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mau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slide_mau_2</Template>
  <TotalTime>746</TotalTime>
  <Words>106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slide_mau_2</vt:lpstr>
      <vt:lpstr>GIỚI THIỆU TỔNG QUAN VỀ FLUTTER </vt:lpstr>
      <vt:lpstr>I. Giới thiệu.</vt:lpstr>
      <vt:lpstr>II. Kiến trúc tổng thể của Flutter.</vt:lpstr>
      <vt:lpstr>Các lớp kiến trúc flutter mobile </vt:lpstr>
      <vt:lpstr>Các lớp kiến trúc của flutter web</vt:lpstr>
      <vt:lpstr>Ưu và nhược điểm của Flutter.</vt:lpstr>
      <vt:lpstr>Thống kê flutter năm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Objectives</dc:title>
  <cp:lastModifiedBy>Võ Đăng Lâm</cp:lastModifiedBy>
  <cp:revision>111</cp:revision>
  <dcterms:created xsi:type="dcterms:W3CDTF">2020-12-26T01:04:12Z</dcterms:created>
  <dcterms:modified xsi:type="dcterms:W3CDTF">2021-03-03T02:36:17Z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2013-05-09T00:00:00Z</vt:filetime>
  </property>
  <property fmtid="{D5CDD505-2E9C-101B-9397-08002B2CF9AE}" pid="3" name="Creator">
    <vt:lpwstr>Microsoft Office PowerPoint</vt:lpwstr>
  </property>
  <property fmtid="{D5CDD505-2E9C-101B-9397-08002B2CF9AE}" pid="4" name="LastSaved">
    <vt:filetime>2020-12-26T00:00:00Z</vt:filetime>
  </property>
</Properties>
</file>