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notesMasterIdLst>
    <p:notesMasterId r:id="rId9"/>
  </p:notesMasterIdLst>
  <p:sldIdLst>
    <p:sldId id="290" r:id="rId2"/>
    <p:sldId id="291" r:id="rId3"/>
    <p:sldId id="292" r:id="rId4"/>
    <p:sldId id="293" r:id="rId5"/>
    <p:sldId id="294" r:id="rId6"/>
    <p:sldId id="295" r:id="rId7"/>
    <p:sldId id="296" r:id="rId8"/>
  </p:sldIdLst>
  <p:sldSz cx="9194800" cy="6896100"/>
  <p:notesSz cx="9194800" cy="6896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80"/>
    <p:restoredTop sz="90886" autoAdjust="0"/>
  </p:normalViewPr>
  <p:slideViewPr>
    <p:cSldViewPr>
      <p:cViewPr varScale="1">
        <p:scale>
          <a:sx n="91" d="100"/>
          <a:sy n="91" d="100"/>
        </p:scale>
        <p:origin x="1114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84625" cy="3460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08588" y="0"/>
            <a:ext cx="3984625" cy="3460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DAC42F-ABCF-C745-A438-98CE1933CAE2}" type="datetimeFigureOut">
              <a:rPr lang="x-none" smtClean="0"/>
              <a:t>2/2/2021</a:t>
            </a:fld>
            <a:endParaRPr 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46413" y="862013"/>
            <a:ext cx="3101975" cy="2327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x-non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9163" y="3319463"/>
            <a:ext cx="7356475" cy="27146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50025"/>
            <a:ext cx="3984625" cy="3460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08588" y="6550025"/>
            <a:ext cx="3984625" cy="3460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F00DDF-8C39-0446-A847-C825FE0BCCA0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876068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2F67D1-1D40-466C-9E6D-8EC484398AC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3310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2C102-B8AE-4CC8-8DFD-907875E47A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9350" y="1128599"/>
            <a:ext cx="6896100" cy="2400864"/>
          </a:xfrm>
        </p:spPr>
        <p:txBody>
          <a:bodyPr anchor="b"/>
          <a:lstStyle>
            <a:lvl1pPr algn="ctr">
              <a:defRPr sz="452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06CCF0-B4C9-4910-B71B-BC5228E90B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9350" y="3622049"/>
            <a:ext cx="6896100" cy="1664961"/>
          </a:xfrm>
        </p:spPr>
        <p:txBody>
          <a:bodyPr/>
          <a:lstStyle>
            <a:lvl1pPr marL="0" indent="0" algn="ctr">
              <a:buNone/>
              <a:defRPr sz="1810"/>
            </a:lvl1pPr>
            <a:lvl2pPr marL="344820" indent="0" algn="ctr">
              <a:buNone/>
              <a:defRPr sz="1508"/>
            </a:lvl2pPr>
            <a:lvl3pPr marL="689640" indent="0" algn="ctr">
              <a:buNone/>
              <a:defRPr sz="1358"/>
            </a:lvl3pPr>
            <a:lvl4pPr marL="1034461" indent="0" algn="ctr">
              <a:buNone/>
              <a:defRPr sz="1207"/>
            </a:lvl4pPr>
            <a:lvl5pPr marL="1379281" indent="0" algn="ctr">
              <a:buNone/>
              <a:defRPr sz="1207"/>
            </a:lvl5pPr>
            <a:lvl6pPr marL="1724101" indent="0" algn="ctr">
              <a:buNone/>
              <a:defRPr sz="1207"/>
            </a:lvl6pPr>
            <a:lvl7pPr marL="2068921" indent="0" algn="ctr">
              <a:buNone/>
              <a:defRPr sz="1207"/>
            </a:lvl7pPr>
            <a:lvl8pPr marL="2413742" indent="0" algn="ctr">
              <a:buNone/>
              <a:defRPr sz="1207"/>
            </a:lvl8pPr>
            <a:lvl9pPr marL="2758562" indent="0" algn="ctr">
              <a:buNone/>
              <a:defRPr sz="1207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BE8D5-EACC-475F-B772-4C6E30ECC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E7AF7-0306-2046-8DE4-92400D20E4E5}" type="datetime1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7793E9-AE2F-44EA-9261-CDDE0A320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US" spc="30"/>
              <a:t>Copyright </a:t>
            </a:r>
            <a:r>
              <a:rPr lang="en-US" spc="40"/>
              <a:t>© </a:t>
            </a:r>
            <a:r>
              <a:rPr lang="en-US" spc="-60"/>
              <a:t>2012 </a:t>
            </a:r>
            <a:r>
              <a:rPr lang="en-US" spc="35"/>
              <a:t>Pearson </a:t>
            </a:r>
            <a:r>
              <a:rPr lang="en-US" spc="40"/>
              <a:t>Education,</a:t>
            </a:r>
            <a:r>
              <a:rPr lang="en-US" spc="-70"/>
              <a:t> </a:t>
            </a:r>
            <a:r>
              <a:rPr lang="en-US" spc="25"/>
              <a:t>Inc.</a:t>
            </a:r>
          </a:p>
          <a:p>
            <a:pPr marL="12700">
              <a:lnSpc>
                <a:spcPct val="100000"/>
              </a:lnSpc>
            </a:pPr>
            <a:r>
              <a:rPr lang="en-US" spc="35"/>
              <a:t>Publishing </a:t>
            </a:r>
            <a:r>
              <a:rPr lang="en-US" spc="25"/>
              <a:t>as </a:t>
            </a:r>
            <a:r>
              <a:rPr lang="en-US" spc="40"/>
              <a:t>Prentice</a:t>
            </a:r>
            <a:r>
              <a:rPr lang="en-US" spc="-140"/>
              <a:t> </a:t>
            </a:r>
            <a:r>
              <a:rPr lang="en-US" spc="25"/>
              <a:t>Hall</a:t>
            </a:r>
            <a:endParaRPr lang="en-US" spc="25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B453C0-1394-4470-9C6B-5680634C4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43180">
              <a:lnSpc>
                <a:spcPts val="1240"/>
              </a:lnSpc>
            </a:pPr>
            <a:r>
              <a:rPr lang="en-GB" spc="-165"/>
              <a:t>1-</a:t>
            </a:r>
            <a:fld id="{81D60167-4931-47E6-BA6A-407CBD079E47}" type="slidenum">
              <a:rPr spc="-165" smtClean="0"/>
              <a:t>‹#›</a:t>
            </a:fld>
            <a:endParaRPr spc="-165" dirty="0"/>
          </a:p>
        </p:txBody>
      </p:sp>
    </p:spTree>
    <p:extLst>
      <p:ext uri="{BB962C8B-B14F-4D97-AF65-F5344CB8AC3E}">
        <p14:creationId xmlns:p14="http://schemas.microsoft.com/office/powerpoint/2010/main" val="3871575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5D5A0-D36B-42D3-8503-A08848E90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9DE344-B2E6-4D08-8EFD-71DBF31471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4F3758-74C8-452E-83A6-2CC57BC5F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E6EC8-AD21-2140-BE47-A75734A97B88}" type="datetime1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0A3BFC-EC66-4779-8648-8C5557A28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US" spc="30"/>
              <a:t>Copyright </a:t>
            </a:r>
            <a:r>
              <a:rPr lang="en-US" spc="40"/>
              <a:t>© </a:t>
            </a:r>
            <a:r>
              <a:rPr lang="en-US" spc="-60"/>
              <a:t>2012 </a:t>
            </a:r>
            <a:r>
              <a:rPr lang="en-US" spc="35"/>
              <a:t>Pearson </a:t>
            </a:r>
            <a:r>
              <a:rPr lang="en-US" spc="40"/>
              <a:t>Education,</a:t>
            </a:r>
            <a:r>
              <a:rPr lang="en-US" spc="-70"/>
              <a:t> </a:t>
            </a:r>
            <a:r>
              <a:rPr lang="en-US" spc="25"/>
              <a:t>Inc.</a:t>
            </a:r>
          </a:p>
          <a:p>
            <a:pPr marL="12700">
              <a:lnSpc>
                <a:spcPct val="100000"/>
              </a:lnSpc>
            </a:pPr>
            <a:r>
              <a:rPr lang="en-US" spc="35"/>
              <a:t>Publishing </a:t>
            </a:r>
            <a:r>
              <a:rPr lang="en-US" spc="25"/>
              <a:t>as </a:t>
            </a:r>
            <a:r>
              <a:rPr lang="en-US" spc="40"/>
              <a:t>Prentice</a:t>
            </a:r>
            <a:r>
              <a:rPr lang="en-US" spc="-140"/>
              <a:t> </a:t>
            </a:r>
            <a:r>
              <a:rPr lang="en-US" spc="25"/>
              <a:t>Hall</a:t>
            </a:r>
            <a:endParaRPr lang="en-US" spc="25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1D2088-CE38-4639-9C50-5E8FE341B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43180">
              <a:lnSpc>
                <a:spcPts val="1240"/>
              </a:lnSpc>
            </a:pPr>
            <a:r>
              <a:rPr lang="en-GB" spc="-165"/>
              <a:t>1-</a:t>
            </a:r>
            <a:fld id="{81D60167-4931-47E6-BA6A-407CBD079E47}" type="slidenum">
              <a:rPr spc="-165" smtClean="0"/>
              <a:t>‹#›</a:t>
            </a:fld>
            <a:endParaRPr spc="-165" dirty="0"/>
          </a:p>
        </p:txBody>
      </p:sp>
    </p:spTree>
    <p:extLst>
      <p:ext uri="{BB962C8B-B14F-4D97-AF65-F5344CB8AC3E}">
        <p14:creationId xmlns:p14="http://schemas.microsoft.com/office/powerpoint/2010/main" val="277108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6662CB-0803-47C7-B8F3-343BD63757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80029" y="367153"/>
            <a:ext cx="1982629" cy="584412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913163-7159-4A13-99D8-0BF55A0089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32143" y="367153"/>
            <a:ext cx="5832951" cy="584412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937CC0-663F-45FD-AF01-CB2762545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1A1F-2661-A443-B6E4-27B8E93BA68E}" type="datetime1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F24968-DE40-4BED-BFBB-FACFDD8CF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US" spc="30"/>
              <a:t>Copyright </a:t>
            </a:r>
            <a:r>
              <a:rPr lang="en-US" spc="40"/>
              <a:t>© </a:t>
            </a:r>
            <a:r>
              <a:rPr lang="en-US" spc="-60"/>
              <a:t>2012 </a:t>
            </a:r>
            <a:r>
              <a:rPr lang="en-US" spc="35"/>
              <a:t>Pearson </a:t>
            </a:r>
            <a:r>
              <a:rPr lang="en-US" spc="40"/>
              <a:t>Education,</a:t>
            </a:r>
            <a:r>
              <a:rPr lang="en-US" spc="-70"/>
              <a:t> </a:t>
            </a:r>
            <a:r>
              <a:rPr lang="en-US" spc="25"/>
              <a:t>Inc.</a:t>
            </a:r>
          </a:p>
          <a:p>
            <a:pPr marL="12700">
              <a:lnSpc>
                <a:spcPct val="100000"/>
              </a:lnSpc>
            </a:pPr>
            <a:r>
              <a:rPr lang="en-US" spc="35"/>
              <a:t>Publishing </a:t>
            </a:r>
            <a:r>
              <a:rPr lang="en-US" spc="25"/>
              <a:t>as </a:t>
            </a:r>
            <a:r>
              <a:rPr lang="en-US" spc="40"/>
              <a:t>Prentice</a:t>
            </a:r>
            <a:r>
              <a:rPr lang="en-US" spc="-140"/>
              <a:t> </a:t>
            </a:r>
            <a:r>
              <a:rPr lang="en-US" spc="25"/>
              <a:t>Hall</a:t>
            </a:r>
            <a:endParaRPr lang="en-US" spc="25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1762EC-6177-4132-ACB5-5C730475D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43180">
              <a:lnSpc>
                <a:spcPts val="1240"/>
              </a:lnSpc>
            </a:pPr>
            <a:r>
              <a:rPr lang="en-GB" spc="-165"/>
              <a:t>1-</a:t>
            </a:r>
            <a:fld id="{81D60167-4931-47E6-BA6A-407CBD079E47}" type="slidenum">
              <a:rPr spc="-165" smtClean="0"/>
              <a:t>‹#›</a:t>
            </a:fld>
            <a:endParaRPr spc="-165" dirty="0"/>
          </a:p>
        </p:txBody>
      </p:sp>
    </p:spTree>
    <p:extLst>
      <p:ext uri="{BB962C8B-B14F-4D97-AF65-F5344CB8AC3E}">
        <p14:creationId xmlns:p14="http://schemas.microsoft.com/office/powerpoint/2010/main" val="1990866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593C6-3D1B-460E-B901-F4BB8F0EF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128" y="367155"/>
            <a:ext cx="7021529" cy="9521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9BE0FE-78F6-411B-A5F1-2D9DD895E4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755" y="1439187"/>
            <a:ext cx="8371266" cy="48932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87351A-05B1-4209-ABD5-8A3B58E66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D23A5-47A9-D847-BD80-AD3152E19BC3}" type="datetime1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9372B3-9D16-415C-AFC6-5D4652E2A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US" spc="30"/>
              <a:t>Copyright </a:t>
            </a:r>
            <a:r>
              <a:rPr lang="en-US" spc="40"/>
              <a:t>© </a:t>
            </a:r>
            <a:r>
              <a:rPr lang="en-US" spc="-60"/>
              <a:t>2012 </a:t>
            </a:r>
            <a:r>
              <a:rPr lang="en-US" spc="35"/>
              <a:t>Pearson </a:t>
            </a:r>
            <a:r>
              <a:rPr lang="en-US" spc="40"/>
              <a:t>Education,</a:t>
            </a:r>
            <a:r>
              <a:rPr lang="en-US" spc="-70"/>
              <a:t> </a:t>
            </a:r>
            <a:r>
              <a:rPr lang="en-US" spc="25"/>
              <a:t>Inc.</a:t>
            </a:r>
          </a:p>
          <a:p>
            <a:pPr marL="12700">
              <a:lnSpc>
                <a:spcPct val="100000"/>
              </a:lnSpc>
            </a:pPr>
            <a:r>
              <a:rPr lang="en-US" spc="35"/>
              <a:t>Publishing </a:t>
            </a:r>
            <a:r>
              <a:rPr lang="en-US" spc="25"/>
              <a:t>as </a:t>
            </a:r>
            <a:r>
              <a:rPr lang="en-US" spc="40"/>
              <a:t>Prentice</a:t>
            </a:r>
            <a:r>
              <a:rPr lang="en-US" spc="-140"/>
              <a:t> </a:t>
            </a:r>
            <a:r>
              <a:rPr lang="en-US" spc="25"/>
              <a:t>Hall</a:t>
            </a:r>
            <a:endParaRPr lang="en-US" spc="25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C96612-9E2F-40CF-99EB-6E186AFA1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43180">
              <a:lnSpc>
                <a:spcPts val="1240"/>
              </a:lnSpc>
            </a:pPr>
            <a:r>
              <a:rPr lang="en-GB" spc="-165"/>
              <a:t>1-</a:t>
            </a:r>
            <a:fld id="{81D60167-4931-47E6-BA6A-407CBD079E47}" type="slidenum">
              <a:rPr spc="-165" smtClean="0"/>
              <a:t>‹#›</a:t>
            </a:fld>
            <a:endParaRPr spc="-165" dirty="0"/>
          </a:p>
        </p:txBody>
      </p:sp>
    </p:spTree>
    <p:extLst>
      <p:ext uri="{BB962C8B-B14F-4D97-AF65-F5344CB8AC3E}">
        <p14:creationId xmlns:p14="http://schemas.microsoft.com/office/powerpoint/2010/main" val="737058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184B0-B474-49DB-90DF-EA5251578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354" y="1719237"/>
            <a:ext cx="7930515" cy="2868586"/>
          </a:xfrm>
        </p:spPr>
        <p:txBody>
          <a:bodyPr anchor="b"/>
          <a:lstStyle>
            <a:lvl1pPr>
              <a:defRPr sz="452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1C19F0-1FB7-4AE0-896E-2777B6C627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7354" y="4614961"/>
            <a:ext cx="7930515" cy="1508521"/>
          </a:xfrm>
        </p:spPr>
        <p:txBody>
          <a:bodyPr/>
          <a:lstStyle>
            <a:lvl1pPr marL="0" indent="0">
              <a:buNone/>
              <a:defRPr sz="1810">
                <a:solidFill>
                  <a:schemeClr val="tx1">
                    <a:tint val="75000"/>
                  </a:schemeClr>
                </a:solidFill>
              </a:defRPr>
            </a:lvl1pPr>
            <a:lvl2pPr marL="344820" indent="0">
              <a:buNone/>
              <a:defRPr sz="1508">
                <a:solidFill>
                  <a:schemeClr val="tx1">
                    <a:tint val="75000"/>
                  </a:schemeClr>
                </a:solidFill>
              </a:defRPr>
            </a:lvl2pPr>
            <a:lvl3pPr marL="689640" indent="0">
              <a:buNone/>
              <a:defRPr sz="1358">
                <a:solidFill>
                  <a:schemeClr val="tx1">
                    <a:tint val="75000"/>
                  </a:schemeClr>
                </a:solidFill>
              </a:defRPr>
            </a:lvl3pPr>
            <a:lvl4pPr marL="1034461" indent="0">
              <a:buNone/>
              <a:defRPr sz="1207">
                <a:solidFill>
                  <a:schemeClr val="tx1">
                    <a:tint val="75000"/>
                  </a:schemeClr>
                </a:solidFill>
              </a:defRPr>
            </a:lvl4pPr>
            <a:lvl5pPr marL="1379281" indent="0">
              <a:buNone/>
              <a:defRPr sz="1207">
                <a:solidFill>
                  <a:schemeClr val="tx1">
                    <a:tint val="75000"/>
                  </a:schemeClr>
                </a:solidFill>
              </a:defRPr>
            </a:lvl5pPr>
            <a:lvl6pPr marL="1724101" indent="0">
              <a:buNone/>
              <a:defRPr sz="1207">
                <a:solidFill>
                  <a:schemeClr val="tx1">
                    <a:tint val="75000"/>
                  </a:schemeClr>
                </a:solidFill>
              </a:defRPr>
            </a:lvl6pPr>
            <a:lvl7pPr marL="2068921" indent="0">
              <a:buNone/>
              <a:defRPr sz="1207">
                <a:solidFill>
                  <a:schemeClr val="tx1">
                    <a:tint val="75000"/>
                  </a:schemeClr>
                </a:solidFill>
              </a:defRPr>
            </a:lvl7pPr>
            <a:lvl8pPr marL="2413742" indent="0">
              <a:buNone/>
              <a:defRPr sz="1207">
                <a:solidFill>
                  <a:schemeClr val="tx1">
                    <a:tint val="75000"/>
                  </a:schemeClr>
                </a:solidFill>
              </a:defRPr>
            </a:lvl8pPr>
            <a:lvl9pPr marL="2758562" indent="0">
              <a:buNone/>
              <a:defRPr sz="120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6464CF-570F-4361-9C22-BC3CA88D1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5E1F3-A585-AF48-A348-EE6FB103D765}" type="datetime1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8B62D1-8837-45F2-8787-A2B9AB185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US" spc="30"/>
              <a:t>Copyright </a:t>
            </a:r>
            <a:r>
              <a:rPr lang="en-US" spc="40"/>
              <a:t>© </a:t>
            </a:r>
            <a:r>
              <a:rPr lang="en-US" spc="-60"/>
              <a:t>2012 </a:t>
            </a:r>
            <a:r>
              <a:rPr lang="en-US" spc="35"/>
              <a:t>Pearson </a:t>
            </a:r>
            <a:r>
              <a:rPr lang="en-US" spc="40"/>
              <a:t>Education,</a:t>
            </a:r>
            <a:r>
              <a:rPr lang="en-US" spc="-70"/>
              <a:t> </a:t>
            </a:r>
            <a:r>
              <a:rPr lang="en-US" spc="25"/>
              <a:t>Inc.</a:t>
            </a:r>
          </a:p>
          <a:p>
            <a:pPr marL="12700">
              <a:lnSpc>
                <a:spcPct val="100000"/>
              </a:lnSpc>
            </a:pPr>
            <a:r>
              <a:rPr lang="en-US" spc="35"/>
              <a:t>Publishing </a:t>
            </a:r>
            <a:r>
              <a:rPr lang="en-US" spc="25"/>
              <a:t>as </a:t>
            </a:r>
            <a:r>
              <a:rPr lang="en-US" spc="40"/>
              <a:t>Prentice</a:t>
            </a:r>
            <a:r>
              <a:rPr lang="en-US" spc="-140"/>
              <a:t> </a:t>
            </a:r>
            <a:r>
              <a:rPr lang="en-US" spc="25"/>
              <a:t>Hall</a:t>
            </a:r>
            <a:endParaRPr lang="en-US" spc="25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E02877-DE60-4015-8FCF-892ACE36A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43180">
              <a:lnSpc>
                <a:spcPts val="1240"/>
              </a:lnSpc>
            </a:pPr>
            <a:r>
              <a:rPr lang="en-GB" spc="-165"/>
              <a:t>1-</a:t>
            </a:r>
            <a:fld id="{81D60167-4931-47E6-BA6A-407CBD079E47}" type="slidenum">
              <a:rPr spc="-165" smtClean="0"/>
              <a:t>‹#›</a:t>
            </a:fld>
            <a:endParaRPr spc="-165" dirty="0"/>
          </a:p>
        </p:txBody>
      </p:sp>
    </p:spTree>
    <p:extLst>
      <p:ext uri="{BB962C8B-B14F-4D97-AF65-F5344CB8AC3E}">
        <p14:creationId xmlns:p14="http://schemas.microsoft.com/office/powerpoint/2010/main" val="2501636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8C28F-0E26-4450-B5E9-87FEB7BDC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A839B7-197F-4E24-9034-3FAB490EBD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2143" y="1835767"/>
            <a:ext cx="3907790" cy="4375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4A0A18-C706-495C-B58F-7AF0D336D6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4868" y="1835767"/>
            <a:ext cx="3907790" cy="4375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573B90-884B-4A9F-A8FA-7F1E17F9D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4906F-B311-9E44-BDD3-BB3A50F72D5B}" type="datetime1">
              <a:rPr lang="en-US" smtClean="0"/>
              <a:t>2/2/2021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8F9F5E-BDB1-45F3-BCE2-76B6520C3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US" spc="30"/>
              <a:t>Copyright </a:t>
            </a:r>
            <a:r>
              <a:rPr lang="en-US" spc="40"/>
              <a:t>© </a:t>
            </a:r>
            <a:r>
              <a:rPr lang="en-US" spc="-60"/>
              <a:t>2012 </a:t>
            </a:r>
            <a:r>
              <a:rPr lang="en-US" spc="35"/>
              <a:t>Pearson </a:t>
            </a:r>
            <a:r>
              <a:rPr lang="en-US" spc="40"/>
              <a:t>Education,</a:t>
            </a:r>
            <a:r>
              <a:rPr lang="en-US" spc="-70"/>
              <a:t> </a:t>
            </a:r>
            <a:r>
              <a:rPr lang="en-US" spc="25"/>
              <a:t>Inc.</a:t>
            </a:r>
          </a:p>
          <a:p>
            <a:pPr marL="12700">
              <a:lnSpc>
                <a:spcPct val="100000"/>
              </a:lnSpc>
            </a:pPr>
            <a:r>
              <a:rPr lang="en-US" spc="35"/>
              <a:t>Publishing </a:t>
            </a:r>
            <a:r>
              <a:rPr lang="en-US" spc="25"/>
              <a:t>as </a:t>
            </a:r>
            <a:r>
              <a:rPr lang="en-US" spc="40"/>
              <a:t>Prentice</a:t>
            </a:r>
            <a:r>
              <a:rPr lang="en-US" spc="-140"/>
              <a:t> </a:t>
            </a:r>
            <a:r>
              <a:rPr lang="en-US" spc="25"/>
              <a:t>Hall</a:t>
            </a:r>
            <a:endParaRPr lang="en-US" spc="25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84A89C-CCFA-45DE-98FF-AD7815AB8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43180">
              <a:lnSpc>
                <a:spcPts val="1240"/>
              </a:lnSpc>
            </a:pPr>
            <a:r>
              <a:rPr lang="en-GB" spc="-165"/>
              <a:t>1-</a:t>
            </a:r>
            <a:fld id="{81D60167-4931-47E6-BA6A-407CBD079E47}" type="slidenum">
              <a:rPr spc="-165" smtClean="0"/>
              <a:t>‹#›</a:t>
            </a:fld>
            <a:endParaRPr spc="-165" dirty="0"/>
          </a:p>
        </p:txBody>
      </p:sp>
    </p:spTree>
    <p:extLst>
      <p:ext uri="{BB962C8B-B14F-4D97-AF65-F5344CB8AC3E}">
        <p14:creationId xmlns:p14="http://schemas.microsoft.com/office/powerpoint/2010/main" val="394623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7480A-21EF-4CFF-9025-CCD9FA4E3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3233" y="367154"/>
            <a:ext cx="7010622" cy="96480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8E34F7-5664-4D9D-945D-F455A3DFE8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3341" y="1690503"/>
            <a:ext cx="3889831" cy="828489"/>
          </a:xfrm>
        </p:spPr>
        <p:txBody>
          <a:bodyPr anchor="b"/>
          <a:lstStyle>
            <a:lvl1pPr marL="0" indent="0">
              <a:buNone/>
              <a:defRPr sz="1810" b="1"/>
            </a:lvl1pPr>
            <a:lvl2pPr marL="344820" indent="0">
              <a:buNone/>
              <a:defRPr sz="1508" b="1"/>
            </a:lvl2pPr>
            <a:lvl3pPr marL="689640" indent="0">
              <a:buNone/>
              <a:defRPr sz="1358" b="1"/>
            </a:lvl3pPr>
            <a:lvl4pPr marL="1034461" indent="0">
              <a:buNone/>
              <a:defRPr sz="1207" b="1"/>
            </a:lvl4pPr>
            <a:lvl5pPr marL="1379281" indent="0">
              <a:buNone/>
              <a:defRPr sz="1207" b="1"/>
            </a:lvl5pPr>
            <a:lvl6pPr marL="1724101" indent="0">
              <a:buNone/>
              <a:defRPr sz="1207" b="1"/>
            </a:lvl6pPr>
            <a:lvl7pPr marL="2068921" indent="0">
              <a:buNone/>
              <a:defRPr sz="1207" b="1"/>
            </a:lvl7pPr>
            <a:lvl8pPr marL="2413742" indent="0">
              <a:buNone/>
              <a:defRPr sz="1207" b="1"/>
            </a:lvl8pPr>
            <a:lvl9pPr marL="2758562" indent="0">
              <a:buNone/>
              <a:defRPr sz="120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230B20-378D-4F09-8BF3-DEC4AF8599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341" y="2518992"/>
            <a:ext cx="3889831" cy="370505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6BB53C-6E2D-4274-9D7E-A670158CB3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54867" y="1690503"/>
            <a:ext cx="3908988" cy="828489"/>
          </a:xfrm>
        </p:spPr>
        <p:txBody>
          <a:bodyPr anchor="b"/>
          <a:lstStyle>
            <a:lvl1pPr marL="0" indent="0">
              <a:buNone/>
              <a:defRPr sz="1810" b="1"/>
            </a:lvl1pPr>
            <a:lvl2pPr marL="344820" indent="0">
              <a:buNone/>
              <a:defRPr sz="1508" b="1"/>
            </a:lvl2pPr>
            <a:lvl3pPr marL="689640" indent="0">
              <a:buNone/>
              <a:defRPr sz="1358" b="1"/>
            </a:lvl3pPr>
            <a:lvl4pPr marL="1034461" indent="0">
              <a:buNone/>
              <a:defRPr sz="1207" b="1"/>
            </a:lvl4pPr>
            <a:lvl5pPr marL="1379281" indent="0">
              <a:buNone/>
              <a:defRPr sz="1207" b="1"/>
            </a:lvl5pPr>
            <a:lvl6pPr marL="1724101" indent="0">
              <a:buNone/>
              <a:defRPr sz="1207" b="1"/>
            </a:lvl6pPr>
            <a:lvl7pPr marL="2068921" indent="0">
              <a:buNone/>
              <a:defRPr sz="1207" b="1"/>
            </a:lvl7pPr>
            <a:lvl8pPr marL="2413742" indent="0">
              <a:buNone/>
              <a:defRPr sz="1207" b="1"/>
            </a:lvl8pPr>
            <a:lvl9pPr marL="2758562" indent="0">
              <a:buNone/>
              <a:defRPr sz="120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67D38A-88C4-4F01-BFB9-D94E541EC2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54867" y="2518992"/>
            <a:ext cx="3908988" cy="370505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9B471D-3ADB-4293-9A4B-67CF34A75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FF972-4396-A244-B298-BCD3C72008E2}" type="datetime1">
              <a:rPr lang="en-US" smtClean="0"/>
              <a:t>2/2/2021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774760-CCCB-42BA-9A1B-D8E7D8A94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US" spc="30"/>
              <a:t>Copyright </a:t>
            </a:r>
            <a:r>
              <a:rPr lang="en-US" spc="40"/>
              <a:t>© </a:t>
            </a:r>
            <a:r>
              <a:rPr lang="en-US" spc="-60"/>
              <a:t>2012 </a:t>
            </a:r>
            <a:r>
              <a:rPr lang="en-US" spc="35"/>
              <a:t>Pearson </a:t>
            </a:r>
            <a:r>
              <a:rPr lang="en-US" spc="40"/>
              <a:t>Education,</a:t>
            </a:r>
            <a:r>
              <a:rPr lang="en-US" spc="-70"/>
              <a:t> </a:t>
            </a:r>
            <a:r>
              <a:rPr lang="en-US" spc="25"/>
              <a:t>Inc.</a:t>
            </a:r>
          </a:p>
          <a:p>
            <a:pPr marL="12700">
              <a:lnSpc>
                <a:spcPct val="100000"/>
              </a:lnSpc>
            </a:pPr>
            <a:r>
              <a:rPr lang="en-US" spc="35"/>
              <a:t>Publishing </a:t>
            </a:r>
            <a:r>
              <a:rPr lang="en-US" spc="25"/>
              <a:t>as </a:t>
            </a:r>
            <a:r>
              <a:rPr lang="en-US" spc="40"/>
              <a:t>Prentice</a:t>
            </a:r>
            <a:r>
              <a:rPr lang="en-US" spc="-140"/>
              <a:t> </a:t>
            </a:r>
            <a:r>
              <a:rPr lang="en-US" spc="25"/>
              <a:t>Hall</a:t>
            </a:r>
            <a:endParaRPr lang="en-US" spc="25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3038AC-F431-4B77-9D3B-926E6AB69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43180">
              <a:lnSpc>
                <a:spcPts val="1240"/>
              </a:lnSpc>
            </a:pPr>
            <a:r>
              <a:rPr lang="en-GB" spc="-165"/>
              <a:t>1-</a:t>
            </a:r>
            <a:fld id="{81D60167-4931-47E6-BA6A-407CBD079E47}" type="slidenum">
              <a:rPr spc="-165" smtClean="0"/>
              <a:t>‹#›</a:t>
            </a:fld>
            <a:endParaRPr spc="-165" dirty="0"/>
          </a:p>
        </p:txBody>
      </p:sp>
    </p:spTree>
    <p:extLst>
      <p:ext uri="{BB962C8B-B14F-4D97-AF65-F5344CB8AC3E}">
        <p14:creationId xmlns:p14="http://schemas.microsoft.com/office/powerpoint/2010/main" val="2447821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AF7B9-53C0-4585-9B89-2FBA7B701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201745-3FA6-4569-A489-EF0EA162A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A6C56-987D-4A4E-B2C0-737E7C32F23A}" type="datetime1">
              <a:rPr lang="en-US" smtClean="0"/>
              <a:t>2/2/2021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BFEA74-BC5E-4B0B-835D-E657A873B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US" spc="30"/>
              <a:t>Copyright </a:t>
            </a:r>
            <a:r>
              <a:rPr lang="en-US" spc="40"/>
              <a:t>© </a:t>
            </a:r>
            <a:r>
              <a:rPr lang="en-US" spc="-60"/>
              <a:t>2012 </a:t>
            </a:r>
            <a:r>
              <a:rPr lang="en-US" spc="35"/>
              <a:t>Pearson </a:t>
            </a:r>
            <a:r>
              <a:rPr lang="en-US" spc="40"/>
              <a:t>Education,</a:t>
            </a:r>
            <a:r>
              <a:rPr lang="en-US" spc="-70"/>
              <a:t> </a:t>
            </a:r>
            <a:r>
              <a:rPr lang="en-US" spc="25"/>
              <a:t>Inc.</a:t>
            </a:r>
          </a:p>
          <a:p>
            <a:pPr marL="12700">
              <a:lnSpc>
                <a:spcPct val="100000"/>
              </a:lnSpc>
            </a:pPr>
            <a:r>
              <a:rPr lang="en-US" spc="35"/>
              <a:t>Publishing </a:t>
            </a:r>
            <a:r>
              <a:rPr lang="en-US" spc="25"/>
              <a:t>as </a:t>
            </a:r>
            <a:r>
              <a:rPr lang="en-US" spc="40"/>
              <a:t>Prentice</a:t>
            </a:r>
            <a:r>
              <a:rPr lang="en-US" spc="-140"/>
              <a:t> </a:t>
            </a:r>
            <a:r>
              <a:rPr lang="en-US" spc="25"/>
              <a:t>Hall</a:t>
            </a:r>
            <a:endParaRPr lang="en-US" spc="25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D1EE18-4D1C-4701-8BBA-0169DC7CC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43180">
              <a:lnSpc>
                <a:spcPts val="1240"/>
              </a:lnSpc>
            </a:pPr>
            <a:r>
              <a:rPr lang="en-GB" spc="-165"/>
              <a:t>1-</a:t>
            </a:r>
            <a:fld id="{81D60167-4931-47E6-BA6A-407CBD079E47}" type="slidenum">
              <a:rPr spc="-165" smtClean="0"/>
              <a:t>‹#›</a:t>
            </a:fld>
            <a:endParaRPr spc="-165" dirty="0"/>
          </a:p>
        </p:txBody>
      </p:sp>
    </p:spTree>
    <p:extLst>
      <p:ext uri="{BB962C8B-B14F-4D97-AF65-F5344CB8AC3E}">
        <p14:creationId xmlns:p14="http://schemas.microsoft.com/office/powerpoint/2010/main" val="3290703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9FDDA1-6ACB-4F4D-B161-8B6F56410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EDFC5-98E3-7C48-97CB-2FEC18E49D1F}" type="datetime1">
              <a:rPr lang="en-US" smtClean="0"/>
              <a:t>2/2/2021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317F60-55C3-4BB3-BDEB-861CA8251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US" spc="30"/>
              <a:t>Copyright </a:t>
            </a:r>
            <a:r>
              <a:rPr lang="en-US" spc="40"/>
              <a:t>© </a:t>
            </a:r>
            <a:r>
              <a:rPr lang="en-US" spc="-60"/>
              <a:t>2012 </a:t>
            </a:r>
            <a:r>
              <a:rPr lang="en-US" spc="35"/>
              <a:t>Pearson </a:t>
            </a:r>
            <a:r>
              <a:rPr lang="en-US" spc="40"/>
              <a:t>Education,</a:t>
            </a:r>
            <a:r>
              <a:rPr lang="en-US" spc="-70"/>
              <a:t> </a:t>
            </a:r>
            <a:r>
              <a:rPr lang="en-US" spc="25"/>
              <a:t>Inc.</a:t>
            </a:r>
          </a:p>
          <a:p>
            <a:pPr marL="12700">
              <a:lnSpc>
                <a:spcPct val="100000"/>
              </a:lnSpc>
            </a:pPr>
            <a:r>
              <a:rPr lang="en-US" spc="35"/>
              <a:t>Publishing </a:t>
            </a:r>
            <a:r>
              <a:rPr lang="en-US" spc="25"/>
              <a:t>as </a:t>
            </a:r>
            <a:r>
              <a:rPr lang="en-US" spc="40"/>
              <a:t>Prentice</a:t>
            </a:r>
            <a:r>
              <a:rPr lang="en-US" spc="-140"/>
              <a:t> </a:t>
            </a:r>
            <a:r>
              <a:rPr lang="en-US" spc="25"/>
              <a:t>Hall</a:t>
            </a:r>
            <a:endParaRPr lang="en-US" spc="25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E89CA0-249C-4A75-A3B7-DBDE4463B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43180">
              <a:lnSpc>
                <a:spcPts val="1240"/>
              </a:lnSpc>
            </a:pPr>
            <a:r>
              <a:rPr lang="en-GB" spc="-165"/>
              <a:t>1-</a:t>
            </a:r>
            <a:fld id="{81D60167-4931-47E6-BA6A-407CBD079E47}" type="slidenum">
              <a:rPr spc="-165" smtClean="0"/>
              <a:t>‹#›</a:t>
            </a:fld>
            <a:endParaRPr spc="-165" dirty="0"/>
          </a:p>
        </p:txBody>
      </p:sp>
    </p:spTree>
    <p:extLst>
      <p:ext uri="{BB962C8B-B14F-4D97-AF65-F5344CB8AC3E}">
        <p14:creationId xmlns:p14="http://schemas.microsoft.com/office/powerpoint/2010/main" val="985854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4949C-EB4F-4ACF-8ADE-56A8C29C7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341" y="459740"/>
            <a:ext cx="2965562" cy="1609090"/>
          </a:xfrm>
        </p:spPr>
        <p:txBody>
          <a:bodyPr anchor="b"/>
          <a:lstStyle>
            <a:lvl1pPr>
              <a:defRPr sz="241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26C2B-8498-44CE-B005-71433DDBB6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8987" y="992911"/>
            <a:ext cx="4654868" cy="4900701"/>
          </a:xfrm>
        </p:spPr>
        <p:txBody>
          <a:bodyPr/>
          <a:lstStyle>
            <a:lvl1pPr>
              <a:defRPr sz="2413"/>
            </a:lvl1pPr>
            <a:lvl2pPr>
              <a:defRPr sz="2112"/>
            </a:lvl2pPr>
            <a:lvl3pPr>
              <a:defRPr sz="1810"/>
            </a:lvl3pPr>
            <a:lvl4pPr>
              <a:defRPr sz="1508"/>
            </a:lvl4pPr>
            <a:lvl5pPr>
              <a:defRPr sz="1508"/>
            </a:lvl5pPr>
            <a:lvl6pPr>
              <a:defRPr sz="1508"/>
            </a:lvl6pPr>
            <a:lvl7pPr>
              <a:defRPr sz="1508"/>
            </a:lvl7pPr>
            <a:lvl8pPr>
              <a:defRPr sz="1508"/>
            </a:lvl8pPr>
            <a:lvl9pPr>
              <a:defRPr sz="150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0CAAFC-D17E-4850-87AB-4B0A70BF44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3341" y="2068830"/>
            <a:ext cx="2965562" cy="3832763"/>
          </a:xfrm>
        </p:spPr>
        <p:txBody>
          <a:bodyPr/>
          <a:lstStyle>
            <a:lvl1pPr marL="0" indent="0">
              <a:buNone/>
              <a:defRPr sz="1207"/>
            </a:lvl1pPr>
            <a:lvl2pPr marL="344820" indent="0">
              <a:buNone/>
              <a:defRPr sz="1056"/>
            </a:lvl2pPr>
            <a:lvl3pPr marL="689640" indent="0">
              <a:buNone/>
              <a:defRPr sz="905"/>
            </a:lvl3pPr>
            <a:lvl4pPr marL="1034461" indent="0">
              <a:buNone/>
              <a:defRPr sz="754"/>
            </a:lvl4pPr>
            <a:lvl5pPr marL="1379281" indent="0">
              <a:buNone/>
              <a:defRPr sz="754"/>
            </a:lvl5pPr>
            <a:lvl6pPr marL="1724101" indent="0">
              <a:buNone/>
              <a:defRPr sz="754"/>
            </a:lvl6pPr>
            <a:lvl7pPr marL="2068921" indent="0">
              <a:buNone/>
              <a:defRPr sz="754"/>
            </a:lvl7pPr>
            <a:lvl8pPr marL="2413742" indent="0">
              <a:buNone/>
              <a:defRPr sz="754"/>
            </a:lvl8pPr>
            <a:lvl9pPr marL="2758562" indent="0">
              <a:buNone/>
              <a:defRPr sz="75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0FB378-A528-4D34-A3DA-9AAD40376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51CD9-1554-BD42-A016-1E59A4600CA6}" type="datetime1">
              <a:rPr lang="en-US" smtClean="0"/>
              <a:t>2/2/2021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E1E530-6145-4EB0-B9A0-4C5FC5E73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US" spc="30"/>
              <a:t>Copyright </a:t>
            </a:r>
            <a:r>
              <a:rPr lang="en-US" spc="40"/>
              <a:t>© </a:t>
            </a:r>
            <a:r>
              <a:rPr lang="en-US" spc="-60"/>
              <a:t>2012 </a:t>
            </a:r>
            <a:r>
              <a:rPr lang="en-US" spc="35"/>
              <a:t>Pearson </a:t>
            </a:r>
            <a:r>
              <a:rPr lang="en-US" spc="40"/>
              <a:t>Education,</a:t>
            </a:r>
            <a:r>
              <a:rPr lang="en-US" spc="-70"/>
              <a:t> </a:t>
            </a:r>
            <a:r>
              <a:rPr lang="en-US" spc="25"/>
              <a:t>Inc.</a:t>
            </a:r>
          </a:p>
          <a:p>
            <a:pPr marL="12700">
              <a:lnSpc>
                <a:spcPct val="100000"/>
              </a:lnSpc>
            </a:pPr>
            <a:r>
              <a:rPr lang="en-US" spc="35"/>
              <a:t>Publishing </a:t>
            </a:r>
            <a:r>
              <a:rPr lang="en-US" spc="25"/>
              <a:t>as </a:t>
            </a:r>
            <a:r>
              <a:rPr lang="en-US" spc="40"/>
              <a:t>Prentice</a:t>
            </a:r>
            <a:r>
              <a:rPr lang="en-US" spc="-140"/>
              <a:t> </a:t>
            </a:r>
            <a:r>
              <a:rPr lang="en-US" spc="25"/>
              <a:t>Hall</a:t>
            </a:r>
            <a:endParaRPr lang="en-US" spc="25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277388-E30C-4DA3-B6CF-2F6706424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43180">
              <a:lnSpc>
                <a:spcPts val="1240"/>
              </a:lnSpc>
            </a:pPr>
            <a:r>
              <a:rPr lang="en-GB" spc="-165"/>
              <a:t>1-</a:t>
            </a:r>
            <a:fld id="{81D60167-4931-47E6-BA6A-407CBD079E47}" type="slidenum">
              <a:rPr spc="-165" smtClean="0"/>
              <a:t>‹#›</a:t>
            </a:fld>
            <a:endParaRPr spc="-165" dirty="0"/>
          </a:p>
        </p:txBody>
      </p:sp>
    </p:spTree>
    <p:extLst>
      <p:ext uri="{BB962C8B-B14F-4D97-AF65-F5344CB8AC3E}">
        <p14:creationId xmlns:p14="http://schemas.microsoft.com/office/powerpoint/2010/main" val="1446555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74CB1-3943-4F0E-9F85-C3E76CA81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341" y="459740"/>
            <a:ext cx="2965562" cy="1609090"/>
          </a:xfrm>
        </p:spPr>
        <p:txBody>
          <a:bodyPr anchor="b"/>
          <a:lstStyle>
            <a:lvl1pPr>
              <a:defRPr sz="241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3E7326-9859-4138-A3F6-5A4E1D605F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908987" y="992911"/>
            <a:ext cx="4654868" cy="4900701"/>
          </a:xfrm>
        </p:spPr>
        <p:txBody>
          <a:bodyPr/>
          <a:lstStyle>
            <a:lvl1pPr marL="0" indent="0">
              <a:buNone/>
              <a:defRPr sz="2413"/>
            </a:lvl1pPr>
            <a:lvl2pPr marL="344820" indent="0">
              <a:buNone/>
              <a:defRPr sz="2112"/>
            </a:lvl2pPr>
            <a:lvl3pPr marL="689640" indent="0">
              <a:buNone/>
              <a:defRPr sz="1810"/>
            </a:lvl3pPr>
            <a:lvl4pPr marL="1034461" indent="0">
              <a:buNone/>
              <a:defRPr sz="1508"/>
            </a:lvl4pPr>
            <a:lvl5pPr marL="1379281" indent="0">
              <a:buNone/>
              <a:defRPr sz="1508"/>
            </a:lvl5pPr>
            <a:lvl6pPr marL="1724101" indent="0">
              <a:buNone/>
              <a:defRPr sz="1508"/>
            </a:lvl6pPr>
            <a:lvl7pPr marL="2068921" indent="0">
              <a:buNone/>
              <a:defRPr sz="1508"/>
            </a:lvl7pPr>
            <a:lvl8pPr marL="2413742" indent="0">
              <a:buNone/>
              <a:defRPr sz="1508"/>
            </a:lvl8pPr>
            <a:lvl9pPr marL="2758562" indent="0">
              <a:buNone/>
              <a:defRPr sz="1508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411D02-CB68-43D9-85FC-185924DA25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3341" y="2068830"/>
            <a:ext cx="2965562" cy="3832763"/>
          </a:xfrm>
        </p:spPr>
        <p:txBody>
          <a:bodyPr/>
          <a:lstStyle>
            <a:lvl1pPr marL="0" indent="0">
              <a:buNone/>
              <a:defRPr sz="1207"/>
            </a:lvl1pPr>
            <a:lvl2pPr marL="344820" indent="0">
              <a:buNone/>
              <a:defRPr sz="1056"/>
            </a:lvl2pPr>
            <a:lvl3pPr marL="689640" indent="0">
              <a:buNone/>
              <a:defRPr sz="905"/>
            </a:lvl3pPr>
            <a:lvl4pPr marL="1034461" indent="0">
              <a:buNone/>
              <a:defRPr sz="754"/>
            </a:lvl4pPr>
            <a:lvl5pPr marL="1379281" indent="0">
              <a:buNone/>
              <a:defRPr sz="754"/>
            </a:lvl5pPr>
            <a:lvl6pPr marL="1724101" indent="0">
              <a:buNone/>
              <a:defRPr sz="754"/>
            </a:lvl6pPr>
            <a:lvl7pPr marL="2068921" indent="0">
              <a:buNone/>
              <a:defRPr sz="754"/>
            </a:lvl7pPr>
            <a:lvl8pPr marL="2413742" indent="0">
              <a:buNone/>
              <a:defRPr sz="754"/>
            </a:lvl8pPr>
            <a:lvl9pPr marL="2758562" indent="0">
              <a:buNone/>
              <a:defRPr sz="75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D51B13-BF22-4142-BD28-F2F7C6142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D022C-BFAC-F647-908B-AD314C1730E1}" type="datetime1">
              <a:rPr lang="en-US" smtClean="0"/>
              <a:t>2/2/2021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197E58-C0D2-4770-BF0F-B8560F934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US" spc="30"/>
              <a:t>Copyright </a:t>
            </a:r>
            <a:r>
              <a:rPr lang="en-US" spc="40"/>
              <a:t>© </a:t>
            </a:r>
            <a:r>
              <a:rPr lang="en-US" spc="-60"/>
              <a:t>2012 </a:t>
            </a:r>
            <a:r>
              <a:rPr lang="en-US" spc="35"/>
              <a:t>Pearson </a:t>
            </a:r>
            <a:r>
              <a:rPr lang="en-US" spc="40"/>
              <a:t>Education,</a:t>
            </a:r>
            <a:r>
              <a:rPr lang="en-US" spc="-70"/>
              <a:t> </a:t>
            </a:r>
            <a:r>
              <a:rPr lang="en-US" spc="25"/>
              <a:t>Inc.</a:t>
            </a:r>
          </a:p>
          <a:p>
            <a:pPr marL="12700">
              <a:lnSpc>
                <a:spcPct val="100000"/>
              </a:lnSpc>
            </a:pPr>
            <a:r>
              <a:rPr lang="en-US" spc="35"/>
              <a:t>Publishing </a:t>
            </a:r>
            <a:r>
              <a:rPr lang="en-US" spc="25"/>
              <a:t>as </a:t>
            </a:r>
            <a:r>
              <a:rPr lang="en-US" spc="40"/>
              <a:t>Prentice</a:t>
            </a:r>
            <a:r>
              <a:rPr lang="en-US" spc="-140"/>
              <a:t> </a:t>
            </a:r>
            <a:r>
              <a:rPr lang="en-US" spc="25"/>
              <a:t>Hall</a:t>
            </a:r>
            <a:endParaRPr lang="en-US" spc="25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79F60B-0CBB-4728-801E-BBB606D2C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43180">
              <a:lnSpc>
                <a:spcPts val="1240"/>
              </a:lnSpc>
            </a:pPr>
            <a:r>
              <a:rPr lang="en-GB" spc="-165"/>
              <a:t>1-</a:t>
            </a:r>
            <a:fld id="{81D60167-4931-47E6-BA6A-407CBD079E47}" type="slidenum">
              <a:rPr spc="-165" smtClean="0"/>
              <a:t>‹#›</a:t>
            </a:fld>
            <a:endParaRPr spc="-165" dirty="0"/>
          </a:p>
        </p:txBody>
      </p:sp>
    </p:spTree>
    <p:extLst>
      <p:ext uri="{BB962C8B-B14F-4D97-AF65-F5344CB8AC3E}">
        <p14:creationId xmlns:p14="http://schemas.microsoft.com/office/powerpoint/2010/main" val="813840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D6C713-6B5B-4652-B919-0C9C326BA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128" y="367154"/>
            <a:ext cx="7021529" cy="9361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03E2E6-5E74-4663-AD70-D00426D6A4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5760" y="1455177"/>
            <a:ext cx="8136898" cy="47561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927BD6-A005-4E4E-8C32-0E1B6CC0CD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546789" y="6556666"/>
            <a:ext cx="1154183" cy="348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4C6249-A139-AF4F-AC56-0D5C79645F3E}" type="datetime1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2D051F-F1D7-4D05-9D06-0B2E7BC102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45778" y="6565259"/>
            <a:ext cx="3103245" cy="3310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12700">
              <a:lnSpc>
                <a:spcPts val="1240"/>
              </a:lnSpc>
            </a:pPr>
            <a:r>
              <a:rPr lang="en-US" spc="30"/>
              <a:t>Copyright </a:t>
            </a:r>
            <a:r>
              <a:rPr lang="en-US" spc="40"/>
              <a:t>© </a:t>
            </a:r>
            <a:r>
              <a:rPr lang="en-US" spc="-60"/>
              <a:t>2012 </a:t>
            </a:r>
            <a:r>
              <a:rPr lang="en-US" spc="35"/>
              <a:t>Pearson </a:t>
            </a:r>
            <a:r>
              <a:rPr lang="en-US" spc="40"/>
              <a:t>Education,</a:t>
            </a:r>
            <a:r>
              <a:rPr lang="en-US" spc="-70"/>
              <a:t> </a:t>
            </a:r>
            <a:r>
              <a:rPr lang="en-US" spc="25"/>
              <a:t>Inc.</a:t>
            </a:r>
          </a:p>
          <a:p>
            <a:pPr marL="12700">
              <a:lnSpc>
                <a:spcPct val="100000"/>
              </a:lnSpc>
            </a:pPr>
            <a:r>
              <a:rPr lang="en-US" spc="35"/>
              <a:t>Publishing </a:t>
            </a:r>
            <a:r>
              <a:rPr lang="en-US" spc="25"/>
              <a:t>as </a:t>
            </a:r>
            <a:r>
              <a:rPr lang="en-US" spc="40"/>
              <a:t>Prentice</a:t>
            </a:r>
            <a:r>
              <a:rPr lang="en-US" spc="-140"/>
              <a:t> </a:t>
            </a:r>
            <a:r>
              <a:rPr lang="en-US" spc="25"/>
              <a:t>Hall</a:t>
            </a:r>
            <a:endParaRPr lang="en-US" spc="25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91EC13-E05F-4BCF-8EC0-B2CDC67773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93828" y="6565259"/>
            <a:ext cx="2068830" cy="3310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43180">
              <a:lnSpc>
                <a:spcPts val="1240"/>
              </a:lnSpc>
            </a:pPr>
            <a:r>
              <a:rPr lang="en-GB" spc="-165"/>
              <a:t>1-</a:t>
            </a:r>
            <a:fld id="{81D60167-4931-47E6-BA6A-407CBD079E47}" type="slidenum">
              <a:rPr spc="-165" smtClean="0"/>
              <a:t>‹#›</a:t>
            </a:fld>
            <a:endParaRPr spc="-165" dirty="0"/>
          </a:p>
        </p:txBody>
      </p:sp>
    </p:spTree>
    <p:extLst>
      <p:ext uri="{BB962C8B-B14F-4D97-AF65-F5344CB8AC3E}">
        <p14:creationId xmlns:p14="http://schemas.microsoft.com/office/powerpoint/2010/main" val="3670529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hf hdr="0" ftr="0"/>
  <p:txStyles>
    <p:titleStyle>
      <a:lvl1pPr algn="l" defTabSz="689640" rtl="0" eaLnBrk="1" latinLnBrk="0" hangingPunct="1">
        <a:lnSpc>
          <a:spcPct val="90000"/>
        </a:lnSpc>
        <a:spcBef>
          <a:spcPct val="0"/>
        </a:spcBef>
        <a:buNone/>
        <a:defRPr sz="331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2410" indent="-172410" algn="l" defTabSz="689640" rtl="0" eaLnBrk="1" latinLnBrk="0" hangingPunct="1">
        <a:lnSpc>
          <a:spcPct val="90000"/>
        </a:lnSpc>
        <a:spcBef>
          <a:spcPts val="754"/>
        </a:spcBef>
        <a:buFont typeface="Arial" panose="020B0604020202020204" pitchFamily="34" charset="0"/>
        <a:buChar char="•"/>
        <a:defRPr sz="2112" kern="1200">
          <a:solidFill>
            <a:schemeClr val="tx1"/>
          </a:solidFill>
          <a:latin typeface="+mn-lt"/>
          <a:ea typeface="+mn-ea"/>
          <a:cs typeface="+mn-cs"/>
        </a:defRPr>
      </a:lvl1pPr>
      <a:lvl2pPr marL="517230" indent="-172410" algn="l" defTabSz="689640" rtl="0" eaLnBrk="1" latinLnBrk="0" hangingPunct="1">
        <a:lnSpc>
          <a:spcPct val="90000"/>
        </a:lnSpc>
        <a:spcBef>
          <a:spcPts val="377"/>
        </a:spcBef>
        <a:buFont typeface="Arial" panose="020B0604020202020204" pitchFamily="34" charset="0"/>
        <a:buChar char="•"/>
        <a:defRPr sz="1810" kern="1200">
          <a:solidFill>
            <a:schemeClr val="tx1"/>
          </a:solidFill>
          <a:latin typeface="+mn-lt"/>
          <a:ea typeface="+mn-ea"/>
          <a:cs typeface="+mn-cs"/>
        </a:defRPr>
      </a:lvl2pPr>
      <a:lvl3pPr marL="862051" indent="-172410" algn="l" defTabSz="689640" rtl="0" eaLnBrk="1" latinLnBrk="0" hangingPunct="1">
        <a:lnSpc>
          <a:spcPct val="90000"/>
        </a:lnSpc>
        <a:spcBef>
          <a:spcPts val="377"/>
        </a:spcBef>
        <a:buFont typeface="Arial" panose="020B0604020202020204" pitchFamily="34" charset="0"/>
        <a:buChar char="•"/>
        <a:defRPr sz="1508" kern="1200">
          <a:solidFill>
            <a:schemeClr val="tx1"/>
          </a:solidFill>
          <a:latin typeface="+mn-lt"/>
          <a:ea typeface="+mn-ea"/>
          <a:cs typeface="+mn-cs"/>
        </a:defRPr>
      </a:lvl3pPr>
      <a:lvl4pPr marL="1206871" indent="-172410" algn="l" defTabSz="689640" rtl="0" eaLnBrk="1" latinLnBrk="0" hangingPunct="1">
        <a:lnSpc>
          <a:spcPct val="90000"/>
        </a:lnSpc>
        <a:spcBef>
          <a:spcPts val="377"/>
        </a:spcBef>
        <a:buFont typeface="Arial" panose="020B0604020202020204" pitchFamily="34" charset="0"/>
        <a:buChar char="•"/>
        <a:defRPr sz="1358" kern="1200">
          <a:solidFill>
            <a:schemeClr val="tx1"/>
          </a:solidFill>
          <a:latin typeface="+mn-lt"/>
          <a:ea typeface="+mn-ea"/>
          <a:cs typeface="+mn-cs"/>
        </a:defRPr>
      </a:lvl4pPr>
      <a:lvl5pPr marL="1551691" indent="-172410" algn="l" defTabSz="689640" rtl="0" eaLnBrk="1" latinLnBrk="0" hangingPunct="1">
        <a:lnSpc>
          <a:spcPct val="90000"/>
        </a:lnSpc>
        <a:spcBef>
          <a:spcPts val="377"/>
        </a:spcBef>
        <a:buFont typeface="Arial" panose="020B0604020202020204" pitchFamily="34" charset="0"/>
        <a:buChar char="•"/>
        <a:defRPr sz="1358" kern="1200">
          <a:solidFill>
            <a:schemeClr val="tx1"/>
          </a:solidFill>
          <a:latin typeface="+mn-lt"/>
          <a:ea typeface="+mn-ea"/>
          <a:cs typeface="+mn-cs"/>
        </a:defRPr>
      </a:lvl5pPr>
      <a:lvl6pPr marL="1896511" indent="-172410" algn="l" defTabSz="689640" rtl="0" eaLnBrk="1" latinLnBrk="0" hangingPunct="1">
        <a:lnSpc>
          <a:spcPct val="90000"/>
        </a:lnSpc>
        <a:spcBef>
          <a:spcPts val="377"/>
        </a:spcBef>
        <a:buFont typeface="Arial" panose="020B0604020202020204" pitchFamily="34" charset="0"/>
        <a:buChar char="•"/>
        <a:defRPr sz="1358" kern="1200">
          <a:solidFill>
            <a:schemeClr val="tx1"/>
          </a:solidFill>
          <a:latin typeface="+mn-lt"/>
          <a:ea typeface="+mn-ea"/>
          <a:cs typeface="+mn-cs"/>
        </a:defRPr>
      </a:lvl6pPr>
      <a:lvl7pPr marL="2241332" indent="-172410" algn="l" defTabSz="689640" rtl="0" eaLnBrk="1" latinLnBrk="0" hangingPunct="1">
        <a:lnSpc>
          <a:spcPct val="90000"/>
        </a:lnSpc>
        <a:spcBef>
          <a:spcPts val="377"/>
        </a:spcBef>
        <a:buFont typeface="Arial" panose="020B0604020202020204" pitchFamily="34" charset="0"/>
        <a:buChar char="•"/>
        <a:defRPr sz="1358" kern="1200">
          <a:solidFill>
            <a:schemeClr val="tx1"/>
          </a:solidFill>
          <a:latin typeface="+mn-lt"/>
          <a:ea typeface="+mn-ea"/>
          <a:cs typeface="+mn-cs"/>
        </a:defRPr>
      </a:lvl7pPr>
      <a:lvl8pPr marL="2586152" indent="-172410" algn="l" defTabSz="689640" rtl="0" eaLnBrk="1" latinLnBrk="0" hangingPunct="1">
        <a:lnSpc>
          <a:spcPct val="90000"/>
        </a:lnSpc>
        <a:spcBef>
          <a:spcPts val="377"/>
        </a:spcBef>
        <a:buFont typeface="Arial" panose="020B0604020202020204" pitchFamily="34" charset="0"/>
        <a:buChar char="•"/>
        <a:defRPr sz="1358" kern="1200">
          <a:solidFill>
            <a:schemeClr val="tx1"/>
          </a:solidFill>
          <a:latin typeface="+mn-lt"/>
          <a:ea typeface="+mn-ea"/>
          <a:cs typeface="+mn-cs"/>
        </a:defRPr>
      </a:lvl8pPr>
      <a:lvl9pPr marL="2930972" indent="-172410" algn="l" defTabSz="689640" rtl="0" eaLnBrk="1" latinLnBrk="0" hangingPunct="1">
        <a:lnSpc>
          <a:spcPct val="90000"/>
        </a:lnSpc>
        <a:spcBef>
          <a:spcPts val="377"/>
        </a:spcBef>
        <a:buFont typeface="Arial" panose="020B0604020202020204" pitchFamily="34" charset="0"/>
        <a:buChar char="•"/>
        <a:defRPr sz="135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9640" rtl="0" eaLnBrk="1" latinLnBrk="0" hangingPunct="1">
        <a:defRPr sz="1358" kern="1200">
          <a:solidFill>
            <a:schemeClr val="tx1"/>
          </a:solidFill>
          <a:latin typeface="+mn-lt"/>
          <a:ea typeface="+mn-ea"/>
          <a:cs typeface="+mn-cs"/>
        </a:defRPr>
      </a:lvl1pPr>
      <a:lvl2pPr marL="344820" algn="l" defTabSz="689640" rtl="0" eaLnBrk="1" latinLnBrk="0" hangingPunct="1">
        <a:defRPr sz="1358" kern="1200">
          <a:solidFill>
            <a:schemeClr val="tx1"/>
          </a:solidFill>
          <a:latin typeface="+mn-lt"/>
          <a:ea typeface="+mn-ea"/>
          <a:cs typeface="+mn-cs"/>
        </a:defRPr>
      </a:lvl2pPr>
      <a:lvl3pPr marL="689640" algn="l" defTabSz="689640" rtl="0" eaLnBrk="1" latinLnBrk="0" hangingPunct="1">
        <a:defRPr sz="1358" kern="1200">
          <a:solidFill>
            <a:schemeClr val="tx1"/>
          </a:solidFill>
          <a:latin typeface="+mn-lt"/>
          <a:ea typeface="+mn-ea"/>
          <a:cs typeface="+mn-cs"/>
        </a:defRPr>
      </a:lvl3pPr>
      <a:lvl4pPr marL="1034461" algn="l" defTabSz="689640" rtl="0" eaLnBrk="1" latinLnBrk="0" hangingPunct="1">
        <a:defRPr sz="1358" kern="1200">
          <a:solidFill>
            <a:schemeClr val="tx1"/>
          </a:solidFill>
          <a:latin typeface="+mn-lt"/>
          <a:ea typeface="+mn-ea"/>
          <a:cs typeface="+mn-cs"/>
        </a:defRPr>
      </a:lvl4pPr>
      <a:lvl5pPr marL="1379281" algn="l" defTabSz="689640" rtl="0" eaLnBrk="1" latinLnBrk="0" hangingPunct="1">
        <a:defRPr sz="1358" kern="1200">
          <a:solidFill>
            <a:schemeClr val="tx1"/>
          </a:solidFill>
          <a:latin typeface="+mn-lt"/>
          <a:ea typeface="+mn-ea"/>
          <a:cs typeface="+mn-cs"/>
        </a:defRPr>
      </a:lvl5pPr>
      <a:lvl6pPr marL="1724101" algn="l" defTabSz="689640" rtl="0" eaLnBrk="1" latinLnBrk="0" hangingPunct="1">
        <a:defRPr sz="1358" kern="1200">
          <a:solidFill>
            <a:schemeClr val="tx1"/>
          </a:solidFill>
          <a:latin typeface="+mn-lt"/>
          <a:ea typeface="+mn-ea"/>
          <a:cs typeface="+mn-cs"/>
        </a:defRPr>
      </a:lvl6pPr>
      <a:lvl7pPr marL="2068921" algn="l" defTabSz="689640" rtl="0" eaLnBrk="1" latinLnBrk="0" hangingPunct="1">
        <a:defRPr sz="1358" kern="1200">
          <a:solidFill>
            <a:schemeClr val="tx1"/>
          </a:solidFill>
          <a:latin typeface="+mn-lt"/>
          <a:ea typeface="+mn-ea"/>
          <a:cs typeface="+mn-cs"/>
        </a:defRPr>
      </a:lvl7pPr>
      <a:lvl8pPr marL="2413742" algn="l" defTabSz="689640" rtl="0" eaLnBrk="1" latinLnBrk="0" hangingPunct="1">
        <a:defRPr sz="1358" kern="1200">
          <a:solidFill>
            <a:schemeClr val="tx1"/>
          </a:solidFill>
          <a:latin typeface="+mn-lt"/>
          <a:ea typeface="+mn-ea"/>
          <a:cs typeface="+mn-cs"/>
        </a:defRPr>
      </a:lvl8pPr>
      <a:lvl9pPr marL="2758562" algn="l" defTabSz="689640" rtl="0" eaLnBrk="1" latinLnBrk="0" hangingPunct="1">
        <a:defRPr sz="135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286FF-B124-458F-B57B-2B1D24945A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303" y="1619250"/>
            <a:ext cx="9194800" cy="1828800"/>
          </a:xfrm>
        </p:spPr>
        <p:txBody>
          <a:bodyPr>
            <a:normAutofit/>
          </a:bodyPr>
          <a:lstStyle/>
          <a:p>
            <a:r>
              <a:rPr lang="en-US" sz="4073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 TỔNG QUAN VỀ FLUTTER</a:t>
            </a:r>
            <a:br>
              <a:rPr lang="en-US" sz="4073" b="1" dirty="0"/>
            </a:br>
            <a:endParaRPr lang="en-US" sz="4073" b="1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36AE344-C4E1-3941-BCF1-05F05A8F3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AF4D0-7379-EB4D-BD37-E45BAC30BC74}" type="datetime1">
              <a:rPr lang="en-US" smtClean="0"/>
              <a:t>2/2/2021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509596-5C50-924F-B003-8DC1A08ED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43180">
              <a:lnSpc>
                <a:spcPts val="1240"/>
              </a:lnSpc>
            </a:pPr>
            <a:r>
              <a:rPr lang="en-GB" spc="-165"/>
              <a:t>1-</a:t>
            </a:r>
            <a:fld id="{81D60167-4931-47E6-BA6A-407CBD079E47}" type="slidenum">
              <a:rPr spc="-165" smtClean="0"/>
              <a:t>1</a:t>
            </a:fld>
            <a:endParaRPr spc="-165" dirty="0"/>
          </a:p>
        </p:txBody>
      </p:sp>
    </p:spTree>
    <p:extLst>
      <p:ext uri="{BB962C8B-B14F-4D97-AF65-F5344CB8AC3E}">
        <p14:creationId xmlns:p14="http://schemas.microsoft.com/office/powerpoint/2010/main" val="968520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C75EC-69E3-4C22-A543-AC0F30B86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128" y="367155"/>
            <a:ext cx="7021529" cy="413895"/>
          </a:xfrm>
        </p:spPr>
        <p:txBody>
          <a:bodyPr>
            <a:normAutofit fontScale="90000"/>
          </a:bodyPr>
          <a:lstStyle/>
          <a:p>
            <a:r>
              <a:rPr lang="en-US" dirty="0"/>
              <a:t>I.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43D5A-83C3-4828-9734-B1B2E7DE03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755" y="1439187"/>
            <a:ext cx="2794045" cy="4904463"/>
          </a:xfrm>
        </p:spPr>
        <p:txBody>
          <a:bodyPr/>
          <a:lstStyle/>
          <a:p>
            <a:r>
              <a:rPr lang="en-US" dirty="0" err="1"/>
              <a:t>Một</a:t>
            </a:r>
            <a:r>
              <a:rPr lang="en-US" dirty="0"/>
              <a:t> SDK </a:t>
            </a:r>
            <a:r>
              <a:rPr lang="en-US" dirty="0" err="1"/>
              <a:t>đa</a:t>
            </a:r>
            <a:r>
              <a:rPr lang="en-US" dirty="0"/>
              <a:t> </a:t>
            </a:r>
            <a:r>
              <a:rPr lang="en-US" dirty="0" err="1"/>
              <a:t>nền</a:t>
            </a:r>
            <a:r>
              <a:rPr lang="en-US" dirty="0"/>
              <a:t> </a:t>
            </a:r>
            <a:r>
              <a:rPr lang="en-US" dirty="0" err="1"/>
              <a:t>tảng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Google.</a:t>
            </a:r>
          </a:p>
          <a:p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Dart.</a:t>
            </a:r>
          </a:p>
          <a:p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tháng</a:t>
            </a:r>
            <a:r>
              <a:rPr lang="en-US" dirty="0"/>
              <a:t> 5 </a:t>
            </a:r>
            <a:r>
              <a:rPr lang="en-US" dirty="0" err="1"/>
              <a:t>năm</a:t>
            </a:r>
            <a:r>
              <a:rPr lang="en-US" dirty="0"/>
              <a:t> 2017.</a:t>
            </a:r>
          </a:p>
          <a:p>
            <a:r>
              <a:rPr lang="en-US" dirty="0" err="1"/>
              <a:t>Phiên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ổn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tháng</a:t>
            </a:r>
            <a:r>
              <a:rPr lang="en-US" dirty="0"/>
              <a:t> 12 </a:t>
            </a:r>
            <a:r>
              <a:rPr lang="en-US" dirty="0" err="1"/>
              <a:t>năm</a:t>
            </a:r>
            <a:r>
              <a:rPr lang="en-US" dirty="0"/>
              <a:t> 2018.</a:t>
            </a:r>
          </a:p>
          <a:p>
            <a:r>
              <a:rPr lang="en-US" dirty="0" err="1"/>
              <a:t>Phụ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32CB50-CB0A-424B-9353-3339A235F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D23A5-47A9-D847-BD80-AD3152E19BC3}" type="datetime1">
              <a:rPr lang="en-US" smtClean="0"/>
              <a:t>2/2/2021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A63BAB-7C43-4D32-9EC7-C4961FB0F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43180">
              <a:lnSpc>
                <a:spcPts val="1240"/>
              </a:lnSpc>
            </a:pPr>
            <a:r>
              <a:rPr lang="en-GB" spc="-165"/>
              <a:t>1-</a:t>
            </a:r>
            <a:fld id="{81D60167-4931-47E6-BA6A-407CBD079E47}" type="slidenum">
              <a:rPr spc="-165" smtClean="0"/>
              <a:t>2</a:t>
            </a:fld>
            <a:endParaRPr spc="-165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53BCD81-B652-4C52-AC8A-F06363EDFF7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4997" y="1439187"/>
            <a:ext cx="5415232" cy="3027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028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BE413-32C4-4E1E-9427-EFD5B6B3D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II.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Flutter.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D46226-62C0-4CAC-B976-322AA180A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D23A5-47A9-D847-BD80-AD3152E19BC3}" type="datetime1">
              <a:rPr lang="en-US" smtClean="0"/>
              <a:t>2/2/2021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BD38C6-4703-4FC7-ADAF-7628D2328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43180">
              <a:lnSpc>
                <a:spcPts val="1240"/>
              </a:lnSpc>
            </a:pPr>
            <a:r>
              <a:rPr lang="en-GB" spc="-165"/>
              <a:t>1-</a:t>
            </a:r>
            <a:fld id="{81D60167-4931-47E6-BA6A-407CBD079E47}" type="slidenum">
              <a:rPr spc="-165" smtClean="0"/>
              <a:t>3</a:t>
            </a:fld>
            <a:endParaRPr spc="-165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64F1709-6A72-4769-9A6B-CE83439B386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487" y="1466850"/>
            <a:ext cx="8465826" cy="4414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976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6543D-6383-4050-9FFB-E33261ED7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flutter mobile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7A4590-6401-4E4A-B2BB-D907B1015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D23A5-47A9-D847-BD80-AD3152E19BC3}" type="datetime1">
              <a:rPr lang="en-US" smtClean="0"/>
              <a:t>2/2/2021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962EB0-EE19-41DA-AD3D-D6BE587FC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43180">
              <a:lnSpc>
                <a:spcPts val="1240"/>
              </a:lnSpc>
            </a:pPr>
            <a:r>
              <a:rPr lang="en-GB" spc="-165"/>
              <a:t>1-</a:t>
            </a:r>
            <a:fld id="{81D60167-4931-47E6-BA6A-407CBD079E47}" type="slidenum">
              <a:rPr spc="-165" smtClean="0"/>
              <a:t>4</a:t>
            </a:fld>
            <a:endParaRPr spc="-165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D79B10DD-DB27-44EE-8626-24C98F88F6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628" y="1543050"/>
            <a:ext cx="8281543" cy="4648199"/>
          </a:xfrm>
        </p:spPr>
      </p:pic>
    </p:spTree>
    <p:extLst>
      <p:ext uri="{BB962C8B-B14F-4D97-AF65-F5344CB8AC3E}">
        <p14:creationId xmlns:p14="http://schemas.microsoft.com/office/powerpoint/2010/main" val="2119243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5808D-C841-490F-8DE7-E337BE5A6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flutter web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400262D-AE5C-4EA6-90EC-E0F4E9E686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956" y="1847850"/>
            <a:ext cx="8370888" cy="342345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B51F58-5BEB-4035-A69D-215A54D80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D23A5-47A9-D847-BD80-AD3152E19BC3}" type="datetime1">
              <a:rPr lang="en-US" smtClean="0"/>
              <a:t>2/2/2021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F8B79D-4CED-4A0D-AC17-135F40F14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43180">
              <a:lnSpc>
                <a:spcPts val="1240"/>
              </a:lnSpc>
            </a:pPr>
            <a:r>
              <a:rPr lang="en-GB" spc="-165"/>
              <a:t>1-</a:t>
            </a:r>
            <a:fld id="{81D60167-4931-47E6-BA6A-407CBD079E47}" type="slidenum">
              <a:rPr spc="-165" smtClean="0"/>
              <a:t>5</a:t>
            </a:fld>
            <a:endParaRPr spc="-165" dirty="0"/>
          </a:p>
        </p:txBody>
      </p:sp>
    </p:spTree>
    <p:extLst>
      <p:ext uri="{BB962C8B-B14F-4D97-AF65-F5344CB8AC3E}">
        <p14:creationId xmlns:p14="http://schemas.microsoft.com/office/powerpoint/2010/main" val="3914187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1D889-E264-4D57-944F-D123D0980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nhược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Flutter.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904E8C3-6EB3-46D8-8412-302BE23AB6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0" y="1703557"/>
            <a:ext cx="8370888" cy="4365287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B881E-451D-4A56-902F-3EF3127A9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D23A5-47A9-D847-BD80-AD3152E19BC3}" type="datetime1">
              <a:rPr lang="en-US" smtClean="0"/>
              <a:t>2/2/2021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0D8442-4B07-4AF8-BDD0-9F9F030C3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43180">
              <a:lnSpc>
                <a:spcPts val="1240"/>
              </a:lnSpc>
            </a:pPr>
            <a:r>
              <a:rPr lang="en-GB" spc="-165"/>
              <a:t>1-</a:t>
            </a:r>
            <a:fld id="{81D60167-4931-47E6-BA6A-407CBD079E47}" type="slidenum">
              <a:rPr spc="-165" smtClean="0"/>
              <a:t>6</a:t>
            </a:fld>
            <a:endParaRPr spc="-165" dirty="0"/>
          </a:p>
        </p:txBody>
      </p:sp>
    </p:spTree>
    <p:extLst>
      <p:ext uri="{BB962C8B-B14F-4D97-AF65-F5344CB8AC3E}">
        <p14:creationId xmlns:p14="http://schemas.microsoft.com/office/powerpoint/2010/main" val="3886687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30B2C-253C-45BF-92E4-487155782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kê</a:t>
            </a:r>
            <a:r>
              <a:rPr lang="en-US" dirty="0"/>
              <a:t> flutter </a:t>
            </a:r>
            <a:r>
              <a:rPr lang="en-US" dirty="0" err="1"/>
              <a:t>năm</a:t>
            </a:r>
            <a:r>
              <a:rPr lang="en-US"/>
              <a:t> 2020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20B2602-2DEC-4CC6-94A7-8E3CAC2E25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0" y="1703557"/>
            <a:ext cx="8370888" cy="4365287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2636B3-2466-4DE5-BD29-CF7E69977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D23A5-47A9-D847-BD80-AD3152E19BC3}" type="datetime1">
              <a:rPr lang="en-US" smtClean="0"/>
              <a:t>2/2/2021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C864B0-C3EB-4006-B79E-1662A2ED3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43180">
              <a:lnSpc>
                <a:spcPts val="1240"/>
              </a:lnSpc>
            </a:pPr>
            <a:r>
              <a:rPr lang="en-GB" spc="-165"/>
              <a:t>1-</a:t>
            </a:r>
            <a:fld id="{81D60167-4931-47E6-BA6A-407CBD079E47}" type="slidenum">
              <a:rPr spc="-165" smtClean="0"/>
              <a:t>7</a:t>
            </a:fld>
            <a:endParaRPr spc="-165" dirty="0"/>
          </a:p>
        </p:txBody>
      </p:sp>
    </p:spTree>
    <p:extLst>
      <p:ext uri="{BB962C8B-B14F-4D97-AF65-F5344CB8AC3E}">
        <p14:creationId xmlns:p14="http://schemas.microsoft.com/office/powerpoint/2010/main" val="1191085659"/>
      </p:ext>
    </p:extLst>
  </p:cSld>
  <p:clrMapOvr>
    <a:masterClrMapping/>
  </p:clrMapOvr>
</p:sld>
</file>

<file path=ppt/theme/theme1.xml><?xml version="1.0" encoding="utf-8"?>
<a:theme xmlns:a="http://schemas.openxmlformats.org/drawingml/2006/main" name="slide_mau_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slide_mau_2</Template>
  <TotalTime>746</TotalTime>
  <Words>106</Words>
  <Application>Microsoft Office PowerPoint</Application>
  <PresentationFormat>Custom</PresentationFormat>
  <Paragraphs>27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slide_mau_2</vt:lpstr>
      <vt:lpstr>GIỚI THIỆU TỔNG QUAN VỀ FLUTTER </vt:lpstr>
      <vt:lpstr>I. Giới thiệu.</vt:lpstr>
      <vt:lpstr>II. Kiến trúc tổng thể của Flutter.</vt:lpstr>
      <vt:lpstr>Các lớp kiến trúc flutter mobile </vt:lpstr>
      <vt:lpstr>Các lớp kiến trúc của flutter web</vt:lpstr>
      <vt:lpstr>Ưu và nhược điểm của Flutter.</vt:lpstr>
      <vt:lpstr>Thống kê flutter năm 2020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 Objectives</dc:title>
  <cp:lastModifiedBy>Võ Đăng Lâm</cp:lastModifiedBy>
  <cp:revision>110</cp:revision>
  <dcterms:created xsi:type="dcterms:W3CDTF">2020-12-26T01:04:12Z</dcterms:created>
  <dcterms:modified xsi:type="dcterms:W3CDTF">2021-02-02T04:33:00Z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2013-05-09T00:00:00Z</vt:filetime>
  </property>
  <property fmtid="{D5CDD505-2E9C-101B-9397-08002B2CF9AE}" pid="3" name="Creator">
    <vt:lpwstr>Microsoft Office PowerPoint</vt:lpwstr>
  </property>
  <property fmtid="{D5CDD505-2E9C-101B-9397-08002B2CF9AE}" pid="4" name="LastSaved">
    <vt:filetime>2020-12-26T00:00:00Z</vt:filetime>
  </property>
</Properties>
</file>