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12"/>
  </p:notesMasterIdLst>
  <p:sldIdLst>
    <p:sldId id="290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</p:sldIdLst>
  <p:sldSz cx="9194800" cy="6896100"/>
  <p:notesSz cx="9194800" cy="6896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0886" autoAdjust="0"/>
  </p:normalViewPr>
  <p:slideViewPr>
    <p:cSldViewPr>
      <p:cViewPr varScale="1">
        <p:scale>
          <a:sx n="91" d="100"/>
          <a:sy n="91" d="100"/>
        </p:scale>
        <p:origin x="1042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84625" cy="346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08588" y="0"/>
            <a:ext cx="3984625" cy="346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DAC42F-ABCF-C745-A438-98CE1933CAE2}" type="datetimeFigureOut">
              <a:rPr lang="x-none" smtClean="0"/>
              <a:t>3/3/2021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46413" y="862013"/>
            <a:ext cx="3101975" cy="2327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9163" y="3319463"/>
            <a:ext cx="7356475" cy="27146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50025"/>
            <a:ext cx="3984625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08588" y="6550025"/>
            <a:ext cx="3984625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00DDF-8C39-0446-A847-C825FE0BCCA0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76068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F67D1-1D40-466C-9E6D-8EC484398A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31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2C102-B8AE-4CC8-8DFD-907875E47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350" y="1128599"/>
            <a:ext cx="6896100" cy="2400864"/>
          </a:xfrm>
        </p:spPr>
        <p:txBody>
          <a:bodyPr anchor="b"/>
          <a:lstStyle>
            <a:lvl1pPr algn="ctr">
              <a:defRPr sz="452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6CCF0-B4C9-4910-B71B-BC5228E90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9350" y="3622049"/>
            <a:ext cx="6896100" cy="1664961"/>
          </a:xfrm>
        </p:spPr>
        <p:txBody>
          <a:bodyPr/>
          <a:lstStyle>
            <a:lvl1pPr marL="0" indent="0" algn="ctr">
              <a:buNone/>
              <a:defRPr sz="1810"/>
            </a:lvl1pPr>
            <a:lvl2pPr marL="344820" indent="0" algn="ctr">
              <a:buNone/>
              <a:defRPr sz="1508"/>
            </a:lvl2pPr>
            <a:lvl3pPr marL="689640" indent="0" algn="ctr">
              <a:buNone/>
              <a:defRPr sz="1358"/>
            </a:lvl3pPr>
            <a:lvl4pPr marL="1034461" indent="0" algn="ctr">
              <a:buNone/>
              <a:defRPr sz="1207"/>
            </a:lvl4pPr>
            <a:lvl5pPr marL="1379281" indent="0" algn="ctr">
              <a:buNone/>
              <a:defRPr sz="1207"/>
            </a:lvl5pPr>
            <a:lvl6pPr marL="1724101" indent="0" algn="ctr">
              <a:buNone/>
              <a:defRPr sz="1207"/>
            </a:lvl6pPr>
            <a:lvl7pPr marL="2068921" indent="0" algn="ctr">
              <a:buNone/>
              <a:defRPr sz="1207"/>
            </a:lvl7pPr>
            <a:lvl8pPr marL="2413742" indent="0" algn="ctr">
              <a:buNone/>
              <a:defRPr sz="1207"/>
            </a:lvl8pPr>
            <a:lvl9pPr marL="2758562" indent="0" algn="ctr">
              <a:buNone/>
              <a:defRPr sz="1207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BE8D5-EACC-475F-B772-4C6E30ECC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E7AF7-0306-2046-8DE4-92400D20E4E5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793E9-AE2F-44EA-9261-CDDE0A320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30"/>
              <a:t>Copyright </a:t>
            </a:r>
            <a:r>
              <a:rPr lang="en-US" spc="40"/>
              <a:t>© </a:t>
            </a:r>
            <a:r>
              <a:rPr lang="en-US" spc="-60"/>
              <a:t>2012 </a:t>
            </a:r>
            <a:r>
              <a:rPr lang="en-US" spc="35"/>
              <a:t>Pearson </a:t>
            </a:r>
            <a:r>
              <a:rPr lang="en-US" spc="40"/>
              <a:t>Education,</a:t>
            </a:r>
            <a:r>
              <a:rPr lang="en-US" spc="-70"/>
              <a:t> </a:t>
            </a:r>
            <a:r>
              <a:rPr lang="en-US" spc="25"/>
              <a:t>Inc.</a:t>
            </a:r>
          </a:p>
          <a:p>
            <a:pPr marL="12700">
              <a:lnSpc>
                <a:spcPct val="100000"/>
              </a:lnSpc>
            </a:pPr>
            <a:r>
              <a:rPr lang="en-US" spc="35"/>
              <a:t>Publishing </a:t>
            </a:r>
            <a:r>
              <a:rPr lang="en-US" spc="25"/>
              <a:t>as </a:t>
            </a:r>
            <a:r>
              <a:rPr lang="en-US" spc="40"/>
              <a:t>Prentice</a:t>
            </a:r>
            <a:r>
              <a:rPr lang="en-US" spc="-140"/>
              <a:t> </a:t>
            </a:r>
            <a:r>
              <a:rPr lang="en-US" spc="25"/>
              <a:t>Hall</a:t>
            </a:r>
            <a:endParaRPr lang="en-US" spc="2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453C0-1394-4470-9C6B-5680634C4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3180">
              <a:lnSpc>
                <a:spcPts val="1240"/>
              </a:lnSpc>
            </a:pPr>
            <a:r>
              <a:rPr lang="en-GB" spc="-165"/>
              <a:t>1-</a:t>
            </a:r>
            <a:fld id="{81D60167-4931-47E6-BA6A-407CBD079E47}" type="slidenum">
              <a:rPr spc="-165" smtClean="0"/>
              <a:t>‹#›</a:t>
            </a:fld>
            <a:endParaRPr spc="-165" dirty="0"/>
          </a:p>
        </p:txBody>
      </p:sp>
    </p:spTree>
    <p:extLst>
      <p:ext uri="{BB962C8B-B14F-4D97-AF65-F5344CB8AC3E}">
        <p14:creationId xmlns:p14="http://schemas.microsoft.com/office/powerpoint/2010/main" val="3871575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5D5A0-D36B-42D3-8503-A08848E9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DE344-B2E6-4D08-8EFD-71DBF3147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F3758-74C8-452E-83A6-2CC57BC5F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E6EC8-AD21-2140-BE47-A75734A97B88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A3BFC-EC66-4779-8648-8C5557A28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30"/>
              <a:t>Copyright </a:t>
            </a:r>
            <a:r>
              <a:rPr lang="en-US" spc="40"/>
              <a:t>© </a:t>
            </a:r>
            <a:r>
              <a:rPr lang="en-US" spc="-60"/>
              <a:t>2012 </a:t>
            </a:r>
            <a:r>
              <a:rPr lang="en-US" spc="35"/>
              <a:t>Pearson </a:t>
            </a:r>
            <a:r>
              <a:rPr lang="en-US" spc="40"/>
              <a:t>Education,</a:t>
            </a:r>
            <a:r>
              <a:rPr lang="en-US" spc="-70"/>
              <a:t> </a:t>
            </a:r>
            <a:r>
              <a:rPr lang="en-US" spc="25"/>
              <a:t>Inc.</a:t>
            </a:r>
          </a:p>
          <a:p>
            <a:pPr marL="12700">
              <a:lnSpc>
                <a:spcPct val="100000"/>
              </a:lnSpc>
            </a:pPr>
            <a:r>
              <a:rPr lang="en-US" spc="35"/>
              <a:t>Publishing </a:t>
            </a:r>
            <a:r>
              <a:rPr lang="en-US" spc="25"/>
              <a:t>as </a:t>
            </a:r>
            <a:r>
              <a:rPr lang="en-US" spc="40"/>
              <a:t>Prentice</a:t>
            </a:r>
            <a:r>
              <a:rPr lang="en-US" spc="-140"/>
              <a:t> </a:t>
            </a:r>
            <a:r>
              <a:rPr lang="en-US" spc="25"/>
              <a:t>Hall</a:t>
            </a:r>
            <a:endParaRPr lang="en-US" spc="2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D2088-CE38-4639-9C50-5E8FE341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3180">
              <a:lnSpc>
                <a:spcPts val="1240"/>
              </a:lnSpc>
            </a:pPr>
            <a:r>
              <a:rPr lang="en-GB" spc="-165"/>
              <a:t>1-</a:t>
            </a:r>
            <a:fld id="{81D60167-4931-47E6-BA6A-407CBD079E47}" type="slidenum">
              <a:rPr spc="-165" smtClean="0"/>
              <a:t>‹#›</a:t>
            </a:fld>
            <a:endParaRPr spc="-165" dirty="0"/>
          </a:p>
        </p:txBody>
      </p:sp>
    </p:spTree>
    <p:extLst>
      <p:ext uri="{BB962C8B-B14F-4D97-AF65-F5344CB8AC3E}">
        <p14:creationId xmlns:p14="http://schemas.microsoft.com/office/powerpoint/2010/main" val="277108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6662CB-0803-47C7-B8F3-343BD63757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80029" y="367153"/>
            <a:ext cx="1982629" cy="58441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913163-7159-4A13-99D8-0BF55A008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32143" y="367153"/>
            <a:ext cx="5832951" cy="58441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37CC0-663F-45FD-AF01-CB2762545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1A1F-2661-A443-B6E4-27B8E93BA68E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24968-DE40-4BED-BFBB-FACFDD8CF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30"/>
              <a:t>Copyright </a:t>
            </a:r>
            <a:r>
              <a:rPr lang="en-US" spc="40"/>
              <a:t>© </a:t>
            </a:r>
            <a:r>
              <a:rPr lang="en-US" spc="-60"/>
              <a:t>2012 </a:t>
            </a:r>
            <a:r>
              <a:rPr lang="en-US" spc="35"/>
              <a:t>Pearson </a:t>
            </a:r>
            <a:r>
              <a:rPr lang="en-US" spc="40"/>
              <a:t>Education,</a:t>
            </a:r>
            <a:r>
              <a:rPr lang="en-US" spc="-70"/>
              <a:t> </a:t>
            </a:r>
            <a:r>
              <a:rPr lang="en-US" spc="25"/>
              <a:t>Inc.</a:t>
            </a:r>
          </a:p>
          <a:p>
            <a:pPr marL="12700">
              <a:lnSpc>
                <a:spcPct val="100000"/>
              </a:lnSpc>
            </a:pPr>
            <a:r>
              <a:rPr lang="en-US" spc="35"/>
              <a:t>Publishing </a:t>
            </a:r>
            <a:r>
              <a:rPr lang="en-US" spc="25"/>
              <a:t>as </a:t>
            </a:r>
            <a:r>
              <a:rPr lang="en-US" spc="40"/>
              <a:t>Prentice</a:t>
            </a:r>
            <a:r>
              <a:rPr lang="en-US" spc="-140"/>
              <a:t> </a:t>
            </a:r>
            <a:r>
              <a:rPr lang="en-US" spc="25"/>
              <a:t>Hall</a:t>
            </a:r>
            <a:endParaRPr lang="en-US" spc="2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762EC-6177-4132-ACB5-5C730475D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3180">
              <a:lnSpc>
                <a:spcPts val="1240"/>
              </a:lnSpc>
            </a:pPr>
            <a:r>
              <a:rPr lang="en-GB" spc="-165"/>
              <a:t>1-</a:t>
            </a:r>
            <a:fld id="{81D60167-4931-47E6-BA6A-407CBD079E47}" type="slidenum">
              <a:rPr spc="-165" smtClean="0"/>
              <a:t>‹#›</a:t>
            </a:fld>
            <a:endParaRPr spc="-165" dirty="0"/>
          </a:p>
        </p:txBody>
      </p:sp>
    </p:spTree>
    <p:extLst>
      <p:ext uri="{BB962C8B-B14F-4D97-AF65-F5344CB8AC3E}">
        <p14:creationId xmlns:p14="http://schemas.microsoft.com/office/powerpoint/2010/main" val="199086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93C6-3D1B-460E-B901-F4BB8F0EF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128" y="367155"/>
            <a:ext cx="7021529" cy="952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BE0FE-78F6-411B-A5F1-2D9DD895E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755" y="1439187"/>
            <a:ext cx="8371266" cy="48932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7351A-05B1-4209-ABD5-8A3B58E6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23A5-47A9-D847-BD80-AD3152E19BC3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372B3-9D16-415C-AFC6-5D4652E2A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30"/>
              <a:t>Copyright </a:t>
            </a:r>
            <a:r>
              <a:rPr lang="en-US" spc="40"/>
              <a:t>© </a:t>
            </a:r>
            <a:r>
              <a:rPr lang="en-US" spc="-60"/>
              <a:t>2012 </a:t>
            </a:r>
            <a:r>
              <a:rPr lang="en-US" spc="35"/>
              <a:t>Pearson </a:t>
            </a:r>
            <a:r>
              <a:rPr lang="en-US" spc="40"/>
              <a:t>Education,</a:t>
            </a:r>
            <a:r>
              <a:rPr lang="en-US" spc="-70"/>
              <a:t> </a:t>
            </a:r>
            <a:r>
              <a:rPr lang="en-US" spc="25"/>
              <a:t>Inc.</a:t>
            </a:r>
          </a:p>
          <a:p>
            <a:pPr marL="12700">
              <a:lnSpc>
                <a:spcPct val="100000"/>
              </a:lnSpc>
            </a:pPr>
            <a:r>
              <a:rPr lang="en-US" spc="35"/>
              <a:t>Publishing </a:t>
            </a:r>
            <a:r>
              <a:rPr lang="en-US" spc="25"/>
              <a:t>as </a:t>
            </a:r>
            <a:r>
              <a:rPr lang="en-US" spc="40"/>
              <a:t>Prentice</a:t>
            </a:r>
            <a:r>
              <a:rPr lang="en-US" spc="-140"/>
              <a:t> </a:t>
            </a:r>
            <a:r>
              <a:rPr lang="en-US" spc="25"/>
              <a:t>Hall</a:t>
            </a:r>
            <a:endParaRPr lang="en-US" spc="2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96612-9E2F-40CF-99EB-6E186AFA1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3180">
              <a:lnSpc>
                <a:spcPts val="1240"/>
              </a:lnSpc>
            </a:pPr>
            <a:r>
              <a:rPr lang="en-GB" spc="-165"/>
              <a:t>1-</a:t>
            </a:r>
            <a:fld id="{81D60167-4931-47E6-BA6A-407CBD079E47}" type="slidenum">
              <a:rPr spc="-165" smtClean="0"/>
              <a:t>‹#›</a:t>
            </a:fld>
            <a:endParaRPr spc="-165" dirty="0"/>
          </a:p>
        </p:txBody>
      </p:sp>
    </p:spTree>
    <p:extLst>
      <p:ext uri="{BB962C8B-B14F-4D97-AF65-F5344CB8AC3E}">
        <p14:creationId xmlns:p14="http://schemas.microsoft.com/office/powerpoint/2010/main" val="73705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184B0-B474-49DB-90DF-EA5251578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354" y="1719237"/>
            <a:ext cx="7930515" cy="2868586"/>
          </a:xfrm>
        </p:spPr>
        <p:txBody>
          <a:bodyPr anchor="b"/>
          <a:lstStyle>
            <a:lvl1pPr>
              <a:defRPr sz="452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C19F0-1FB7-4AE0-896E-2777B6C62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7354" y="4614961"/>
            <a:ext cx="7930515" cy="1508521"/>
          </a:xfrm>
        </p:spPr>
        <p:txBody>
          <a:bodyPr/>
          <a:lstStyle>
            <a:lvl1pPr marL="0" indent="0">
              <a:buNone/>
              <a:defRPr sz="1810">
                <a:solidFill>
                  <a:schemeClr val="tx1">
                    <a:tint val="75000"/>
                  </a:schemeClr>
                </a:solidFill>
              </a:defRPr>
            </a:lvl1pPr>
            <a:lvl2pPr marL="344820" indent="0">
              <a:buNone/>
              <a:defRPr sz="1508">
                <a:solidFill>
                  <a:schemeClr val="tx1">
                    <a:tint val="75000"/>
                  </a:schemeClr>
                </a:solidFill>
              </a:defRPr>
            </a:lvl2pPr>
            <a:lvl3pPr marL="689640" indent="0">
              <a:buNone/>
              <a:defRPr sz="1358">
                <a:solidFill>
                  <a:schemeClr val="tx1">
                    <a:tint val="75000"/>
                  </a:schemeClr>
                </a:solidFill>
              </a:defRPr>
            </a:lvl3pPr>
            <a:lvl4pPr marL="1034461" indent="0">
              <a:buNone/>
              <a:defRPr sz="1207">
                <a:solidFill>
                  <a:schemeClr val="tx1">
                    <a:tint val="75000"/>
                  </a:schemeClr>
                </a:solidFill>
              </a:defRPr>
            </a:lvl4pPr>
            <a:lvl5pPr marL="1379281" indent="0">
              <a:buNone/>
              <a:defRPr sz="1207">
                <a:solidFill>
                  <a:schemeClr val="tx1">
                    <a:tint val="75000"/>
                  </a:schemeClr>
                </a:solidFill>
              </a:defRPr>
            </a:lvl5pPr>
            <a:lvl6pPr marL="1724101" indent="0">
              <a:buNone/>
              <a:defRPr sz="1207">
                <a:solidFill>
                  <a:schemeClr val="tx1">
                    <a:tint val="75000"/>
                  </a:schemeClr>
                </a:solidFill>
              </a:defRPr>
            </a:lvl6pPr>
            <a:lvl7pPr marL="2068921" indent="0">
              <a:buNone/>
              <a:defRPr sz="1207">
                <a:solidFill>
                  <a:schemeClr val="tx1">
                    <a:tint val="75000"/>
                  </a:schemeClr>
                </a:solidFill>
              </a:defRPr>
            </a:lvl7pPr>
            <a:lvl8pPr marL="2413742" indent="0">
              <a:buNone/>
              <a:defRPr sz="1207">
                <a:solidFill>
                  <a:schemeClr val="tx1">
                    <a:tint val="75000"/>
                  </a:schemeClr>
                </a:solidFill>
              </a:defRPr>
            </a:lvl8pPr>
            <a:lvl9pPr marL="2758562" indent="0">
              <a:buNone/>
              <a:defRPr sz="12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464CF-570F-4361-9C22-BC3CA88D1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E1F3-A585-AF48-A348-EE6FB103D765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B62D1-8837-45F2-8787-A2B9AB185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30"/>
              <a:t>Copyright </a:t>
            </a:r>
            <a:r>
              <a:rPr lang="en-US" spc="40"/>
              <a:t>© </a:t>
            </a:r>
            <a:r>
              <a:rPr lang="en-US" spc="-60"/>
              <a:t>2012 </a:t>
            </a:r>
            <a:r>
              <a:rPr lang="en-US" spc="35"/>
              <a:t>Pearson </a:t>
            </a:r>
            <a:r>
              <a:rPr lang="en-US" spc="40"/>
              <a:t>Education,</a:t>
            </a:r>
            <a:r>
              <a:rPr lang="en-US" spc="-70"/>
              <a:t> </a:t>
            </a:r>
            <a:r>
              <a:rPr lang="en-US" spc="25"/>
              <a:t>Inc.</a:t>
            </a:r>
          </a:p>
          <a:p>
            <a:pPr marL="12700">
              <a:lnSpc>
                <a:spcPct val="100000"/>
              </a:lnSpc>
            </a:pPr>
            <a:r>
              <a:rPr lang="en-US" spc="35"/>
              <a:t>Publishing </a:t>
            </a:r>
            <a:r>
              <a:rPr lang="en-US" spc="25"/>
              <a:t>as </a:t>
            </a:r>
            <a:r>
              <a:rPr lang="en-US" spc="40"/>
              <a:t>Prentice</a:t>
            </a:r>
            <a:r>
              <a:rPr lang="en-US" spc="-140"/>
              <a:t> </a:t>
            </a:r>
            <a:r>
              <a:rPr lang="en-US" spc="25"/>
              <a:t>Hall</a:t>
            </a:r>
            <a:endParaRPr lang="en-US" spc="2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02877-DE60-4015-8FCF-892ACE36A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3180">
              <a:lnSpc>
                <a:spcPts val="1240"/>
              </a:lnSpc>
            </a:pPr>
            <a:r>
              <a:rPr lang="en-GB" spc="-165"/>
              <a:t>1-</a:t>
            </a:r>
            <a:fld id="{81D60167-4931-47E6-BA6A-407CBD079E47}" type="slidenum">
              <a:rPr spc="-165" smtClean="0"/>
              <a:t>‹#›</a:t>
            </a:fld>
            <a:endParaRPr spc="-165" dirty="0"/>
          </a:p>
        </p:txBody>
      </p:sp>
    </p:spTree>
    <p:extLst>
      <p:ext uri="{BB962C8B-B14F-4D97-AF65-F5344CB8AC3E}">
        <p14:creationId xmlns:p14="http://schemas.microsoft.com/office/powerpoint/2010/main" val="2501636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8C28F-0E26-4450-B5E9-87FEB7BDC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839B7-197F-4E24-9034-3FAB490EB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2143" y="1835767"/>
            <a:ext cx="3907790" cy="4375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A0A18-C706-495C-B58F-7AF0D336D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868" y="1835767"/>
            <a:ext cx="3907790" cy="4375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73B90-884B-4A9F-A8FA-7F1E17F9D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906F-B311-9E44-BDD3-BB3A50F72D5B}" type="datetime1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F9F5E-BDB1-45F3-BCE2-76B6520C3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30"/>
              <a:t>Copyright </a:t>
            </a:r>
            <a:r>
              <a:rPr lang="en-US" spc="40"/>
              <a:t>© </a:t>
            </a:r>
            <a:r>
              <a:rPr lang="en-US" spc="-60"/>
              <a:t>2012 </a:t>
            </a:r>
            <a:r>
              <a:rPr lang="en-US" spc="35"/>
              <a:t>Pearson </a:t>
            </a:r>
            <a:r>
              <a:rPr lang="en-US" spc="40"/>
              <a:t>Education,</a:t>
            </a:r>
            <a:r>
              <a:rPr lang="en-US" spc="-70"/>
              <a:t> </a:t>
            </a:r>
            <a:r>
              <a:rPr lang="en-US" spc="25"/>
              <a:t>Inc.</a:t>
            </a:r>
          </a:p>
          <a:p>
            <a:pPr marL="12700">
              <a:lnSpc>
                <a:spcPct val="100000"/>
              </a:lnSpc>
            </a:pPr>
            <a:r>
              <a:rPr lang="en-US" spc="35"/>
              <a:t>Publishing </a:t>
            </a:r>
            <a:r>
              <a:rPr lang="en-US" spc="25"/>
              <a:t>as </a:t>
            </a:r>
            <a:r>
              <a:rPr lang="en-US" spc="40"/>
              <a:t>Prentice</a:t>
            </a:r>
            <a:r>
              <a:rPr lang="en-US" spc="-140"/>
              <a:t> </a:t>
            </a:r>
            <a:r>
              <a:rPr lang="en-US" spc="25"/>
              <a:t>Hall</a:t>
            </a:r>
            <a:endParaRPr lang="en-US" spc="25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4A89C-CCFA-45DE-98FF-AD7815AB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3180">
              <a:lnSpc>
                <a:spcPts val="1240"/>
              </a:lnSpc>
            </a:pPr>
            <a:r>
              <a:rPr lang="en-GB" spc="-165"/>
              <a:t>1-</a:t>
            </a:r>
            <a:fld id="{81D60167-4931-47E6-BA6A-407CBD079E47}" type="slidenum">
              <a:rPr spc="-165" smtClean="0"/>
              <a:t>‹#›</a:t>
            </a:fld>
            <a:endParaRPr spc="-165" dirty="0"/>
          </a:p>
        </p:txBody>
      </p:sp>
    </p:spTree>
    <p:extLst>
      <p:ext uri="{BB962C8B-B14F-4D97-AF65-F5344CB8AC3E}">
        <p14:creationId xmlns:p14="http://schemas.microsoft.com/office/powerpoint/2010/main" val="394623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7480A-21EF-4CFF-9025-CCD9FA4E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233" y="367154"/>
            <a:ext cx="7010622" cy="9648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E34F7-5664-4D9D-945D-F455A3DFE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3341" y="1690503"/>
            <a:ext cx="3889831" cy="828489"/>
          </a:xfrm>
        </p:spPr>
        <p:txBody>
          <a:bodyPr anchor="b"/>
          <a:lstStyle>
            <a:lvl1pPr marL="0" indent="0">
              <a:buNone/>
              <a:defRPr sz="1810" b="1"/>
            </a:lvl1pPr>
            <a:lvl2pPr marL="344820" indent="0">
              <a:buNone/>
              <a:defRPr sz="1508" b="1"/>
            </a:lvl2pPr>
            <a:lvl3pPr marL="689640" indent="0">
              <a:buNone/>
              <a:defRPr sz="1358" b="1"/>
            </a:lvl3pPr>
            <a:lvl4pPr marL="1034461" indent="0">
              <a:buNone/>
              <a:defRPr sz="1207" b="1"/>
            </a:lvl4pPr>
            <a:lvl5pPr marL="1379281" indent="0">
              <a:buNone/>
              <a:defRPr sz="1207" b="1"/>
            </a:lvl5pPr>
            <a:lvl6pPr marL="1724101" indent="0">
              <a:buNone/>
              <a:defRPr sz="1207" b="1"/>
            </a:lvl6pPr>
            <a:lvl7pPr marL="2068921" indent="0">
              <a:buNone/>
              <a:defRPr sz="1207" b="1"/>
            </a:lvl7pPr>
            <a:lvl8pPr marL="2413742" indent="0">
              <a:buNone/>
              <a:defRPr sz="1207" b="1"/>
            </a:lvl8pPr>
            <a:lvl9pPr marL="2758562" indent="0">
              <a:buNone/>
              <a:defRPr sz="12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30B20-378D-4F09-8BF3-DEC4AF859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341" y="2518992"/>
            <a:ext cx="3889831" cy="37050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6BB53C-6E2D-4274-9D7E-A670158CB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54867" y="1690503"/>
            <a:ext cx="3908988" cy="828489"/>
          </a:xfrm>
        </p:spPr>
        <p:txBody>
          <a:bodyPr anchor="b"/>
          <a:lstStyle>
            <a:lvl1pPr marL="0" indent="0">
              <a:buNone/>
              <a:defRPr sz="1810" b="1"/>
            </a:lvl1pPr>
            <a:lvl2pPr marL="344820" indent="0">
              <a:buNone/>
              <a:defRPr sz="1508" b="1"/>
            </a:lvl2pPr>
            <a:lvl3pPr marL="689640" indent="0">
              <a:buNone/>
              <a:defRPr sz="1358" b="1"/>
            </a:lvl3pPr>
            <a:lvl4pPr marL="1034461" indent="0">
              <a:buNone/>
              <a:defRPr sz="1207" b="1"/>
            </a:lvl4pPr>
            <a:lvl5pPr marL="1379281" indent="0">
              <a:buNone/>
              <a:defRPr sz="1207" b="1"/>
            </a:lvl5pPr>
            <a:lvl6pPr marL="1724101" indent="0">
              <a:buNone/>
              <a:defRPr sz="1207" b="1"/>
            </a:lvl6pPr>
            <a:lvl7pPr marL="2068921" indent="0">
              <a:buNone/>
              <a:defRPr sz="1207" b="1"/>
            </a:lvl7pPr>
            <a:lvl8pPr marL="2413742" indent="0">
              <a:buNone/>
              <a:defRPr sz="1207" b="1"/>
            </a:lvl8pPr>
            <a:lvl9pPr marL="2758562" indent="0">
              <a:buNone/>
              <a:defRPr sz="12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67D38A-88C4-4F01-BFB9-D94E541EC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54867" y="2518992"/>
            <a:ext cx="3908988" cy="37050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9B471D-3ADB-4293-9A4B-67CF34A75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F972-4396-A244-B298-BCD3C72008E2}" type="datetime1">
              <a:rPr lang="en-US" smtClean="0"/>
              <a:t>3/3/2021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774760-CCCB-42BA-9A1B-D8E7D8A9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30"/>
              <a:t>Copyright </a:t>
            </a:r>
            <a:r>
              <a:rPr lang="en-US" spc="40"/>
              <a:t>© </a:t>
            </a:r>
            <a:r>
              <a:rPr lang="en-US" spc="-60"/>
              <a:t>2012 </a:t>
            </a:r>
            <a:r>
              <a:rPr lang="en-US" spc="35"/>
              <a:t>Pearson </a:t>
            </a:r>
            <a:r>
              <a:rPr lang="en-US" spc="40"/>
              <a:t>Education,</a:t>
            </a:r>
            <a:r>
              <a:rPr lang="en-US" spc="-70"/>
              <a:t> </a:t>
            </a:r>
            <a:r>
              <a:rPr lang="en-US" spc="25"/>
              <a:t>Inc.</a:t>
            </a:r>
          </a:p>
          <a:p>
            <a:pPr marL="12700">
              <a:lnSpc>
                <a:spcPct val="100000"/>
              </a:lnSpc>
            </a:pPr>
            <a:r>
              <a:rPr lang="en-US" spc="35"/>
              <a:t>Publishing </a:t>
            </a:r>
            <a:r>
              <a:rPr lang="en-US" spc="25"/>
              <a:t>as </a:t>
            </a:r>
            <a:r>
              <a:rPr lang="en-US" spc="40"/>
              <a:t>Prentice</a:t>
            </a:r>
            <a:r>
              <a:rPr lang="en-US" spc="-140"/>
              <a:t> </a:t>
            </a:r>
            <a:r>
              <a:rPr lang="en-US" spc="25"/>
              <a:t>Hall</a:t>
            </a:r>
            <a:endParaRPr lang="en-US" spc="25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3038AC-F431-4B77-9D3B-926E6AB6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3180">
              <a:lnSpc>
                <a:spcPts val="1240"/>
              </a:lnSpc>
            </a:pPr>
            <a:r>
              <a:rPr lang="en-GB" spc="-165"/>
              <a:t>1-</a:t>
            </a:r>
            <a:fld id="{81D60167-4931-47E6-BA6A-407CBD079E47}" type="slidenum">
              <a:rPr spc="-165" smtClean="0"/>
              <a:t>‹#›</a:t>
            </a:fld>
            <a:endParaRPr spc="-165" dirty="0"/>
          </a:p>
        </p:txBody>
      </p:sp>
    </p:spTree>
    <p:extLst>
      <p:ext uri="{BB962C8B-B14F-4D97-AF65-F5344CB8AC3E}">
        <p14:creationId xmlns:p14="http://schemas.microsoft.com/office/powerpoint/2010/main" val="2447821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AF7B9-53C0-4585-9B89-2FBA7B701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201745-3FA6-4569-A489-EF0EA162A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A6C56-987D-4A4E-B2C0-737E7C32F23A}" type="datetime1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FEA74-BC5E-4B0B-835D-E657A873B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30"/>
              <a:t>Copyright </a:t>
            </a:r>
            <a:r>
              <a:rPr lang="en-US" spc="40"/>
              <a:t>© </a:t>
            </a:r>
            <a:r>
              <a:rPr lang="en-US" spc="-60"/>
              <a:t>2012 </a:t>
            </a:r>
            <a:r>
              <a:rPr lang="en-US" spc="35"/>
              <a:t>Pearson </a:t>
            </a:r>
            <a:r>
              <a:rPr lang="en-US" spc="40"/>
              <a:t>Education,</a:t>
            </a:r>
            <a:r>
              <a:rPr lang="en-US" spc="-70"/>
              <a:t> </a:t>
            </a:r>
            <a:r>
              <a:rPr lang="en-US" spc="25"/>
              <a:t>Inc.</a:t>
            </a:r>
          </a:p>
          <a:p>
            <a:pPr marL="12700">
              <a:lnSpc>
                <a:spcPct val="100000"/>
              </a:lnSpc>
            </a:pPr>
            <a:r>
              <a:rPr lang="en-US" spc="35"/>
              <a:t>Publishing </a:t>
            </a:r>
            <a:r>
              <a:rPr lang="en-US" spc="25"/>
              <a:t>as </a:t>
            </a:r>
            <a:r>
              <a:rPr lang="en-US" spc="40"/>
              <a:t>Prentice</a:t>
            </a:r>
            <a:r>
              <a:rPr lang="en-US" spc="-140"/>
              <a:t> </a:t>
            </a:r>
            <a:r>
              <a:rPr lang="en-US" spc="25"/>
              <a:t>Hall</a:t>
            </a:r>
            <a:endParaRPr lang="en-US" spc="25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D1EE18-4D1C-4701-8BBA-0169DC7CC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3180">
              <a:lnSpc>
                <a:spcPts val="1240"/>
              </a:lnSpc>
            </a:pPr>
            <a:r>
              <a:rPr lang="en-GB" spc="-165"/>
              <a:t>1-</a:t>
            </a:r>
            <a:fld id="{81D60167-4931-47E6-BA6A-407CBD079E47}" type="slidenum">
              <a:rPr spc="-165" smtClean="0"/>
              <a:t>‹#›</a:t>
            </a:fld>
            <a:endParaRPr spc="-165" dirty="0"/>
          </a:p>
        </p:txBody>
      </p:sp>
    </p:spTree>
    <p:extLst>
      <p:ext uri="{BB962C8B-B14F-4D97-AF65-F5344CB8AC3E}">
        <p14:creationId xmlns:p14="http://schemas.microsoft.com/office/powerpoint/2010/main" val="3290703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9FDDA1-6ACB-4F4D-B161-8B6F564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DFC5-98E3-7C48-97CB-2FEC18E49D1F}" type="datetime1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317F60-55C3-4BB3-BDEB-861CA825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30"/>
              <a:t>Copyright </a:t>
            </a:r>
            <a:r>
              <a:rPr lang="en-US" spc="40"/>
              <a:t>© </a:t>
            </a:r>
            <a:r>
              <a:rPr lang="en-US" spc="-60"/>
              <a:t>2012 </a:t>
            </a:r>
            <a:r>
              <a:rPr lang="en-US" spc="35"/>
              <a:t>Pearson </a:t>
            </a:r>
            <a:r>
              <a:rPr lang="en-US" spc="40"/>
              <a:t>Education,</a:t>
            </a:r>
            <a:r>
              <a:rPr lang="en-US" spc="-70"/>
              <a:t> </a:t>
            </a:r>
            <a:r>
              <a:rPr lang="en-US" spc="25"/>
              <a:t>Inc.</a:t>
            </a:r>
          </a:p>
          <a:p>
            <a:pPr marL="12700">
              <a:lnSpc>
                <a:spcPct val="100000"/>
              </a:lnSpc>
            </a:pPr>
            <a:r>
              <a:rPr lang="en-US" spc="35"/>
              <a:t>Publishing </a:t>
            </a:r>
            <a:r>
              <a:rPr lang="en-US" spc="25"/>
              <a:t>as </a:t>
            </a:r>
            <a:r>
              <a:rPr lang="en-US" spc="40"/>
              <a:t>Prentice</a:t>
            </a:r>
            <a:r>
              <a:rPr lang="en-US" spc="-140"/>
              <a:t> </a:t>
            </a:r>
            <a:r>
              <a:rPr lang="en-US" spc="25"/>
              <a:t>Hall</a:t>
            </a:r>
            <a:endParaRPr lang="en-US" spc="25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89CA0-249C-4A75-A3B7-DBDE4463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3180">
              <a:lnSpc>
                <a:spcPts val="1240"/>
              </a:lnSpc>
            </a:pPr>
            <a:r>
              <a:rPr lang="en-GB" spc="-165"/>
              <a:t>1-</a:t>
            </a:r>
            <a:fld id="{81D60167-4931-47E6-BA6A-407CBD079E47}" type="slidenum">
              <a:rPr spc="-165" smtClean="0"/>
              <a:t>‹#›</a:t>
            </a:fld>
            <a:endParaRPr spc="-165" dirty="0"/>
          </a:p>
        </p:txBody>
      </p:sp>
    </p:spTree>
    <p:extLst>
      <p:ext uri="{BB962C8B-B14F-4D97-AF65-F5344CB8AC3E}">
        <p14:creationId xmlns:p14="http://schemas.microsoft.com/office/powerpoint/2010/main" val="985854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4949C-EB4F-4ACF-8ADE-56A8C29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341" y="459740"/>
            <a:ext cx="2965562" cy="1609090"/>
          </a:xfrm>
        </p:spPr>
        <p:txBody>
          <a:bodyPr anchor="b"/>
          <a:lstStyle>
            <a:lvl1pPr>
              <a:defRPr sz="24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26C2B-8498-44CE-B005-71433DDBB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8987" y="992911"/>
            <a:ext cx="4654868" cy="4900701"/>
          </a:xfrm>
        </p:spPr>
        <p:txBody>
          <a:bodyPr/>
          <a:lstStyle>
            <a:lvl1pPr>
              <a:defRPr sz="2413"/>
            </a:lvl1pPr>
            <a:lvl2pPr>
              <a:defRPr sz="2112"/>
            </a:lvl2pPr>
            <a:lvl3pPr>
              <a:defRPr sz="1810"/>
            </a:lvl3pPr>
            <a:lvl4pPr>
              <a:defRPr sz="1508"/>
            </a:lvl4pPr>
            <a:lvl5pPr>
              <a:defRPr sz="1508"/>
            </a:lvl5pPr>
            <a:lvl6pPr>
              <a:defRPr sz="1508"/>
            </a:lvl6pPr>
            <a:lvl7pPr>
              <a:defRPr sz="1508"/>
            </a:lvl7pPr>
            <a:lvl8pPr>
              <a:defRPr sz="1508"/>
            </a:lvl8pPr>
            <a:lvl9pPr>
              <a:defRPr sz="150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CAAFC-D17E-4850-87AB-4B0A70BF4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3341" y="2068830"/>
            <a:ext cx="2965562" cy="3832763"/>
          </a:xfrm>
        </p:spPr>
        <p:txBody>
          <a:bodyPr/>
          <a:lstStyle>
            <a:lvl1pPr marL="0" indent="0">
              <a:buNone/>
              <a:defRPr sz="1207"/>
            </a:lvl1pPr>
            <a:lvl2pPr marL="344820" indent="0">
              <a:buNone/>
              <a:defRPr sz="1056"/>
            </a:lvl2pPr>
            <a:lvl3pPr marL="689640" indent="0">
              <a:buNone/>
              <a:defRPr sz="905"/>
            </a:lvl3pPr>
            <a:lvl4pPr marL="1034461" indent="0">
              <a:buNone/>
              <a:defRPr sz="754"/>
            </a:lvl4pPr>
            <a:lvl5pPr marL="1379281" indent="0">
              <a:buNone/>
              <a:defRPr sz="754"/>
            </a:lvl5pPr>
            <a:lvl6pPr marL="1724101" indent="0">
              <a:buNone/>
              <a:defRPr sz="754"/>
            </a:lvl6pPr>
            <a:lvl7pPr marL="2068921" indent="0">
              <a:buNone/>
              <a:defRPr sz="754"/>
            </a:lvl7pPr>
            <a:lvl8pPr marL="2413742" indent="0">
              <a:buNone/>
              <a:defRPr sz="754"/>
            </a:lvl8pPr>
            <a:lvl9pPr marL="2758562" indent="0">
              <a:buNone/>
              <a:defRPr sz="7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FB378-A528-4D34-A3DA-9AAD4037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51CD9-1554-BD42-A016-1E59A4600CA6}" type="datetime1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1E530-6145-4EB0-B9A0-4C5FC5E73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30"/>
              <a:t>Copyright </a:t>
            </a:r>
            <a:r>
              <a:rPr lang="en-US" spc="40"/>
              <a:t>© </a:t>
            </a:r>
            <a:r>
              <a:rPr lang="en-US" spc="-60"/>
              <a:t>2012 </a:t>
            </a:r>
            <a:r>
              <a:rPr lang="en-US" spc="35"/>
              <a:t>Pearson </a:t>
            </a:r>
            <a:r>
              <a:rPr lang="en-US" spc="40"/>
              <a:t>Education,</a:t>
            </a:r>
            <a:r>
              <a:rPr lang="en-US" spc="-70"/>
              <a:t> </a:t>
            </a:r>
            <a:r>
              <a:rPr lang="en-US" spc="25"/>
              <a:t>Inc.</a:t>
            </a:r>
          </a:p>
          <a:p>
            <a:pPr marL="12700">
              <a:lnSpc>
                <a:spcPct val="100000"/>
              </a:lnSpc>
            </a:pPr>
            <a:r>
              <a:rPr lang="en-US" spc="35"/>
              <a:t>Publishing </a:t>
            </a:r>
            <a:r>
              <a:rPr lang="en-US" spc="25"/>
              <a:t>as </a:t>
            </a:r>
            <a:r>
              <a:rPr lang="en-US" spc="40"/>
              <a:t>Prentice</a:t>
            </a:r>
            <a:r>
              <a:rPr lang="en-US" spc="-140"/>
              <a:t> </a:t>
            </a:r>
            <a:r>
              <a:rPr lang="en-US" spc="25"/>
              <a:t>Hall</a:t>
            </a:r>
            <a:endParaRPr lang="en-US" spc="25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77388-E30C-4DA3-B6CF-2F6706424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3180">
              <a:lnSpc>
                <a:spcPts val="1240"/>
              </a:lnSpc>
            </a:pPr>
            <a:r>
              <a:rPr lang="en-GB" spc="-165"/>
              <a:t>1-</a:t>
            </a:r>
            <a:fld id="{81D60167-4931-47E6-BA6A-407CBD079E47}" type="slidenum">
              <a:rPr spc="-165" smtClean="0"/>
              <a:t>‹#›</a:t>
            </a:fld>
            <a:endParaRPr spc="-165" dirty="0"/>
          </a:p>
        </p:txBody>
      </p:sp>
    </p:spTree>
    <p:extLst>
      <p:ext uri="{BB962C8B-B14F-4D97-AF65-F5344CB8AC3E}">
        <p14:creationId xmlns:p14="http://schemas.microsoft.com/office/powerpoint/2010/main" val="1446555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4CB1-3943-4F0E-9F85-C3E76CA81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341" y="459740"/>
            <a:ext cx="2965562" cy="1609090"/>
          </a:xfrm>
        </p:spPr>
        <p:txBody>
          <a:bodyPr anchor="b"/>
          <a:lstStyle>
            <a:lvl1pPr>
              <a:defRPr sz="24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3E7326-9859-4138-A3F6-5A4E1D605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908987" y="992911"/>
            <a:ext cx="4654868" cy="4900701"/>
          </a:xfrm>
        </p:spPr>
        <p:txBody>
          <a:bodyPr/>
          <a:lstStyle>
            <a:lvl1pPr marL="0" indent="0">
              <a:buNone/>
              <a:defRPr sz="2413"/>
            </a:lvl1pPr>
            <a:lvl2pPr marL="344820" indent="0">
              <a:buNone/>
              <a:defRPr sz="2112"/>
            </a:lvl2pPr>
            <a:lvl3pPr marL="689640" indent="0">
              <a:buNone/>
              <a:defRPr sz="1810"/>
            </a:lvl3pPr>
            <a:lvl4pPr marL="1034461" indent="0">
              <a:buNone/>
              <a:defRPr sz="1508"/>
            </a:lvl4pPr>
            <a:lvl5pPr marL="1379281" indent="0">
              <a:buNone/>
              <a:defRPr sz="1508"/>
            </a:lvl5pPr>
            <a:lvl6pPr marL="1724101" indent="0">
              <a:buNone/>
              <a:defRPr sz="1508"/>
            </a:lvl6pPr>
            <a:lvl7pPr marL="2068921" indent="0">
              <a:buNone/>
              <a:defRPr sz="1508"/>
            </a:lvl7pPr>
            <a:lvl8pPr marL="2413742" indent="0">
              <a:buNone/>
              <a:defRPr sz="1508"/>
            </a:lvl8pPr>
            <a:lvl9pPr marL="2758562" indent="0">
              <a:buNone/>
              <a:defRPr sz="1508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11D02-CB68-43D9-85FC-185924DA2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3341" y="2068830"/>
            <a:ext cx="2965562" cy="3832763"/>
          </a:xfrm>
        </p:spPr>
        <p:txBody>
          <a:bodyPr/>
          <a:lstStyle>
            <a:lvl1pPr marL="0" indent="0">
              <a:buNone/>
              <a:defRPr sz="1207"/>
            </a:lvl1pPr>
            <a:lvl2pPr marL="344820" indent="0">
              <a:buNone/>
              <a:defRPr sz="1056"/>
            </a:lvl2pPr>
            <a:lvl3pPr marL="689640" indent="0">
              <a:buNone/>
              <a:defRPr sz="905"/>
            </a:lvl3pPr>
            <a:lvl4pPr marL="1034461" indent="0">
              <a:buNone/>
              <a:defRPr sz="754"/>
            </a:lvl4pPr>
            <a:lvl5pPr marL="1379281" indent="0">
              <a:buNone/>
              <a:defRPr sz="754"/>
            </a:lvl5pPr>
            <a:lvl6pPr marL="1724101" indent="0">
              <a:buNone/>
              <a:defRPr sz="754"/>
            </a:lvl6pPr>
            <a:lvl7pPr marL="2068921" indent="0">
              <a:buNone/>
              <a:defRPr sz="754"/>
            </a:lvl7pPr>
            <a:lvl8pPr marL="2413742" indent="0">
              <a:buNone/>
              <a:defRPr sz="754"/>
            </a:lvl8pPr>
            <a:lvl9pPr marL="2758562" indent="0">
              <a:buNone/>
              <a:defRPr sz="7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51B13-BF22-4142-BD28-F2F7C6142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022C-BFAC-F647-908B-AD314C1730E1}" type="datetime1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97E58-C0D2-4770-BF0F-B8560F93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30"/>
              <a:t>Copyright </a:t>
            </a:r>
            <a:r>
              <a:rPr lang="en-US" spc="40"/>
              <a:t>© </a:t>
            </a:r>
            <a:r>
              <a:rPr lang="en-US" spc="-60"/>
              <a:t>2012 </a:t>
            </a:r>
            <a:r>
              <a:rPr lang="en-US" spc="35"/>
              <a:t>Pearson </a:t>
            </a:r>
            <a:r>
              <a:rPr lang="en-US" spc="40"/>
              <a:t>Education,</a:t>
            </a:r>
            <a:r>
              <a:rPr lang="en-US" spc="-70"/>
              <a:t> </a:t>
            </a:r>
            <a:r>
              <a:rPr lang="en-US" spc="25"/>
              <a:t>Inc.</a:t>
            </a:r>
          </a:p>
          <a:p>
            <a:pPr marL="12700">
              <a:lnSpc>
                <a:spcPct val="100000"/>
              </a:lnSpc>
            </a:pPr>
            <a:r>
              <a:rPr lang="en-US" spc="35"/>
              <a:t>Publishing </a:t>
            </a:r>
            <a:r>
              <a:rPr lang="en-US" spc="25"/>
              <a:t>as </a:t>
            </a:r>
            <a:r>
              <a:rPr lang="en-US" spc="40"/>
              <a:t>Prentice</a:t>
            </a:r>
            <a:r>
              <a:rPr lang="en-US" spc="-140"/>
              <a:t> </a:t>
            </a:r>
            <a:r>
              <a:rPr lang="en-US" spc="25"/>
              <a:t>Hall</a:t>
            </a:r>
            <a:endParaRPr lang="en-US" spc="25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9F60B-0CBB-4728-801E-BBB606D2C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3180">
              <a:lnSpc>
                <a:spcPts val="1240"/>
              </a:lnSpc>
            </a:pPr>
            <a:r>
              <a:rPr lang="en-GB" spc="-165"/>
              <a:t>1-</a:t>
            </a:r>
            <a:fld id="{81D60167-4931-47E6-BA6A-407CBD079E47}" type="slidenum">
              <a:rPr spc="-165" smtClean="0"/>
              <a:t>‹#›</a:t>
            </a:fld>
            <a:endParaRPr spc="-165" dirty="0"/>
          </a:p>
        </p:txBody>
      </p:sp>
    </p:spTree>
    <p:extLst>
      <p:ext uri="{BB962C8B-B14F-4D97-AF65-F5344CB8AC3E}">
        <p14:creationId xmlns:p14="http://schemas.microsoft.com/office/powerpoint/2010/main" val="813840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D6C713-6B5B-4652-B919-0C9C326BA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128" y="367154"/>
            <a:ext cx="7021529" cy="936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3E2E6-5E74-4663-AD70-D00426D6A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5760" y="1455177"/>
            <a:ext cx="8136898" cy="4756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27BD6-A005-4E4E-8C32-0E1B6CC0CD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46789" y="6556666"/>
            <a:ext cx="1154183" cy="348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C6249-A139-AF4F-AC56-0D5C79645F3E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D051F-F1D7-4D05-9D06-0B2E7BC10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5778" y="6565259"/>
            <a:ext cx="3103245" cy="3310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30"/>
              <a:t>Copyright </a:t>
            </a:r>
            <a:r>
              <a:rPr lang="en-US" spc="40"/>
              <a:t>© </a:t>
            </a:r>
            <a:r>
              <a:rPr lang="en-US" spc="-60"/>
              <a:t>2012 </a:t>
            </a:r>
            <a:r>
              <a:rPr lang="en-US" spc="35"/>
              <a:t>Pearson </a:t>
            </a:r>
            <a:r>
              <a:rPr lang="en-US" spc="40"/>
              <a:t>Education,</a:t>
            </a:r>
            <a:r>
              <a:rPr lang="en-US" spc="-70"/>
              <a:t> </a:t>
            </a:r>
            <a:r>
              <a:rPr lang="en-US" spc="25"/>
              <a:t>Inc.</a:t>
            </a:r>
          </a:p>
          <a:p>
            <a:pPr marL="12700">
              <a:lnSpc>
                <a:spcPct val="100000"/>
              </a:lnSpc>
            </a:pPr>
            <a:r>
              <a:rPr lang="en-US" spc="35"/>
              <a:t>Publishing </a:t>
            </a:r>
            <a:r>
              <a:rPr lang="en-US" spc="25"/>
              <a:t>as </a:t>
            </a:r>
            <a:r>
              <a:rPr lang="en-US" spc="40"/>
              <a:t>Prentice</a:t>
            </a:r>
            <a:r>
              <a:rPr lang="en-US" spc="-140"/>
              <a:t> </a:t>
            </a:r>
            <a:r>
              <a:rPr lang="en-US" spc="25"/>
              <a:t>Hall</a:t>
            </a:r>
            <a:endParaRPr lang="en-US" spc="2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1EC13-E05F-4BCF-8EC0-B2CDC6777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93828" y="6565259"/>
            <a:ext cx="2068830" cy="3310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43180">
              <a:lnSpc>
                <a:spcPts val="1240"/>
              </a:lnSpc>
            </a:pPr>
            <a:r>
              <a:rPr lang="en-GB" spc="-165"/>
              <a:t>1-</a:t>
            </a:r>
            <a:fld id="{81D60167-4931-47E6-BA6A-407CBD079E47}" type="slidenum">
              <a:rPr spc="-165" smtClean="0"/>
              <a:t>‹#›</a:t>
            </a:fld>
            <a:endParaRPr spc="-165" dirty="0"/>
          </a:p>
        </p:txBody>
      </p:sp>
    </p:spTree>
    <p:extLst>
      <p:ext uri="{BB962C8B-B14F-4D97-AF65-F5344CB8AC3E}">
        <p14:creationId xmlns:p14="http://schemas.microsoft.com/office/powerpoint/2010/main" val="367052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ftr="0"/>
  <p:txStyles>
    <p:titleStyle>
      <a:lvl1pPr algn="l" defTabSz="689640" rtl="0" eaLnBrk="1" latinLnBrk="0" hangingPunct="1">
        <a:lnSpc>
          <a:spcPct val="90000"/>
        </a:lnSpc>
        <a:spcBef>
          <a:spcPct val="0"/>
        </a:spcBef>
        <a:buNone/>
        <a:defRPr sz="33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2410" indent="-172410" algn="l" defTabSz="689640" rtl="0" eaLnBrk="1" latinLnBrk="0" hangingPunct="1">
        <a:lnSpc>
          <a:spcPct val="90000"/>
        </a:lnSpc>
        <a:spcBef>
          <a:spcPts val="754"/>
        </a:spcBef>
        <a:buFont typeface="Arial" panose="020B0604020202020204" pitchFamily="34" charset="0"/>
        <a:buChar char="•"/>
        <a:defRPr sz="2112" kern="1200">
          <a:solidFill>
            <a:schemeClr val="tx1"/>
          </a:solidFill>
          <a:latin typeface="+mn-lt"/>
          <a:ea typeface="+mn-ea"/>
          <a:cs typeface="+mn-cs"/>
        </a:defRPr>
      </a:lvl1pPr>
      <a:lvl2pPr marL="517230" indent="-172410" algn="l" defTabSz="689640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810" kern="1200">
          <a:solidFill>
            <a:schemeClr val="tx1"/>
          </a:solidFill>
          <a:latin typeface="+mn-lt"/>
          <a:ea typeface="+mn-ea"/>
          <a:cs typeface="+mn-cs"/>
        </a:defRPr>
      </a:lvl2pPr>
      <a:lvl3pPr marL="862051" indent="-172410" algn="l" defTabSz="689640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508" kern="1200">
          <a:solidFill>
            <a:schemeClr val="tx1"/>
          </a:solidFill>
          <a:latin typeface="+mn-lt"/>
          <a:ea typeface="+mn-ea"/>
          <a:cs typeface="+mn-cs"/>
        </a:defRPr>
      </a:lvl3pPr>
      <a:lvl4pPr marL="1206871" indent="-172410" algn="l" defTabSz="689640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8" kern="1200">
          <a:solidFill>
            <a:schemeClr val="tx1"/>
          </a:solidFill>
          <a:latin typeface="+mn-lt"/>
          <a:ea typeface="+mn-ea"/>
          <a:cs typeface="+mn-cs"/>
        </a:defRPr>
      </a:lvl4pPr>
      <a:lvl5pPr marL="1551691" indent="-172410" algn="l" defTabSz="689640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8" kern="1200">
          <a:solidFill>
            <a:schemeClr val="tx1"/>
          </a:solidFill>
          <a:latin typeface="+mn-lt"/>
          <a:ea typeface="+mn-ea"/>
          <a:cs typeface="+mn-cs"/>
        </a:defRPr>
      </a:lvl5pPr>
      <a:lvl6pPr marL="1896511" indent="-172410" algn="l" defTabSz="689640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8" kern="1200">
          <a:solidFill>
            <a:schemeClr val="tx1"/>
          </a:solidFill>
          <a:latin typeface="+mn-lt"/>
          <a:ea typeface="+mn-ea"/>
          <a:cs typeface="+mn-cs"/>
        </a:defRPr>
      </a:lvl6pPr>
      <a:lvl7pPr marL="2241332" indent="-172410" algn="l" defTabSz="689640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8" kern="1200">
          <a:solidFill>
            <a:schemeClr val="tx1"/>
          </a:solidFill>
          <a:latin typeface="+mn-lt"/>
          <a:ea typeface="+mn-ea"/>
          <a:cs typeface="+mn-cs"/>
        </a:defRPr>
      </a:lvl7pPr>
      <a:lvl8pPr marL="2586152" indent="-172410" algn="l" defTabSz="689640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8" kern="1200">
          <a:solidFill>
            <a:schemeClr val="tx1"/>
          </a:solidFill>
          <a:latin typeface="+mn-lt"/>
          <a:ea typeface="+mn-ea"/>
          <a:cs typeface="+mn-cs"/>
        </a:defRPr>
      </a:lvl8pPr>
      <a:lvl9pPr marL="2930972" indent="-172410" algn="l" defTabSz="689640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9640" rtl="0" eaLnBrk="1" latinLnBrk="0" hangingPunct="1">
        <a:defRPr sz="1358" kern="1200">
          <a:solidFill>
            <a:schemeClr val="tx1"/>
          </a:solidFill>
          <a:latin typeface="+mn-lt"/>
          <a:ea typeface="+mn-ea"/>
          <a:cs typeface="+mn-cs"/>
        </a:defRPr>
      </a:lvl1pPr>
      <a:lvl2pPr marL="344820" algn="l" defTabSz="689640" rtl="0" eaLnBrk="1" latinLnBrk="0" hangingPunct="1">
        <a:defRPr sz="1358" kern="1200">
          <a:solidFill>
            <a:schemeClr val="tx1"/>
          </a:solidFill>
          <a:latin typeface="+mn-lt"/>
          <a:ea typeface="+mn-ea"/>
          <a:cs typeface="+mn-cs"/>
        </a:defRPr>
      </a:lvl2pPr>
      <a:lvl3pPr marL="689640" algn="l" defTabSz="689640" rtl="0" eaLnBrk="1" latinLnBrk="0" hangingPunct="1">
        <a:defRPr sz="1358" kern="1200">
          <a:solidFill>
            <a:schemeClr val="tx1"/>
          </a:solidFill>
          <a:latin typeface="+mn-lt"/>
          <a:ea typeface="+mn-ea"/>
          <a:cs typeface="+mn-cs"/>
        </a:defRPr>
      </a:lvl3pPr>
      <a:lvl4pPr marL="1034461" algn="l" defTabSz="689640" rtl="0" eaLnBrk="1" latinLnBrk="0" hangingPunct="1">
        <a:defRPr sz="1358" kern="1200">
          <a:solidFill>
            <a:schemeClr val="tx1"/>
          </a:solidFill>
          <a:latin typeface="+mn-lt"/>
          <a:ea typeface="+mn-ea"/>
          <a:cs typeface="+mn-cs"/>
        </a:defRPr>
      </a:lvl4pPr>
      <a:lvl5pPr marL="1379281" algn="l" defTabSz="689640" rtl="0" eaLnBrk="1" latinLnBrk="0" hangingPunct="1">
        <a:defRPr sz="1358" kern="1200">
          <a:solidFill>
            <a:schemeClr val="tx1"/>
          </a:solidFill>
          <a:latin typeface="+mn-lt"/>
          <a:ea typeface="+mn-ea"/>
          <a:cs typeface="+mn-cs"/>
        </a:defRPr>
      </a:lvl5pPr>
      <a:lvl6pPr marL="1724101" algn="l" defTabSz="689640" rtl="0" eaLnBrk="1" latinLnBrk="0" hangingPunct="1">
        <a:defRPr sz="1358" kern="1200">
          <a:solidFill>
            <a:schemeClr val="tx1"/>
          </a:solidFill>
          <a:latin typeface="+mn-lt"/>
          <a:ea typeface="+mn-ea"/>
          <a:cs typeface="+mn-cs"/>
        </a:defRPr>
      </a:lvl6pPr>
      <a:lvl7pPr marL="2068921" algn="l" defTabSz="689640" rtl="0" eaLnBrk="1" latinLnBrk="0" hangingPunct="1">
        <a:defRPr sz="1358" kern="1200">
          <a:solidFill>
            <a:schemeClr val="tx1"/>
          </a:solidFill>
          <a:latin typeface="+mn-lt"/>
          <a:ea typeface="+mn-ea"/>
          <a:cs typeface="+mn-cs"/>
        </a:defRPr>
      </a:lvl7pPr>
      <a:lvl8pPr marL="2413742" algn="l" defTabSz="689640" rtl="0" eaLnBrk="1" latinLnBrk="0" hangingPunct="1">
        <a:defRPr sz="1358" kern="1200">
          <a:solidFill>
            <a:schemeClr val="tx1"/>
          </a:solidFill>
          <a:latin typeface="+mn-lt"/>
          <a:ea typeface="+mn-ea"/>
          <a:cs typeface="+mn-cs"/>
        </a:defRPr>
      </a:lvl8pPr>
      <a:lvl9pPr marL="2758562" algn="l" defTabSz="689640" rtl="0" eaLnBrk="1" latinLnBrk="0" hangingPunct="1">
        <a:defRPr sz="13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286FF-B124-458F-B57B-2B1D24945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03" y="1619250"/>
            <a:ext cx="9194800" cy="1828800"/>
          </a:xfrm>
        </p:spPr>
        <p:txBody>
          <a:bodyPr>
            <a:normAutofit/>
          </a:bodyPr>
          <a:lstStyle/>
          <a:p>
            <a:r>
              <a:rPr lang="en-US" sz="407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HƯỚNG DẪN CÀI ĐẶT FLUTTER</a:t>
            </a:r>
            <a:br>
              <a:rPr lang="en-US" sz="4073" b="1" dirty="0"/>
            </a:br>
            <a:endParaRPr lang="en-US" sz="4073" b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36AE344-C4E1-3941-BCF1-05F05A8F3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F4D0-7379-EB4D-BD37-E45BAC30BC74}" type="datetime1">
              <a:rPr lang="en-US" smtClean="0"/>
              <a:t>3/3/2021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09596-5C50-924F-B003-8DC1A08ED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3180">
              <a:lnSpc>
                <a:spcPts val="1240"/>
              </a:lnSpc>
            </a:pPr>
            <a:r>
              <a:rPr lang="en-GB" spc="-165"/>
              <a:t>1-</a:t>
            </a:r>
            <a:fld id="{81D60167-4931-47E6-BA6A-407CBD079E47}" type="slidenum">
              <a:rPr spc="-165" smtClean="0"/>
              <a:t>1</a:t>
            </a:fld>
            <a:endParaRPr spc="-165" dirty="0"/>
          </a:p>
        </p:txBody>
      </p:sp>
    </p:spTree>
    <p:extLst>
      <p:ext uri="{BB962C8B-B14F-4D97-AF65-F5344CB8AC3E}">
        <p14:creationId xmlns:p14="http://schemas.microsoft.com/office/powerpoint/2010/main" val="968520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ACCF0-7776-490D-8852-C84AED4B3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23A5-47A9-D847-BD80-AD3152E19BC3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C12DF-78DF-4F3E-86B2-F71B51A7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3180">
              <a:lnSpc>
                <a:spcPts val="1240"/>
              </a:lnSpc>
            </a:pPr>
            <a:r>
              <a:rPr lang="en-GB" spc="-165"/>
              <a:t>1-</a:t>
            </a:r>
            <a:fld id="{81D60167-4931-47E6-BA6A-407CBD079E47}" type="slidenum">
              <a:rPr spc="-165" smtClean="0"/>
              <a:t>10</a:t>
            </a:fld>
            <a:endParaRPr spc="-16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354061-EFD2-4253-90C0-894CD20AC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314450"/>
            <a:ext cx="8080059" cy="19725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EF4293-1279-4AA7-8BE9-8062A4D5B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73" y="3371850"/>
            <a:ext cx="5703859" cy="304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C2F119-FB5E-417C-9D72-8E077196A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800" y="2843781"/>
            <a:ext cx="1687607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126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BA9CC-A266-4178-970C-A2D5D2451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</a:t>
            </a:r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</a:t>
            </a:r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thống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21050-0D1E-4567-9A65-E1189A518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755" y="1439187"/>
            <a:ext cx="2946445" cy="4893232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: Windows 7 SP1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(64-bit),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x86-64.</a:t>
            </a:r>
          </a:p>
          <a:p>
            <a:r>
              <a:rPr lang="vi-VN" dirty="0"/>
              <a:t>Dung lượng đĩa: 1,32 GB (không bao gồm dung lượng đĩa cho IDE / công cụ).</a:t>
            </a:r>
            <a:endParaRPr lang="en-US" dirty="0"/>
          </a:p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: </a:t>
            </a:r>
            <a:r>
              <a:rPr lang="vi-VN" dirty="0"/>
              <a:t>Windows PowerShell 5.0 hoặc mới hơn (cài đặt sẵn với Windows 10)Git cho Windows 2.x, với tùy chọn Sử dụng Git từ Windows Command Prompt.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EB80E-C314-46E6-BAC7-D50C7C55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23A5-47A9-D847-BD80-AD3152E19BC3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F77DCA-E5B8-4069-AF38-021CAAD57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3180">
              <a:lnSpc>
                <a:spcPts val="1240"/>
              </a:lnSpc>
            </a:pPr>
            <a:r>
              <a:rPr lang="en-GB" spc="-165"/>
              <a:t>1-</a:t>
            </a:r>
            <a:fld id="{81D60167-4931-47E6-BA6A-407CBD079E47}" type="slidenum">
              <a:rPr spc="-165" smtClean="0"/>
              <a:t>2</a:t>
            </a:fld>
            <a:endParaRPr spc="-165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29E2FB-C60E-41BC-BB40-688D12500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600" y="1910218"/>
            <a:ext cx="5350693" cy="307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37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A072C-7455-4D84-9AFF-41F597FE6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1F10E-F86D-44F4-99A0-473BA5A0B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755" y="1439187"/>
            <a:ext cx="8051845" cy="9521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1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i="0" dirty="0">
                <a:effectLst/>
                <a:latin typeface="Roboto"/>
              </a:rPr>
              <a:t>flutter_windows_1.22.6-stable.zip </a:t>
            </a:r>
            <a:r>
              <a:rPr lang="en-US" i="0" dirty="0" err="1">
                <a:effectLst/>
                <a:latin typeface="Roboto"/>
              </a:rPr>
              <a:t>và</a:t>
            </a:r>
            <a:r>
              <a:rPr lang="en-US" i="0" dirty="0">
                <a:effectLst/>
                <a:latin typeface="Roboto"/>
              </a:rPr>
              <a:t> </a:t>
            </a:r>
            <a:r>
              <a:rPr lang="en-US" i="0" dirty="0" err="1">
                <a:effectLst/>
                <a:latin typeface="Roboto"/>
              </a:rPr>
              <a:t>giải</a:t>
            </a:r>
            <a:r>
              <a:rPr lang="en-US" i="0" dirty="0">
                <a:effectLst/>
                <a:latin typeface="Roboto"/>
              </a:rPr>
              <a:t> </a:t>
            </a:r>
            <a:r>
              <a:rPr lang="en-US" i="0" dirty="0" err="1">
                <a:effectLst/>
                <a:latin typeface="Roboto"/>
              </a:rPr>
              <a:t>nén</a:t>
            </a:r>
            <a:r>
              <a:rPr lang="en-US" i="0" dirty="0">
                <a:effectLst/>
                <a:latin typeface="Roboto"/>
              </a:rPr>
              <a:t>.</a:t>
            </a:r>
          </a:p>
          <a:p>
            <a:r>
              <a:rPr lang="en-US" dirty="0">
                <a:latin typeface="Roboto"/>
              </a:rPr>
              <a:t>2 </a:t>
            </a:r>
            <a:r>
              <a:rPr lang="en-US" dirty="0" err="1">
                <a:latin typeface="Roboto"/>
              </a:rPr>
              <a:t>Sữ</a:t>
            </a:r>
            <a:r>
              <a:rPr lang="en-US" dirty="0">
                <a:latin typeface="Roboto"/>
              </a:rPr>
              <a:t> </a:t>
            </a:r>
            <a:r>
              <a:rPr lang="en-US" dirty="0" err="1">
                <a:latin typeface="Roboto"/>
              </a:rPr>
              <a:t>dụng</a:t>
            </a:r>
            <a:r>
              <a:rPr lang="en-US" dirty="0">
                <a:latin typeface="Roboto"/>
              </a:rPr>
              <a:t> git </a:t>
            </a:r>
            <a:r>
              <a:rPr lang="en-US" dirty="0" err="1">
                <a:latin typeface="Roboto"/>
              </a:rPr>
              <a:t>bằng</a:t>
            </a:r>
            <a:r>
              <a:rPr lang="en-US" dirty="0">
                <a:latin typeface="Roboto"/>
              </a:rPr>
              <a:t> link: git clone https://github.com/flutter/flutter.git -b stable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1DBD3-BBB2-4FEB-9F3D-CCA286037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23A5-47A9-D847-BD80-AD3152E19BC3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9C0625-3FE2-41B7-B299-86C6A6CD3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3180">
              <a:lnSpc>
                <a:spcPts val="1240"/>
              </a:lnSpc>
            </a:pPr>
            <a:r>
              <a:rPr lang="en-GB" spc="-165"/>
              <a:t>1-</a:t>
            </a:r>
            <a:fld id="{81D60167-4931-47E6-BA6A-407CBD079E47}" type="slidenum">
              <a:rPr spc="-165" smtClean="0"/>
              <a:t>3</a:t>
            </a:fld>
            <a:endParaRPr spc="-165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FE9292-EBB2-4B40-8106-55C08052A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2418027"/>
            <a:ext cx="1992776" cy="38730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C0A78A3-63C2-4896-AF2E-4AC826C8A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0" y="2488963"/>
            <a:ext cx="3699171" cy="387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565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023E7-9B42-4D4E-835C-5FB34B73F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23A5-47A9-D847-BD80-AD3152E19BC3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A18E3-1274-457C-A490-318C63A9E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3180">
              <a:lnSpc>
                <a:spcPts val="1240"/>
              </a:lnSpc>
            </a:pPr>
            <a:r>
              <a:rPr lang="en-GB" spc="-165"/>
              <a:t>1-</a:t>
            </a:r>
            <a:fld id="{81D60167-4931-47E6-BA6A-407CBD079E47}" type="slidenum">
              <a:rPr spc="-165" smtClean="0"/>
              <a:t>4</a:t>
            </a:fld>
            <a:endParaRPr spc="-165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EE71AB-20C4-4EBF-8835-7470D4F49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320" y="1421759"/>
            <a:ext cx="4321952" cy="47694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1E4C7A-4FB1-4D49-9AE4-194650F5C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99" y="1415642"/>
            <a:ext cx="4114901" cy="4769490"/>
          </a:xfrm>
          <a:prstGeom prst="rect">
            <a:avLst/>
          </a:prstGeom>
        </p:spPr>
      </p:pic>
      <p:sp>
        <p:nvSpPr>
          <p:cNvPr id="14" name="Rectangle 1">
            <a:extLst>
              <a:ext uri="{FF2B5EF4-FFF2-40B4-BE49-F238E27FC236}">
                <a16:creationId xmlns:a16="http://schemas.microsoft.com/office/drawing/2014/main" id="{A31068F4-4045-4A56-A0B0-67F5786AD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0" y="659513"/>
            <a:ext cx="6784658" cy="553998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FBAAC"/>
                </a:solidFill>
                <a:effectLst/>
                <a:latin typeface="Roboto Mono"/>
              </a:rPr>
              <a:t>C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Roboto Mono"/>
              </a:rPr>
              <a:t>:\src\flutter&gt;flutter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FBAAC"/>
                </a:solidFill>
                <a:effectLst/>
                <a:latin typeface="Roboto Mono"/>
              </a:rPr>
              <a:t>doctor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443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5882E-3763-4E63-B9A8-5CC6578CA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III. </a:t>
            </a:r>
            <a:r>
              <a:rPr lang="en-US" b="1" dirty="0" err="1"/>
              <a:t>Cài</a:t>
            </a:r>
            <a:r>
              <a:rPr lang="en-US" b="1" dirty="0"/>
              <a:t> </a:t>
            </a:r>
            <a:r>
              <a:rPr lang="en-US" b="1" dirty="0" err="1"/>
              <a:t>đặt</a:t>
            </a:r>
            <a:r>
              <a:rPr lang="en-US" b="1" dirty="0"/>
              <a:t> Plugins </a:t>
            </a:r>
            <a:r>
              <a:rPr lang="en-US" b="1" dirty="0" err="1"/>
              <a:t>trên</a:t>
            </a:r>
            <a:r>
              <a:rPr lang="en-US" b="1" dirty="0"/>
              <a:t> IDE Android Studio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F69F2-3322-4DDF-A24B-997AB4DC2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23A5-47A9-D847-BD80-AD3152E19BC3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D2476-B58E-4ACD-B13E-E702878E3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3180">
              <a:lnSpc>
                <a:spcPts val="1240"/>
              </a:lnSpc>
            </a:pPr>
            <a:r>
              <a:rPr lang="en-GB" spc="-165"/>
              <a:t>1-</a:t>
            </a:r>
            <a:fld id="{81D60167-4931-47E6-BA6A-407CBD079E47}" type="slidenum">
              <a:rPr spc="-165" smtClean="0"/>
              <a:t>5</a:t>
            </a:fld>
            <a:endParaRPr spc="-165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BF6C820D-1EB1-451B-9CCE-3CF467B2C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1390650"/>
            <a:ext cx="3954860" cy="4892675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0A828F-359A-4134-A257-B340CEF39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199" y="1319255"/>
            <a:ext cx="4041457" cy="516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763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51E5E73-CC4D-4120-B8F0-155DCE64A4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6600" y="1085850"/>
            <a:ext cx="4972050" cy="178117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F3310-EE18-46C9-BE0C-29BB60EFA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23A5-47A9-D847-BD80-AD3152E19BC3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43EDCD-DA1C-49EF-9316-724B18A65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3180">
              <a:lnSpc>
                <a:spcPts val="1240"/>
              </a:lnSpc>
            </a:pPr>
            <a:r>
              <a:rPr lang="en-GB" spc="-165"/>
              <a:t>1-</a:t>
            </a:r>
            <a:fld id="{81D60167-4931-47E6-BA6A-407CBD079E47}" type="slidenum">
              <a:rPr spc="-165" smtClean="0"/>
              <a:t>6</a:t>
            </a:fld>
            <a:endParaRPr spc="-165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87A9D3-112D-4404-843F-C34C5A6D4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75" y="3219450"/>
            <a:ext cx="83248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577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A28C2-B404-452E-8BFA-44202CCA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IV. </a:t>
            </a:r>
            <a:r>
              <a:rPr lang="en-US" b="1" dirty="0" err="1"/>
              <a:t>Tạo</a:t>
            </a:r>
            <a:r>
              <a:rPr lang="en-US" b="1" dirty="0"/>
              <a:t> </a:t>
            </a:r>
            <a:r>
              <a:rPr lang="en-US" b="1" dirty="0" err="1"/>
              <a:t>dự</a:t>
            </a:r>
            <a:r>
              <a:rPr lang="en-US" b="1" dirty="0"/>
              <a:t> </a:t>
            </a:r>
            <a:r>
              <a:rPr lang="en-US" b="1" dirty="0" err="1"/>
              <a:t>án</a:t>
            </a:r>
            <a:r>
              <a:rPr lang="en-US" b="1" dirty="0"/>
              <a:t> Flutter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tạo</a:t>
            </a:r>
            <a:r>
              <a:rPr lang="en-US" b="1" dirty="0"/>
              <a:t> </a:t>
            </a:r>
            <a:r>
              <a:rPr lang="en-US" b="1" dirty="0" err="1"/>
              <a:t>máy</a:t>
            </a:r>
            <a:r>
              <a:rPr lang="en-US" b="1" dirty="0"/>
              <a:t> </a:t>
            </a:r>
            <a:r>
              <a:rPr lang="en-US" b="1" dirty="0" err="1"/>
              <a:t>ảo</a:t>
            </a:r>
            <a:r>
              <a:rPr lang="en-US" b="1" dirty="0"/>
              <a:t> Android.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6611E43-F34F-4955-9F2B-F32F3553D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4033" y="1439863"/>
            <a:ext cx="6786421" cy="489267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A68C1-8651-4059-8062-035A5378D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23A5-47A9-D847-BD80-AD3152E19BC3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828769-EE9E-4FFB-B9CC-75758A2EB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3180">
              <a:lnSpc>
                <a:spcPts val="1240"/>
              </a:lnSpc>
            </a:pPr>
            <a:r>
              <a:rPr lang="en-GB" spc="-165"/>
              <a:t>1-</a:t>
            </a:r>
            <a:fld id="{81D60167-4931-47E6-BA6A-407CBD079E47}" type="slidenum">
              <a:rPr spc="-165" smtClean="0"/>
              <a:t>7</a:t>
            </a:fld>
            <a:endParaRPr spc="-165" dirty="0"/>
          </a:p>
        </p:txBody>
      </p:sp>
    </p:spTree>
    <p:extLst>
      <p:ext uri="{BB962C8B-B14F-4D97-AF65-F5344CB8AC3E}">
        <p14:creationId xmlns:p14="http://schemas.microsoft.com/office/powerpoint/2010/main" val="3611166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63B1E-17CE-4044-840F-DD6BC79FA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80845C5-0D5D-4F71-BF04-CF00B169D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5847" y="1427023"/>
            <a:ext cx="6923105" cy="501328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22F2E-CADA-48B2-A92E-AA1FC3862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23A5-47A9-D847-BD80-AD3152E19BC3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C21327-AF3E-4220-A4A8-6D3D97730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3180">
              <a:lnSpc>
                <a:spcPts val="1240"/>
              </a:lnSpc>
            </a:pPr>
            <a:r>
              <a:rPr lang="en-GB" spc="-165"/>
              <a:t>1-</a:t>
            </a:r>
            <a:fld id="{81D60167-4931-47E6-BA6A-407CBD079E47}" type="slidenum">
              <a:rPr spc="-165" smtClean="0"/>
              <a:t>8</a:t>
            </a:fld>
            <a:endParaRPr spc="-165" dirty="0"/>
          </a:p>
        </p:txBody>
      </p:sp>
    </p:spTree>
    <p:extLst>
      <p:ext uri="{BB962C8B-B14F-4D97-AF65-F5344CB8AC3E}">
        <p14:creationId xmlns:p14="http://schemas.microsoft.com/office/powerpoint/2010/main" val="3633696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FEB00-E737-4D9D-91EB-E24839C2C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D166857-2635-48C1-B979-BBBA27B274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0552" y="1439863"/>
            <a:ext cx="6793383" cy="489267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1A751-4C06-4FC2-BA48-1585BE7FC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23A5-47A9-D847-BD80-AD3152E19BC3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A42477-809A-4464-BC16-79EC42F8A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3180">
              <a:lnSpc>
                <a:spcPts val="1240"/>
              </a:lnSpc>
            </a:pPr>
            <a:r>
              <a:rPr lang="en-GB" spc="-165"/>
              <a:t>1-</a:t>
            </a:r>
            <a:fld id="{81D60167-4931-47E6-BA6A-407CBD079E47}" type="slidenum">
              <a:rPr spc="-165" smtClean="0"/>
              <a:t>9</a:t>
            </a:fld>
            <a:endParaRPr spc="-165" dirty="0"/>
          </a:p>
        </p:txBody>
      </p:sp>
    </p:spTree>
    <p:extLst>
      <p:ext uri="{BB962C8B-B14F-4D97-AF65-F5344CB8AC3E}">
        <p14:creationId xmlns:p14="http://schemas.microsoft.com/office/powerpoint/2010/main" val="214807912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mau_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slide_mau_2</Template>
  <TotalTime>829</TotalTime>
  <Words>186</Words>
  <Application>Microsoft Office PowerPoint</Application>
  <PresentationFormat>Custom</PresentationFormat>
  <Paragraphs>32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Roboto</vt:lpstr>
      <vt:lpstr>Roboto Mono</vt:lpstr>
      <vt:lpstr>Times New Roman</vt:lpstr>
      <vt:lpstr>slide_mau_2</vt:lpstr>
      <vt:lpstr>HƯỚNG DẪN CÀI ĐẶT FLUTTER </vt:lpstr>
      <vt:lpstr>I. Cấu hình hệ thống</vt:lpstr>
      <vt:lpstr>II. Cài đặt môi trường.</vt:lpstr>
      <vt:lpstr>PowerPoint Presentation</vt:lpstr>
      <vt:lpstr>III. Cài đặt Plugins trên IDE Android Studio</vt:lpstr>
      <vt:lpstr>PowerPoint Presentation</vt:lpstr>
      <vt:lpstr>IV. Tạo dự án Flutter và tạo máy ảo Android.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Objectives</dc:title>
  <dc:creator>Võ Đăng Lâm</dc:creator>
  <cp:lastModifiedBy>Võ Đăng Lâm</cp:lastModifiedBy>
  <cp:revision>117</cp:revision>
  <dcterms:created xsi:type="dcterms:W3CDTF">2020-12-26T01:04:12Z</dcterms:created>
  <dcterms:modified xsi:type="dcterms:W3CDTF">2021-03-03T05:13:57Z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2013-05-09T00:00:00Z</vt:filetime>
  </property>
  <property fmtid="{D5CDD505-2E9C-101B-9397-08002B2CF9AE}" pid="3" name="Creator">
    <vt:lpwstr>Microsoft Office PowerPoint</vt:lpwstr>
  </property>
  <property fmtid="{D5CDD505-2E9C-101B-9397-08002B2CF9AE}" pid="4" name="LastSaved">
    <vt:filetime>2020-12-26T00:00:00Z</vt:filetime>
  </property>
</Properties>
</file>