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03/10/2021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530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03/10/2021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223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03/10/2021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480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03/10/2021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355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03/10/2021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076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03/10/2021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014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03/10/2021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155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03/10/2021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818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03/10/2021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310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03/10/2021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566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C7B0-6158-4E7C-B516-637FC97AC2B6}" type="datetimeFigureOut">
              <a:rPr lang="vi-VN" smtClean="0"/>
              <a:t>03/10/2021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148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5C7B0-6158-4E7C-B516-637FC97AC2B6}" type="datetimeFigureOut">
              <a:rPr lang="vi-VN" smtClean="0"/>
              <a:t>03/10/2021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8FE2-738A-411A-A4F0-AED33CA34D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3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82236" y="1094601"/>
            <a:ext cx="1327758" cy="789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3839226" y="1237410"/>
            <a:ext cx="83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5337131" y="2950727"/>
            <a:ext cx="1327758" cy="7891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4333" y="3160631"/>
            <a:ext cx="10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2818357" y="2882361"/>
            <a:ext cx="1327758" cy="789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9"/>
          <p:cNvSpPr txBox="1"/>
          <p:nvPr/>
        </p:nvSpPr>
        <p:spPr>
          <a:xfrm>
            <a:off x="2915433" y="2993855"/>
            <a:ext cx="123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endParaRPr lang="vi-VN" dirty="0"/>
          </a:p>
        </p:txBody>
      </p:sp>
      <p:sp>
        <p:nvSpPr>
          <p:cNvPr id="11" name="Rectangle 10"/>
          <p:cNvSpPr/>
          <p:nvPr/>
        </p:nvSpPr>
        <p:spPr>
          <a:xfrm>
            <a:off x="7767180" y="2950727"/>
            <a:ext cx="1327758" cy="789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8014569" y="3160631"/>
            <a:ext cx="10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vi-VN" dirty="0"/>
          </a:p>
        </p:txBody>
      </p:sp>
      <p:sp>
        <p:nvSpPr>
          <p:cNvPr id="13" name="Rectangle 12"/>
          <p:cNvSpPr/>
          <p:nvPr/>
        </p:nvSpPr>
        <p:spPr>
          <a:xfrm>
            <a:off x="3344449" y="4908115"/>
            <a:ext cx="1327758" cy="789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3479105" y="5031763"/>
            <a:ext cx="10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BBBG</a:t>
            </a:r>
            <a:endParaRPr lang="vi-VN" dirty="0"/>
          </a:p>
        </p:txBody>
      </p:sp>
      <p:sp>
        <p:nvSpPr>
          <p:cNvPr id="15" name="Rectangle 14"/>
          <p:cNvSpPr/>
          <p:nvPr/>
        </p:nvSpPr>
        <p:spPr>
          <a:xfrm>
            <a:off x="7103301" y="5064691"/>
            <a:ext cx="1327758" cy="789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15"/>
          <p:cNvSpPr txBox="1"/>
          <p:nvPr/>
        </p:nvSpPr>
        <p:spPr>
          <a:xfrm>
            <a:off x="7154448" y="5176185"/>
            <a:ext cx="1276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HA</a:t>
            </a:r>
            <a:endParaRPr lang="vi-VN" dirty="0"/>
          </a:p>
        </p:txBody>
      </p:sp>
      <p:sp>
        <p:nvSpPr>
          <p:cNvPr id="17" name="Rectangle 16"/>
          <p:cNvSpPr/>
          <p:nvPr/>
        </p:nvSpPr>
        <p:spPr>
          <a:xfrm>
            <a:off x="7154448" y="1141459"/>
            <a:ext cx="1327758" cy="789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7401837" y="1252953"/>
            <a:ext cx="108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Pool</a:t>
            </a:r>
            <a:endParaRPr lang="vi-VN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559474" y="1883741"/>
            <a:ext cx="777657" cy="111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490569" y="1930599"/>
            <a:ext cx="860121" cy="1063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3"/>
            <a:endCxn id="11" idx="1"/>
          </p:cNvCxnSpPr>
          <p:nvPr/>
        </p:nvCxnSpPr>
        <p:spPr>
          <a:xfrm>
            <a:off x="6664889" y="3345297"/>
            <a:ext cx="1102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63014" y="3739867"/>
            <a:ext cx="1087676" cy="1436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585048" y="3696739"/>
            <a:ext cx="758868" cy="1247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146115" y="3285820"/>
            <a:ext cx="1191016" cy="17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1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</cp:revision>
  <dcterms:created xsi:type="dcterms:W3CDTF">2021-10-02T12:39:02Z</dcterms:created>
  <dcterms:modified xsi:type="dcterms:W3CDTF">2021-10-03T02:25:17Z</dcterms:modified>
</cp:coreProperties>
</file>