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530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2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8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5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07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01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55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81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1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566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14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C7B0-6158-4E7C-B516-637FC97AC2B6}" type="datetimeFigureOut">
              <a:rPr lang="vi-VN" smtClean="0"/>
              <a:t>15/10/2021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3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2236" y="1094601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39226" y="1237410"/>
            <a:ext cx="8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5337131" y="2950727"/>
            <a:ext cx="1327758" cy="789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333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2818357" y="2882361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2915433" y="2993855"/>
            <a:ext cx="12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7767180" y="2950727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014569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3344449" y="4908115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3479105" y="503176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BBBG</a:t>
            </a:r>
            <a:endParaRPr lang="vi-VN" dirty="0"/>
          </a:p>
        </p:txBody>
      </p:sp>
      <p:sp>
        <p:nvSpPr>
          <p:cNvPr id="15" name="Rectangle 14"/>
          <p:cNvSpPr/>
          <p:nvPr/>
        </p:nvSpPr>
        <p:spPr>
          <a:xfrm>
            <a:off x="7103301" y="5064691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154448" y="5176185"/>
            <a:ext cx="12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HA</a:t>
            </a:r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7154448" y="1141459"/>
            <a:ext cx="1327758" cy="7891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7401837" y="125295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</a:t>
            </a:r>
            <a:endParaRPr lang="vi-V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59474" y="1883741"/>
            <a:ext cx="777657" cy="11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90569" y="1930599"/>
            <a:ext cx="860121" cy="106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1" idx="1"/>
          </p:cNvCxnSpPr>
          <p:nvPr/>
        </p:nvCxnSpPr>
        <p:spPr>
          <a:xfrm>
            <a:off x="6664889" y="3345297"/>
            <a:ext cx="110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3014" y="3739867"/>
            <a:ext cx="891434" cy="132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85048" y="3696739"/>
            <a:ext cx="758868" cy="12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146115" y="3285820"/>
            <a:ext cx="1191016" cy="1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66800" y="234462"/>
            <a:ext cx="8346831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1559169" y="785446"/>
            <a:ext cx="18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Chọn thiết bị</a:t>
            </a: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3610708" y="785446"/>
            <a:ext cx="20046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Isosceles Triangle 3"/>
          <p:cNvSpPr/>
          <p:nvPr/>
        </p:nvSpPr>
        <p:spPr>
          <a:xfrm rot="10800000">
            <a:off x="5263662" y="785446"/>
            <a:ext cx="375138" cy="36933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extBox 18"/>
          <p:cNvSpPr txBox="1"/>
          <p:nvPr/>
        </p:nvSpPr>
        <p:spPr>
          <a:xfrm>
            <a:off x="3763108" y="785446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-- Lựa chọn--</a:t>
            </a:r>
            <a:endParaRPr lang="vi-VN"/>
          </a:p>
        </p:txBody>
      </p:sp>
      <p:sp>
        <p:nvSpPr>
          <p:cNvPr id="34" name="TextBox 33"/>
          <p:cNvSpPr txBox="1"/>
          <p:nvPr/>
        </p:nvSpPr>
        <p:spPr>
          <a:xfrm>
            <a:off x="1559170" y="1641226"/>
            <a:ext cx="18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Chọn loại hạ tầng</a:t>
            </a:r>
            <a:endParaRPr lang="vi-VN"/>
          </a:p>
        </p:txBody>
      </p:sp>
      <p:sp>
        <p:nvSpPr>
          <p:cNvPr id="35" name="Rectangle 34"/>
          <p:cNvSpPr/>
          <p:nvPr/>
        </p:nvSpPr>
        <p:spPr>
          <a:xfrm>
            <a:off x="3610709" y="1641226"/>
            <a:ext cx="20046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Isosceles Triangle 35"/>
          <p:cNvSpPr/>
          <p:nvPr/>
        </p:nvSpPr>
        <p:spPr>
          <a:xfrm rot="10800000">
            <a:off x="5263663" y="1641226"/>
            <a:ext cx="375138" cy="36933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TextBox 36"/>
          <p:cNvSpPr txBox="1"/>
          <p:nvPr/>
        </p:nvSpPr>
        <p:spPr>
          <a:xfrm>
            <a:off x="3763109" y="1641226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-- Lựa chọn--</a:t>
            </a:r>
            <a:endParaRPr lang="vi-VN"/>
          </a:p>
        </p:txBody>
      </p:sp>
      <p:sp>
        <p:nvSpPr>
          <p:cNvPr id="38" name="TextBox 37"/>
          <p:cNvSpPr txBox="1"/>
          <p:nvPr/>
        </p:nvSpPr>
        <p:spPr>
          <a:xfrm>
            <a:off x="1570894" y="2403222"/>
            <a:ext cx="18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Mã hạ tầng</a:t>
            </a:r>
            <a:endParaRPr lang="vi-VN"/>
          </a:p>
        </p:txBody>
      </p:sp>
      <p:sp>
        <p:nvSpPr>
          <p:cNvPr id="39" name="Rectangle 38"/>
          <p:cNvSpPr/>
          <p:nvPr/>
        </p:nvSpPr>
        <p:spPr>
          <a:xfrm>
            <a:off x="3622433" y="2403222"/>
            <a:ext cx="20046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5275387" y="2403222"/>
            <a:ext cx="375138" cy="36933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TextBox 40"/>
          <p:cNvSpPr txBox="1"/>
          <p:nvPr/>
        </p:nvSpPr>
        <p:spPr>
          <a:xfrm>
            <a:off x="3774833" y="2403222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-- Lựa chọn--</a:t>
            </a:r>
            <a:endParaRPr lang="vi-VN"/>
          </a:p>
        </p:txBody>
      </p:sp>
      <p:sp>
        <p:nvSpPr>
          <p:cNvPr id="20" name="Rectangle 19"/>
          <p:cNvSpPr/>
          <p:nvPr/>
        </p:nvSpPr>
        <p:spPr>
          <a:xfrm>
            <a:off x="2825262" y="3804121"/>
            <a:ext cx="1453661" cy="4337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Thêm</a:t>
            </a:r>
            <a:endParaRPr lang="vi-VN"/>
          </a:p>
        </p:txBody>
      </p:sp>
      <p:sp>
        <p:nvSpPr>
          <p:cNvPr id="42" name="Rectangle 41"/>
          <p:cNvSpPr/>
          <p:nvPr/>
        </p:nvSpPr>
        <p:spPr>
          <a:xfrm>
            <a:off x="4548556" y="3804121"/>
            <a:ext cx="1453661" cy="433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Hủy</a:t>
            </a:r>
            <a:endParaRPr lang="vi-VN"/>
          </a:p>
        </p:txBody>
      </p:sp>
      <p:sp>
        <p:nvSpPr>
          <p:cNvPr id="43" name="TextBox 42"/>
          <p:cNvSpPr txBox="1"/>
          <p:nvPr/>
        </p:nvSpPr>
        <p:spPr>
          <a:xfrm>
            <a:off x="1570895" y="3083157"/>
            <a:ext cx="18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lượng</a:t>
            </a:r>
            <a:endParaRPr lang="vi-VN"/>
          </a:p>
        </p:txBody>
      </p:sp>
      <p:sp>
        <p:nvSpPr>
          <p:cNvPr id="44" name="Rectangle 43"/>
          <p:cNvSpPr/>
          <p:nvPr/>
        </p:nvSpPr>
        <p:spPr>
          <a:xfrm>
            <a:off x="3622434" y="3083157"/>
            <a:ext cx="20046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1000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43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17878</TotalTime>
  <Words>40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2021-10-02T12:39:02Z</dcterms:created>
  <dcterms:modified xsi:type="dcterms:W3CDTF">2021-10-16T14:02:12Z</dcterms:modified>
</cp:coreProperties>
</file>