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1_E1D47061.xml" ContentType="application/vnd.ms-powerpoint.comments+xml"/>
  <Override PartName="/ppt/comments/modernComment_103_9BCD8D13.xml" ContentType="application/vnd.ms-powerpoint.comments+xml"/>
  <Override PartName="/ppt/comments/modernComment_105_98A79E77.xml" ContentType="application/vnd.ms-powerpoint.comments+xml"/>
  <Override PartName="/ppt/comments/modernComment_107_2714A6B7.xml" ContentType="application/vnd.ms-powerpoint.comments+xml"/>
  <Override PartName="/ppt/comments/modernComment_109_C0499976.xml" ContentType="application/vnd.ms-powerpoint.comments+xml"/>
  <Override PartName="/ppt/comments/modernComment_111_A645F49B.xml" ContentType="application/vnd.ms-powerpoint.comments+xml"/>
  <Override PartName="/ppt/comments/modernComment_113_59CA98AC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32E7D4-C6FE-07FA-1A7D-F1EF5458C512}" name="Duc hien Nguyen" initials="DhN" userId="e8736e4875f814c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748F9-7E15-42FF-9EB7-24DE2625BDFB}" v="31" dt="2021-09-26T08:43:32.752"/>
    <p1510:client id="{B1EAE506-B6EE-450C-9D4B-0A266F3F7971}" v="11" dt="2021-09-25T12:00:44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 hien Nguyen" userId="e8736e4875f814c1" providerId="LiveId" clId="{A5B748F9-7E15-42FF-9EB7-24DE2625BDFB}"/>
    <pc:docChg chg="undo custSel addSld delSld modSld sldOrd addMainMaster delMainMaster">
      <pc:chgData name="Duc hien Nguyen" userId="e8736e4875f814c1" providerId="LiveId" clId="{A5B748F9-7E15-42FF-9EB7-24DE2625BDFB}" dt="2021-09-26T08:52:47.770" v="1959" actId="47"/>
      <pc:docMkLst>
        <pc:docMk/>
      </pc:docMkLst>
      <pc:sldChg chg="addSp delSp modSp mod modMedia setBg modClrScheme delAnim chgLayout">
        <pc:chgData name="Duc hien Nguyen" userId="e8736e4875f814c1" providerId="LiveId" clId="{A5B748F9-7E15-42FF-9EB7-24DE2625BDFB}" dt="2021-09-25T06:33:58.199" v="55" actId="478"/>
        <pc:sldMkLst>
          <pc:docMk/>
          <pc:sldMk cId="3474896158" sldId="256"/>
        </pc:sldMkLst>
        <pc:spChg chg="mod">
          <ac:chgData name="Duc hien Nguyen" userId="e8736e4875f814c1" providerId="LiveId" clId="{A5B748F9-7E15-42FF-9EB7-24DE2625BDFB}" dt="2021-09-25T06:33:46.042" v="53" actId="20577"/>
          <ac:spMkLst>
            <pc:docMk/>
            <pc:sldMk cId="3474896158" sldId="256"/>
            <ac:spMk id="2" creationId="{96ABC9FD-202C-48B5-BE08-A91544468E8F}"/>
          </ac:spMkLst>
        </pc:spChg>
        <pc:spChg chg="mod">
          <ac:chgData name="Duc hien Nguyen" userId="e8736e4875f814c1" providerId="LiveId" clId="{A5B748F9-7E15-42FF-9EB7-24DE2625BDFB}" dt="2021-09-25T05:54:44.886" v="37" actId="207"/>
          <ac:spMkLst>
            <pc:docMk/>
            <pc:sldMk cId="3474896158" sldId="256"/>
            <ac:spMk id="3" creationId="{CD4C047C-5FB7-483A-8741-73354EF90A03}"/>
          </ac:spMkLst>
        </pc:spChg>
        <pc:spChg chg="add">
          <ac:chgData name="Duc hien Nguyen" userId="e8736e4875f814c1" providerId="LiveId" clId="{A5B748F9-7E15-42FF-9EB7-24DE2625BDFB}" dt="2021-09-25T05:54:19.873" v="0" actId="26606"/>
          <ac:spMkLst>
            <pc:docMk/>
            <pc:sldMk cId="3474896158" sldId="256"/>
            <ac:spMk id="9" creationId="{33E93247-6229-44AB-A550-739E971E690B}"/>
          </ac:spMkLst>
        </pc:spChg>
        <pc:spChg chg="add">
          <ac:chgData name="Duc hien Nguyen" userId="e8736e4875f814c1" providerId="LiveId" clId="{A5B748F9-7E15-42FF-9EB7-24DE2625BDFB}" dt="2021-09-25T05:54:19.873" v="0" actId="26606"/>
          <ac:spMkLst>
            <pc:docMk/>
            <pc:sldMk cId="3474896158" sldId="256"/>
            <ac:spMk id="11" creationId="{6BB6B482-ACCA-4938-8AEA-49D525C17221}"/>
          </ac:spMkLst>
        </pc:spChg>
        <pc:spChg chg="add">
          <ac:chgData name="Duc hien Nguyen" userId="e8736e4875f814c1" providerId="LiveId" clId="{A5B748F9-7E15-42FF-9EB7-24DE2625BDFB}" dt="2021-09-25T05:54:19.873" v="0" actId="26606"/>
          <ac:spMkLst>
            <pc:docMk/>
            <pc:sldMk cId="3474896158" sldId="256"/>
            <ac:spMk id="13" creationId="{612349FF-7742-42ED-ADF3-238B5DDD176C}"/>
          </ac:spMkLst>
        </pc:spChg>
        <pc:picChg chg="add del mod">
          <ac:chgData name="Duc hien Nguyen" userId="e8736e4875f814c1" providerId="LiveId" clId="{A5B748F9-7E15-42FF-9EB7-24DE2625BDFB}" dt="2021-09-25T06:33:58.199" v="55" actId="478"/>
          <ac:picMkLst>
            <pc:docMk/>
            <pc:sldMk cId="3474896158" sldId="256"/>
            <ac:picMk id="4" creationId="{4570F197-9172-41EC-9E2C-240414378340}"/>
          </ac:picMkLst>
        </pc:picChg>
        <pc:cxnChg chg="add">
          <ac:chgData name="Duc hien Nguyen" userId="e8736e4875f814c1" providerId="LiveId" clId="{A5B748F9-7E15-42FF-9EB7-24DE2625BDFB}" dt="2021-09-25T05:54:19.873" v="0" actId="26606"/>
          <ac:cxnSpMkLst>
            <pc:docMk/>
            <pc:sldMk cId="3474896158" sldId="256"/>
            <ac:cxnSpMk id="15" creationId="{095C64CB-DCB0-424A-8DFE-F09CBEE92615}"/>
          </ac:cxnSpMkLst>
        </pc:cxnChg>
      </pc:sldChg>
      <pc:sldChg chg="addSp modSp mod">
        <pc:chgData name="Duc hien Nguyen" userId="e8736e4875f814c1" providerId="LiveId" clId="{A5B748F9-7E15-42FF-9EB7-24DE2625BDFB}" dt="2021-09-26T04:20:24.952" v="142" actId="20577"/>
        <pc:sldMkLst>
          <pc:docMk/>
          <pc:sldMk cId="3788796001" sldId="257"/>
        </pc:sldMkLst>
        <pc:spChg chg="mod">
          <ac:chgData name="Duc hien Nguyen" userId="e8736e4875f814c1" providerId="LiveId" clId="{A5B748F9-7E15-42FF-9EB7-24DE2625BDFB}" dt="2021-09-26T04:20:24.952" v="142" actId="20577"/>
          <ac:spMkLst>
            <pc:docMk/>
            <pc:sldMk cId="3788796001" sldId="257"/>
            <ac:spMk id="14" creationId="{5BF293A3-F73A-48EE-BCD6-7D1C58DC1A45}"/>
          </ac:spMkLst>
        </pc:spChg>
        <pc:spChg chg="mod">
          <ac:chgData name="Duc hien Nguyen" userId="e8736e4875f814c1" providerId="LiveId" clId="{A5B748F9-7E15-42FF-9EB7-24DE2625BDFB}" dt="2021-09-26T04:20:02.928" v="104" actId="1038"/>
          <ac:spMkLst>
            <pc:docMk/>
            <pc:sldMk cId="3788796001" sldId="257"/>
            <ac:spMk id="15" creationId="{07601775-0ECB-4E15-B82B-0A8C1608ED5F}"/>
          </ac:spMkLst>
        </pc:spChg>
        <pc:spChg chg="mod">
          <ac:chgData name="Duc hien Nguyen" userId="e8736e4875f814c1" providerId="LiveId" clId="{A5B748F9-7E15-42FF-9EB7-24DE2625BDFB}" dt="2021-09-26T04:20:02.928" v="104" actId="1038"/>
          <ac:spMkLst>
            <pc:docMk/>
            <pc:sldMk cId="3788796001" sldId="257"/>
            <ac:spMk id="16" creationId="{1870E2BB-7891-4051-B976-00B0224E3024}"/>
          </ac:spMkLst>
        </pc:spChg>
        <pc:spChg chg="add mod">
          <ac:chgData name="Duc hien Nguyen" userId="e8736e4875f814c1" providerId="LiveId" clId="{A5B748F9-7E15-42FF-9EB7-24DE2625BDFB}" dt="2021-09-26T04:20:16.863" v="118" actId="20577"/>
          <ac:spMkLst>
            <pc:docMk/>
            <pc:sldMk cId="3788796001" sldId="257"/>
            <ac:spMk id="17" creationId="{70170B27-21D2-44B0-9FA7-9674A34A0E1B}"/>
          </ac:spMkLst>
        </pc:spChg>
      </pc:sldChg>
      <pc:sldChg chg="del">
        <pc:chgData name="Duc hien Nguyen" userId="e8736e4875f814c1" providerId="LiveId" clId="{A5B748F9-7E15-42FF-9EB7-24DE2625BDFB}" dt="2021-09-26T08:52:47.770" v="1959" actId="47"/>
        <pc:sldMkLst>
          <pc:docMk/>
          <pc:sldMk cId="997217451" sldId="260"/>
        </pc:sldMkLst>
      </pc:sldChg>
      <pc:sldChg chg="addSp delSp modSp add mod ord addCm">
        <pc:chgData name="Duc hien Nguyen" userId="e8736e4875f814c1" providerId="LiveId" clId="{A5B748F9-7E15-42FF-9EB7-24DE2625BDFB}" dt="2021-09-26T08:46:04.750" v="1938" actId="1076"/>
        <pc:sldMkLst>
          <pc:docMk/>
          <pc:sldMk cId="2561121911" sldId="261"/>
        </pc:sldMkLst>
        <pc:spChg chg="add mod">
          <ac:chgData name="Duc hien Nguyen" userId="e8736e4875f814c1" providerId="LiveId" clId="{A5B748F9-7E15-42FF-9EB7-24DE2625BDFB}" dt="2021-09-26T04:52:35.318" v="492" actId="1076"/>
          <ac:spMkLst>
            <pc:docMk/>
            <pc:sldMk cId="2561121911" sldId="261"/>
            <ac:spMk id="5" creationId="{E0E0382E-3C04-4D95-A8DA-CEE00AED2620}"/>
          </ac:spMkLst>
        </pc:spChg>
        <pc:spChg chg="del">
          <ac:chgData name="Duc hien Nguyen" userId="e8736e4875f814c1" providerId="LiveId" clId="{A5B748F9-7E15-42FF-9EB7-24DE2625BDFB}" dt="2021-09-26T04:12:20.428" v="59" actId="478"/>
          <ac:spMkLst>
            <pc:docMk/>
            <pc:sldMk cId="2561121911" sldId="261"/>
            <ac:spMk id="10" creationId="{7A7FB9A0-EA1D-40D6-B18C-C2C437D33328}"/>
          </ac:spMkLst>
        </pc:spChg>
        <pc:spChg chg="del">
          <ac:chgData name="Duc hien Nguyen" userId="e8736e4875f814c1" providerId="LiveId" clId="{A5B748F9-7E15-42FF-9EB7-24DE2625BDFB}" dt="2021-09-26T04:12:21.515" v="60" actId="478"/>
          <ac:spMkLst>
            <pc:docMk/>
            <pc:sldMk cId="2561121911" sldId="261"/>
            <ac:spMk id="11" creationId="{B5CA84C4-A036-42D7-B60A-73A12708012F}"/>
          </ac:spMkLst>
        </pc:spChg>
        <pc:spChg chg="del">
          <ac:chgData name="Duc hien Nguyen" userId="e8736e4875f814c1" providerId="LiveId" clId="{A5B748F9-7E15-42FF-9EB7-24DE2625BDFB}" dt="2021-09-26T04:12:22.264" v="61" actId="478"/>
          <ac:spMkLst>
            <pc:docMk/>
            <pc:sldMk cId="2561121911" sldId="261"/>
            <ac:spMk id="12" creationId="{D1976182-0A80-4D30-8E30-9753C0C58481}"/>
          </ac:spMkLst>
        </pc:spChg>
        <pc:spChg chg="mod">
          <ac:chgData name="Duc hien Nguyen" userId="e8736e4875f814c1" providerId="LiveId" clId="{A5B748F9-7E15-42FF-9EB7-24DE2625BDFB}" dt="2021-09-26T04:13:11.367" v="67" actId="207"/>
          <ac:spMkLst>
            <pc:docMk/>
            <pc:sldMk cId="2561121911" sldId="261"/>
            <ac:spMk id="13" creationId="{57CEB79F-2993-488D-A128-A557142D2723}"/>
          </ac:spMkLst>
        </pc:spChg>
        <pc:spChg chg="del mod">
          <ac:chgData name="Duc hien Nguyen" userId="e8736e4875f814c1" providerId="LiveId" clId="{A5B748F9-7E15-42FF-9EB7-24DE2625BDFB}" dt="2021-09-26T04:20:53.621" v="143" actId="478"/>
          <ac:spMkLst>
            <pc:docMk/>
            <pc:sldMk cId="2561121911" sldId="261"/>
            <ac:spMk id="14" creationId="{5BF293A3-F73A-48EE-BCD6-7D1C58DC1A45}"/>
          </ac:spMkLst>
        </pc:spChg>
        <pc:spChg chg="del">
          <ac:chgData name="Duc hien Nguyen" userId="e8736e4875f814c1" providerId="LiveId" clId="{A5B748F9-7E15-42FF-9EB7-24DE2625BDFB}" dt="2021-09-26T04:20:53.621" v="143" actId="478"/>
          <ac:spMkLst>
            <pc:docMk/>
            <pc:sldMk cId="2561121911" sldId="261"/>
            <ac:spMk id="15" creationId="{07601775-0ECB-4E15-B82B-0A8C1608ED5F}"/>
          </ac:spMkLst>
        </pc:spChg>
        <pc:spChg chg="del">
          <ac:chgData name="Duc hien Nguyen" userId="e8736e4875f814c1" providerId="LiveId" clId="{A5B748F9-7E15-42FF-9EB7-24DE2625BDFB}" dt="2021-09-26T04:20:53.621" v="143" actId="478"/>
          <ac:spMkLst>
            <pc:docMk/>
            <pc:sldMk cId="2561121911" sldId="261"/>
            <ac:spMk id="16" creationId="{1870E2BB-7891-4051-B976-00B0224E3024}"/>
          </ac:spMkLst>
        </pc:spChg>
        <pc:spChg chg="add mod">
          <ac:chgData name="Duc hien Nguyen" userId="e8736e4875f814c1" providerId="LiveId" clId="{A5B748F9-7E15-42FF-9EB7-24DE2625BDFB}" dt="2021-09-26T04:20:54.736" v="144"/>
          <ac:spMkLst>
            <pc:docMk/>
            <pc:sldMk cId="2561121911" sldId="261"/>
            <ac:spMk id="17" creationId="{F4C8519E-B0C4-4755-A01D-ED20ADB31053}"/>
          </ac:spMkLst>
        </pc:spChg>
        <pc:spChg chg="add mod">
          <ac:chgData name="Duc hien Nguyen" userId="e8736e4875f814c1" providerId="LiveId" clId="{A5B748F9-7E15-42FF-9EB7-24DE2625BDFB}" dt="2021-09-26T04:20:54.736" v="144"/>
          <ac:spMkLst>
            <pc:docMk/>
            <pc:sldMk cId="2561121911" sldId="261"/>
            <ac:spMk id="18" creationId="{725BA441-C124-43CE-94BD-50DB91DDC2FA}"/>
          </ac:spMkLst>
        </pc:spChg>
        <pc:spChg chg="add mod">
          <ac:chgData name="Duc hien Nguyen" userId="e8736e4875f814c1" providerId="LiveId" clId="{A5B748F9-7E15-42FF-9EB7-24DE2625BDFB}" dt="2021-09-26T04:20:54.736" v="144"/>
          <ac:spMkLst>
            <pc:docMk/>
            <pc:sldMk cId="2561121911" sldId="261"/>
            <ac:spMk id="20" creationId="{E251C8AA-3D74-4314-8139-C333A402E137}"/>
          </ac:spMkLst>
        </pc:spChg>
        <pc:spChg chg="add mod">
          <ac:chgData name="Duc hien Nguyen" userId="e8736e4875f814c1" providerId="LiveId" clId="{A5B748F9-7E15-42FF-9EB7-24DE2625BDFB}" dt="2021-09-26T04:21:04.118" v="145" actId="207"/>
          <ac:spMkLst>
            <pc:docMk/>
            <pc:sldMk cId="2561121911" sldId="261"/>
            <ac:spMk id="21" creationId="{426E9989-6A49-45F9-95D0-7E425A99A9A2}"/>
          </ac:spMkLst>
        </pc:spChg>
        <pc:spChg chg="add mod">
          <ac:chgData name="Duc hien Nguyen" userId="e8736e4875f814c1" providerId="LiveId" clId="{A5B748F9-7E15-42FF-9EB7-24DE2625BDFB}" dt="2021-09-26T04:52:35.318" v="492" actId="1076"/>
          <ac:spMkLst>
            <pc:docMk/>
            <pc:sldMk cId="2561121911" sldId="261"/>
            <ac:spMk id="22" creationId="{6A25AC54-1119-424D-8FDD-95668400DBF2}"/>
          </ac:spMkLst>
        </pc:spChg>
        <pc:spChg chg="add mod">
          <ac:chgData name="Duc hien Nguyen" userId="e8736e4875f814c1" providerId="LiveId" clId="{A5B748F9-7E15-42FF-9EB7-24DE2625BDFB}" dt="2021-09-26T04:52:35.318" v="492" actId="1076"/>
          <ac:spMkLst>
            <pc:docMk/>
            <pc:sldMk cId="2561121911" sldId="261"/>
            <ac:spMk id="23" creationId="{069D872E-271E-4648-99CD-D354551B4484}"/>
          </ac:spMkLst>
        </pc:spChg>
        <pc:spChg chg="add mod">
          <ac:chgData name="Duc hien Nguyen" userId="e8736e4875f814c1" providerId="LiveId" clId="{A5B748F9-7E15-42FF-9EB7-24DE2625BDFB}" dt="2021-09-26T04:52:35.318" v="492" actId="1076"/>
          <ac:spMkLst>
            <pc:docMk/>
            <pc:sldMk cId="2561121911" sldId="261"/>
            <ac:spMk id="24" creationId="{699471BF-F626-4565-B290-78D980E82CB9}"/>
          </ac:spMkLst>
        </pc:spChg>
        <pc:spChg chg="add mod">
          <ac:chgData name="Duc hien Nguyen" userId="e8736e4875f814c1" providerId="LiveId" clId="{A5B748F9-7E15-42FF-9EB7-24DE2625BDFB}" dt="2021-09-26T08:46:04.750" v="1938" actId="1076"/>
          <ac:spMkLst>
            <pc:docMk/>
            <pc:sldMk cId="2561121911" sldId="261"/>
            <ac:spMk id="25" creationId="{3FCEA585-2D3C-4B21-B4D7-51475FC2E886}"/>
          </ac:spMkLst>
        </pc:spChg>
        <pc:spChg chg="add mod">
          <ac:chgData name="Duc hien Nguyen" userId="e8736e4875f814c1" providerId="LiveId" clId="{A5B748F9-7E15-42FF-9EB7-24DE2625BDFB}" dt="2021-09-26T08:46:01.679" v="1937" actId="1076"/>
          <ac:spMkLst>
            <pc:docMk/>
            <pc:sldMk cId="2561121911" sldId="261"/>
            <ac:spMk id="26" creationId="{52C29FC4-887B-4479-8669-402541CB5BE0}"/>
          </ac:spMkLst>
        </pc:spChg>
        <pc:spChg chg="add mod">
          <ac:chgData name="Duc hien Nguyen" userId="e8736e4875f814c1" providerId="LiveId" clId="{A5B748F9-7E15-42FF-9EB7-24DE2625BDFB}" dt="2021-09-26T08:46:01.679" v="1937" actId="1076"/>
          <ac:spMkLst>
            <pc:docMk/>
            <pc:sldMk cId="2561121911" sldId="261"/>
            <ac:spMk id="27" creationId="{C59295D2-B6EF-4BD7-9849-9E1587EFBDD3}"/>
          </ac:spMkLst>
        </pc:spChg>
        <pc:spChg chg="add mod">
          <ac:chgData name="Duc hien Nguyen" userId="e8736e4875f814c1" providerId="LiveId" clId="{A5B748F9-7E15-42FF-9EB7-24DE2625BDFB}" dt="2021-09-26T08:46:01.679" v="1937" actId="1076"/>
          <ac:spMkLst>
            <pc:docMk/>
            <pc:sldMk cId="2561121911" sldId="261"/>
            <ac:spMk id="28" creationId="{2C72CAEF-A294-4B7D-969A-AEE00E41E971}"/>
          </ac:spMkLst>
        </pc:spChg>
        <pc:spChg chg="add del mod">
          <ac:chgData name="Duc hien Nguyen" userId="e8736e4875f814c1" providerId="LiveId" clId="{A5B748F9-7E15-42FF-9EB7-24DE2625BDFB}" dt="2021-09-26T04:52:03.746" v="487" actId="478"/>
          <ac:spMkLst>
            <pc:docMk/>
            <pc:sldMk cId="2561121911" sldId="261"/>
            <ac:spMk id="29" creationId="{B1EF8060-6BE2-40BF-9720-A313D77BB30A}"/>
          </ac:spMkLst>
        </pc:spChg>
        <pc:spChg chg="add del mod">
          <ac:chgData name="Duc hien Nguyen" userId="e8736e4875f814c1" providerId="LiveId" clId="{A5B748F9-7E15-42FF-9EB7-24DE2625BDFB}" dt="2021-09-26T04:52:04.733" v="488" actId="478"/>
          <ac:spMkLst>
            <pc:docMk/>
            <pc:sldMk cId="2561121911" sldId="261"/>
            <ac:spMk id="30" creationId="{7242FB25-ED93-4BA5-AA2F-BF4B07B4970A}"/>
          </ac:spMkLst>
        </pc:spChg>
        <pc:spChg chg="add del mod">
          <ac:chgData name="Duc hien Nguyen" userId="e8736e4875f814c1" providerId="LiveId" clId="{A5B748F9-7E15-42FF-9EB7-24DE2625BDFB}" dt="2021-09-26T08:45:50.205" v="1935" actId="478"/>
          <ac:spMkLst>
            <pc:docMk/>
            <pc:sldMk cId="2561121911" sldId="261"/>
            <ac:spMk id="31" creationId="{520DEB11-218B-40AB-B923-1467ECC3E27F}"/>
          </ac:spMkLst>
        </pc:spChg>
        <pc:spChg chg="add del mod">
          <ac:chgData name="Duc hien Nguyen" userId="e8736e4875f814c1" providerId="LiveId" clId="{A5B748F9-7E15-42FF-9EB7-24DE2625BDFB}" dt="2021-09-26T08:45:52.195" v="1936" actId="478"/>
          <ac:spMkLst>
            <pc:docMk/>
            <pc:sldMk cId="2561121911" sldId="261"/>
            <ac:spMk id="32" creationId="{BB3285BE-4412-4164-94A4-F11BB3716AE2}"/>
          </ac:spMkLst>
        </pc:spChg>
        <pc:spChg chg="add del mod">
          <ac:chgData name="Duc hien Nguyen" userId="e8736e4875f814c1" providerId="LiveId" clId="{A5B748F9-7E15-42FF-9EB7-24DE2625BDFB}" dt="2021-09-26T04:51:54.207" v="482" actId="478"/>
          <ac:spMkLst>
            <pc:docMk/>
            <pc:sldMk cId="2561121911" sldId="261"/>
            <ac:spMk id="33" creationId="{ED76F0C9-D77F-49E7-A72D-EE4FBD794174}"/>
          </ac:spMkLst>
        </pc:spChg>
        <pc:spChg chg="add del mod">
          <ac:chgData name="Duc hien Nguyen" userId="e8736e4875f814c1" providerId="LiveId" clId="{A5B748F9-7E15-42FF-9EB7-24DE2625BDFB}" dt="2021-09-26T04:51:54.207" v="482" actId="478"/>
          <ac:spMkLst>
            <pc:docMk/>
            <pc:sldMk cId="2561121911" sldId="261"/>
            <ac:spMk id="34" creationId="{D19315B9-B647-4DCE-931A-FA1652EF3F77}"/>
          </ac:spMkLst>
        </pc:spChg>
        <pc:spChg chg="add del mod">
          <ac:chgData name="Duc hien Nguyen" userId="e8736e4875f814c1" providerId="LiveId" clId="{A5B748F9-7E15-42FF-9EB7-24DE2625BDFB}" dt="2021-09-26T04:51:54.207" v="482" actId="478"/>
          <ac:spMkLst>
            <pc:docMk/>
            <pc:sldMk cId="2561121911" sldId="261"/>
            <ac:spMk id="35" creationId="{A8637E01-8C90-4343-A04D-8E022E77377A}"/>
          </ac:spMkLst>
        </pc:spChg>
        <pc:picChg chg="del">
          <ac:chgData name="Duc hien Nguyen" userId="e8736e4875f814c1" providerId="LiveId" clId="{A5B748F9-7E15-42FF-9EB7-24DE2625BDFB}" dt="2021-09-26T04:12:23.052" v="62" actId="478"/>
          <ac:picMkLst>
            <pc:docMk/>
            <pc:sldMk cId="2561121911" sldId="261"/>
            <ac:picMk id="19" creationId="{2D20F09A-D4DD-4FD7-A63F-1AACCED042A4}"/>
          </ac:picMkLst>
        </pc:picChg>
        <pc:cxnChg chg="mod">
          <ac:chgData name="Duc hien Nguyen" userId="e8736e4875f814c1" providerId="LiveId" clId="{A5B748F9-7E15-42FF-9EB7-24DE2625BDFB}" dt="2021-09-26T04:52:27.249" v="491" actId="1076"/>
          <ac:cxnSpMkLst>
            <pc:docMk/>
            <pc:sldMk cId="2561121911" sldId="261"/>
            <ac:cxnSpMk id="7" creationId="{7E87841E-6771-48D9-9337-874CA48DAE2A}"/>
          </ac:cxnSpMkLst>
        </pc:cxnChg>
      </pc:sldChg>
      <pc:sldChg chg="new del">
        <pc:chgData name="Duc hien Nguyen" userId="e8736e4875f814c1" providerId="LiveId" clId="{A5B748F9-7E15-42FF-9EB7-24DE2625BDFB}" dt="2021-09-26T05:50:31.911" v="1476" actId="47"/>
        <pc:sldMkLst>
          <pc:docMk/>
          <pc:sldMk cId="3006282468" sldId="262"/>
        </pc:sldMkLst>
      </pc:sldChg>
      <pc:sldChg chg="addSp delSp modSp add mod addCm">
        <pc:chgData name="Duc hien Nguyen" userId="e8736e4875f814c1" providerId="LiveId" clId="{A5B748F9-7E15-42FF-9EB7-24DE2625BDFB}" dt="2021-09-26T05:50:44.270" v="1477"/>
        <pc:sldMkLst>
          <pc:docMk/>
          <pc:sldMk cId="655664823" sldId="263"/>
        </pc:sldMkLst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5" creationId="{E0E0382E-3C04-4D95-A8DA-CEE00AED2620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22" creationId="{6A25AC54-1119-424D-8FDD-95668400DBF2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23" creationId="{069D872E-271E-4648-99CD-D354551B4484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24" creationId="{699471BF-F626-4565-B290-78D980E82CB9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25" creationId="{3FCEA585-2D3C-4B21-B4D7-51475FC2E886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26" creationId="{52C29FC4-887B-4479-8669-402541CB5BE0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27" creationId="{C59295D2-B6EF-4BD7-9849-9E1587EFBDD3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28" creationId="{2C72CAEF-A294-4B7D-969A-AEE00E41E971}"/>
          </ac:spMkLst>
        </pc:spChg>
        <pc:spChg chg="add mod">
          <ac:chgData name="Duc hien Nguyen" userId="e8736e4875f814c1" providerId="LiveId" clId="{A5B748F9-7E15-42FF-9EB7-24DE2625BDFB}" dt="2021-09-26T05:13:05.965" v="537" actId="14100"/>
          <ac:spMkLst>
            <pc:docMk/>
            <pc:sldMk cId="655664823" sldId="263"/>
            <ac:spMk id="29" creationId="{73EDAE4F-9B7F-4FFB-8B0B-3F3525E42965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31" creationId="{520DEB11-218B-40AB-B923-1467ECC3E27F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32" creationId="{BB3285BE-4412-4164-94A4-F11BB3716AE2}"/>
          </ac:spMkLst>
        </pc:spChg>
        <pc:spChg chg="add mod">
          <ac:chgData name="Duc hien Nguyen" userId="e8736e4875f814c1" providerId="LiveId" clId="{A5B748F9-7E15-42FF-9EB7-24DE2625BDFB}" dt="2021-09-26T05:17:01.451" v="555" actId="14100"/>
          <ac:spMkLst>
            <pc:docMk/>
            <pc:sldMk cId="655664823" sldId="263"/>
            <ac:spMk id="33" creationId="{8375D373-578E-4146-A7EE-08591091E59A}"/>
          </ac:spMkLst>
        </pc:spChg>
        <pc:spChg chg="add mod">
          <ac:chgData name="Duc hien Nguyen" userId="e8736e4875f814c1" providerId="LiveId" clId="{A5B748F9-7E15-42FF-9EB7-24DE2625BDFB}" dt="2021-09-26T05:17:16.046" v="566" actId="14100"/>
          <ac:spMkLst>
            <pc:docMk/>
            <pc:sldMk cId="655664823" sldId="263"/>
            <ac:spMk id="34" creationId="{13447C5C-5E48-4F26-96CF-340225DB0157}"/>
          </ac:spMkLst>
        </pc:spChg>
        <pc:spChg chg="add mod">
          <ac:chgData name="Duc hien Nguyen" userId="e8736e4875f814c1" providerId="LiveId" clId="{A5B748F9-7E15-42FF-9EB7-24DE2625BDFB}" dt="2021-09-26T05:17:22.505" v="574" actId="20577"/>
          <ac:spMkLst>
            <pc:docMk/>
            <pc:sldMk cId="655664823" sldId="263"/>
            <ac:spMk id="35" creationId="{10B8CB01-DAF3-4DC0-BBCB-14B7FC25EA45}"/>
          </ac:spMkLst>
        </pc:spChg>
        <pc:spChg chg="add mod">
          <ac:chgData name="Duc hien Nguyen" userId="e8736e4875f814c1" providerId="LiveId" clId="{A5B748F9-7E15-42FF-9EB7-24DE2625BDFB}" dt="2021-09-26T05:17:43.183" v="592" actId="1076"/>
          <ac:spMkLst>
            <pc:docMk/>
            <pc:sldMk cId="655664823" sldId="263"/>
            <ac:spMk id="36" creationId="{9F71F038-1FC5-4952-B497-0AF22AD5DCC8}"/>
          </ac:spMkLst>
        </pc:spChg>
        <pc:graphicFrameChg chg="add mod modGraphic">
          <ac:chgData name="Duc hien Nguyen" userId="e8736e4875f814c1" providerId="LiveId" clId="{A5B748F9-7E15-42FF-9EB7-24DE2625BDFB}" dt="2021-09-26T05:19:19.581" v="593" actId="14100"/>
          <ac:graphicFrameMkLst>
            <pc:docMk/>
            <pc:sldMk cId="655664823" sldId="263"/>
            <ac:graphicFrameMk id="30" creationId="{F1F0B060-37A5-465C-AC9A-2769DA05A2DD}"/>
          </ac:graphicFrameMkLst>
        </pc:graphicFrameChg>
      </pc:sldChg>
      <pc:sldChg chg="addSp delSp modSp add mod">
        <pc:chgData name="Duc hien Nguyen" userId="e8736e4875f814c1" providerId="LiveId" clId="{A5B748F9-7E15-42FF-9EB7-24DE2625BDFB}" dt="2021-09-26T08:36:32.010" v="1791" actId="478"/>
        <pc:sldMkLst>
          <pc:docMk/>
          <pc:sldMk cId="34105123" sldId="264"/>
        </pc:sldMkLst>
        <pc:spChg chg="mod">
          <ac:chgData name="Duc hien Nguyen" userId="e8736e4875f814c1" providerId="LiveId" clId="{A5B748F9-7E15-42FF-9EB7-24DE2625BDFB}" dt="2021-09-26T05:20:16.558" v="620" actId="20577"/>
          <ac:spMkLst>
            <pc:docMk/>
            <pc:sldMk cId="34105123" sldId="264"/>
            <ac:spMk id="29" creationId="{73EDAE4F-9B7F-4FFB-8B0B-3F3525E42965}"/>
          </ac:spMkLst>
        </pc:spChg>
        <pc:graphicFrameChg chg="add del mod">
          <ac:chgData name="Duc hien Nguyen" userId="e8736e4875f814c1" providerId="LiveId" clId="{A5B748F9-7E15-42FF-9EB7-24DE2625BDFB}" dt="2021-09-26T08:36:32.010" v="1791" actId="478"/>
          <ac:graphicFrameMkLst>
            <pc:docMk/>
            <pc:sldMk cId="34105123" sldId="264"/>
            <ac:graphicFrameMk id="19" creationId="{72C1B91A-5C02-451B-B0FB-9D5BC9A4749D}"/>
          </ac:graphicFrameMkLst>
        </pc:graphicFrameChg>
        <pc:graphicFrameChg chg="mod modGraphic">
          <ac:chgData name="Duc hien Nguyen" userId="e8736e4875f814c1" providerId="LiveId" clId="{A5B748F9-7E15-42FF-9EB7-24DE2625BDFB}" dt="2021-09-26T08:36:28.396" v="1790" actId="20577"/>
          <ac:graphicFrameMkLst>
            <pc:docMk/>
            <pc:sldMk cId="34105123" sldId="264"/>
            <ac:graphicFrameMk id="30" creationId="{F1F0B060-37A5-465C-AC9A-2769DA05A2DD}"/>
          </ac:graphicFrameMkLst>
        </pc:graphicFrameChg>
      </pc:sldChg>
      <pc:sldChg chg="addSp delSp modSp add mod addCm">
        <pc:chgData name="Duc hien Nguyen" userId="e8736e4875f814c1" providerId="LiveId" clId="{A5B748F9-7E15-42FF-9EB7-24DE2625BDFB}" dt="2021-09-26T08:37:25.311" v="1792"/>
        <pc:sldMkLst>
          <pc:docMk/>
          <pc:sldMk cId="3226048886" sldId="265"/>
        </pc:sldMkLst>
        <pc:spChg chg="add del mod">
          <ac:chgData name="Duc hien Nguyen" userId="e8736e4875f814c1" providerId="LiveId" clId="{A5B748F9-7E15-42FF-9EB7-24DE2625BDFB}" dt="2021-09-26T05:28:59.645" v="921" actId="20577"/>
          <ac:spMkLst>
            <pc:docMk/>
            <pc:sldMk cId="3226048886" sldId="265"/>
            <ac:spMk id="29" creationId="{73EDAE4F-9B7F-4FFB-8B0B-3F3525E42965}"/>
          </ac:spMkLst>
        </pc:spChg>
        <pc:graphicFrameChg chg="add del mod">
          <ac:chgData name="Duc hien Nguyen" userId="e8736e4875f814c1" providerId="LiveId" clId="{A5B748F9-7E15-42FF-9EB7-24DE2625BDFB}" dt="2021-09-26T05:27:43.018" v="838" actId="478"/>
          <ac:graphicFrameMkLst>
            <pc:docMk/>
            <pc:sldMk cId="3226048886" sldId="265"/>
            <ac:graphicFrameMk id="19" creationId="{08E796F4-E5B3-43DA-9828-603CACB036FB}"/>
          </ac:graphicFrameMkLst>
        </pc:graphicFrameChg>
        <pc:graphicFrameChg chg="add del mod modGraphic">
          <ac:chgData name="Duc hien Nguyen" userId="e8736e4875f814c1" providerId="LiveId" clId="{A5B748F9-7E15-42FF-9EB7-24DE2625BDFB}" dt="2021-09-26T05:31:07.765" v="974" actId="20577"/>
          <ac:graphicFrameMkLst>
            <pc:docMk/>
            <pc:sldMk cId="3226048886" sldId="265"/>
            <ac:graphicFrameMk id="22" creationId="{8BAB46F7-2880-4C55-ACE3-21A0FCCB9497}"/>
          </ac:graphicFrameMkLst>
        </pc:graphicFrameChg>
        <pc:graphicFrameChg chg="add del mod modGraphic">
          <ac:chgData name="Duc hien Nguyen" userId="e8736e4875f814c1" providerId="LiveId" clId="{A5B748F9-7E15-42FF-9EB7-24DE2625BDFB}" dt="2021-09-26T05:31:24.783" v="975" actId="478"/>
          <ac:graphicFrameMkLst>
            <pc:docMk/>
            <pc:sldMk cId="3226048886" sldId="265"/>
            <ac:graphicFrameMk id="30" creationId="{F1F0B060-37A5-465C-AC9A-2769DA05A2DD}"/>
          </ac:graphicFrameMkLst>
        </pc:graphicFrameChg>
      </pc:sldChg>
      <pc:sldChg chg="modSp add mod">
        <pc:chgData name="Duc hien Nguyen" userId="e8736e4875f814c1" providerId="LiveId" clId="{A5B748F9-7E15-42FF-9EB7-24DE2625BDFB}" dt="2021-09-26T05:33:41.179" v="1051" actId="14100"/>
        <pc:sldMkLst>
          <pc:docMk/>
          <pc:sldMk cId="2130360485" sldId="266"/>
        </pc:sldMkLst>
        <pc:spChg chg="mod">
          <ac:chgData name="Duc hien Nguyen" userId="e8736e4875f814c1" providerId="LiveId" clId="{A5B748F9-7E15-42FF-9EB7-24DE2625BDFB}" dt="2021-09-26T05:33:13.652" v="997" actId="20577"/>
          <ac:spMkLst>
            <pc:docMk/>
            <pc:sldMk cId="2130360485" sldId="266"/>
            <ac:spMk id="29" creationId="{73EDAE4F-9B7F-4FFB-8B0B-3F3525E42965}"/>
          </ac:spMkLst>
        </pc:spChg>
        <pc:graphicFrameChg chg="mod modGraphic">
          <ac:chgData name="Duc hien Nguyen" userId="e8736e4875f814c1" providerId="LiveId" clId="{A5B748F9-7E15-42FF-9EB7-24DE2625BDFB}" dt="2021-09-26T05:33:41.179" v="1051" actId="14100"/>
          <ac:graphicFrameMkLst>
            <pc:docMk/>
            <pc:sldMk cId="2130360485" sldId="266"/>
            <ac:graphicFrameMk id="30" creationId="{F1F0B060-37A5-465C-AC9A-2769DA05A2DD}"/>
          </ac:graphicFrameMkLst>
        </pc:graphicFrameChg>
      </pc:sldChg>
      <pc:sldChg chg="addSp delSp modSp add mod">
        <pc:chgData name="Duc hien Nguyen" userId="e8736e4875f814c1" providerId="LiveId" clId="{A5B748F9-7E15-42FF-9EB7-24DE2625BDFB}" dt="2021-09-26T05:40:10.852" v="1078" actId="14100"/>
        <pc:sldMkLst>
          <pc:docMk/>
          <pc:sldMk cId="3690304467" sldId="267"/>
        </pc:sldMkLst>
        <pc:spChg chg="mod">
          <ac:chgData name="Duc hien Nguyen" userId="e8736e4875f814c1" providerId="LiveId" clId="{A5B748F9-7E15-42FF-9EB7-24DE2625BDFB}" dt="2021-09-26T05:38:03.039" v="1055" actId="20577"/>
          <ac:spMkLst>
            <pc:docMk/>
            <pc:sldMk cId="3690304467" sldId="267"/>
            <ac:spMk id="29" creationId="{73EDAE4F-9B7F-4FFB-8B0B-3F3525E42965}"/>
          </ac:spMkLst>
        </pc:spChg>
        <pc:graphicFrameChg chg="add del mod modGraphic">
          <ac:chgData name="Duc hien Nguyen" userId="e8736e4875f814c1" providerId="LiveId" clId="{A5B748F9-7E15-42FF-9EB7-24DE2625BDFB}" dt="2021-09-26T05:39:23.811" v="1061" actId="478"/>
          <ac:graphicFrameMkLst>
            <pc:docMk/>
            <pc:sldMk cId="3690304467" sldId="267"/>
            <ac:graphicFrameMk id="19" creationId="{012BA7FA-C995-40C7-A70F-882942A4E854}"/>
          </ac:graphicFrameMkLst>
        </pc:graphicFrameChg>
        <pc:graphicFrameChg chg="add mod modGraphic">
          <ac:chgData name="Duc hien Nguyen" userId="e8736e4875f814c1" providerId="LiveId" clId="{A5B748F9-7E15-42FF-9EB7-24DE2625BDFB}" dt="2021-09-26T05:40:10.852" v="1078" actId="14100"/>
          <ac:graphicFrameMkLst>
            <pc:docMk/>
            <pc:sldMk cId="3690304467" sldId="267"/>
            <ac:graphicFrameMk id="22" creationId="{02DB7F3E-46A5-45BF-A6FF-70130B300645}"/>
          </ac:graphicFrameMkLst>
        </pc:graphicFrameChg>
        <pc:graphicFrameChg chg="add del">
          <ac:chgData name="Duc hien Nguyen" userId="e8736e4875f814c1" providerId="LiveId" clId="{A5B748F9-7E15-42FF-9EB7-24DE2625BDFB}" dt="2021-09-26T05:39:48.608" v="1064" actId="478"/>
          <ac:graphicFrameMkLst>
            <pc:docMk/>
            <pc:sldMk cId="3690304467" sldId="267"/>
            <ac:graphicFrameMk id="30" creationId="{F1F0B060-37A5-465C-AC9A-2769DA05A2DD}"/>
          </ac:graphicFrameMkLst>
        </pc:graphicFrameChg>
      </pc:sldChg>
      <pc:sldChg chg="addSp delSp modSp add mod">
        <pc:chgData name="Duc hien Nguyen" userId="e8736e4875f814c1" providerId="LiveId" clId="{A5B748F9-7E15-42FF-9EB7-24DE2625BDFB}" dt="2021-09-26T05:42:25.663" v="1152" actId="20577"/>
        <pc:sldMkLst>
          <pc:docMk/>
          <pc:sldMk cId="29836176" sldId="268"/>
        </pc:sldMkLst>
        <pc:spChg chg="mod">
          <ac:chgData name="Duc hien Nguyen" userId="e8736e4875f814c1" providerId="LiveId" clId="{A5B748F9-7E15-42FF-9EB7-24DE2625BDFB}" dt="2021-09-26T05:41:37.094" v="1087" actId="20577"/>
          <ac:spMkLst>
            <pc:docMk/>
            <pc:sldMk cId="29836176" sldId="268"/>
            <ac:spMk id="29" creationId="{73EDAE4F-9B7F-4FFB-8B0B-3F3525E42965}"/>
          </ac:spMkLst>
        </pc:spChg>
        <pc:graphicFrameChg chg="add mod modGraphic">
          <ac:chgData name="Duc hien Nguyen" userId="e8736e4875f814c1" providerId="LiveId" clId="{A5B748F9-7E15-42FF-9EB7-24DE2625BDFB}" dt="2021-09-26T05:42:25.663" v="1152" actId="20577"/>
          <ac:graphicFrameMkLst>
            <pc:docMk/>
            <pc:sldMk cId="29836176" sldId="268"/>
            <ac:graphicFrameMk id="19" creationId="{45A03DDA-33A2-4AB8-9A05-7C35389AAEEB}"/>
          </ac:graphicFrameMkLst>
        </pc:graphicFrameChg>
        <pc:graphicFrameChg chg="del">
          <ac:chgData name="Duc hien Nguyen" userId="e8736e4875f814c1" providerId="LiveId" clId="{A5B748F9-7E15-42FF-9EB7-24DE2625BDFB}" dt="2021-09-26T05:41:53.508" v="1090" actId="478"/>
          <ac:graphicFrameMkLst>
            <pc:docMk/>
            <pc:sldMk cId="29836176" sldId="268"/>
            <ac:graphicFrameMk id="22" creationId="{02DB7F3E-46A5-45BF-A6FF-70130B300645}"/>
          </ac:graphicFrameMkLst>
        </pc:graphicFrameChg>
      </pc:sldChg>
      <pc:sldChg chg="addSp delSp modSp add mod">
        <pc:chgData name="Duc hien Nguyen" userId="e8736e4875f814c1" providerId="LiveId" clId="{A5B748F9-7E15-42FF-9EB7-24DE2625BDFB}" dt="2021-09-26T05:43:53.886" v="1186" actId="14100"/>
        <pc:sldMkLst>
          <pc:docMk/>
          <pc:sldMk cId="4006933518" sldId="269"/>
        </pc:sldMkLst>
        <pc:spChg chg="mod">
          <ac:chgData name="Duc hien Nguyen" userId="e8736e4875f814c1" providerId="LiveId" clId="{A5B748F9-7E15-42FF-9EB7-24DE2625BDFB}" dt="2021-09-26T05:43:13.547" v="1179" actId="14100"/>
          <ac:spMkLst>
            <pc:docMk/>
            <pc:sldMk cId="4006933518" sldId="269"/>
            <ac:spMk id="29" creationId="{73EDAE4F-9B7F-4FFB-8B0B-3F3525E42965}"/>
          </ac:spMkLst>
        </pc:spChg>
        <pc:graphicFrameChg chg="add mod modGraphic">
          <ac:chgData name="Duc hien Nguyen" userId="e8736e4875f814c1" providerId="LiveId" clId="{A5B748F9-7E15-42FF-9EB7-24DE2625BDFB}" dt="2021-09-26T05:43:53.886" v="1186" actId="14100"/>
          <ac:graphicFrameMkLst>
            <pc:docMk/>
            <pc:sldMk cId="4006933518" sldId="269"/>
            <ac:graphicFrameMk id="19" creationId="{BCF96563-A3C0-48BC-8CD6-43D4564C7242}"/>
          </ac:graphicFrameMkLst>
        </pc:graphicFrameChg>
        <pc:graphicFrameChg chg="del modGraphic">
          <ac:chgData name="Duc hien Nguyen" userId="e8736e4875f814c1" providerId="LiveId" clId="{A5B748F9-7E15-42FF-9EB7-24DE2625BDFB}" dt="2021-09-26T05:43:46.471" v="1184" actId="478"/>
          <ac:graphicFrameMkLst>
            <pc:docMk/>
            <pc:sldMk cId="4006933518" sldId="269"/>
            <ac:graphicFrameMk id="22" creationId="{02DB7F3E-46A5-45BF-A6FF-70130B300645}"/>
          </ac:graphicFrameMkLst>
        </pc:graphicFrameChg>
      </pc:sldChg>
      <pc:sldChg chg="modSp add mod">
        <pc:chgData name="Duc hien Nguyen" userId="e8736e4875f814c1" providerId="LiveId" clId="{A5B748F9-7E15-42FF-9EB7-24DE2625BDFB}" dt="2021-09-26T05:45:42.861" v="1267" actId="14100"/>
        <pc:sldMkLst>
          <pc:docMk/>
          <pc:sldMk cId="1885221924" sldId="270"/>
        </pc:sldMkLst>
        <pc:spChg chg="mod">
          <ac:chgData name="Duc hien Nguyen" userId="e8736e4875f814c1" providerId="LiveId" clId="{A5B748F9-7E15-42FF-9EB7-24DE2625BDFB}" dt="2021-09-26T05:44:17.960" v="1212" actId="14100"/>
          <ac:spMkLst>
            <pc:docMk/>
            <pc:sldMk cId="1885221924" sldId="270"/>
            <ac:spMk id="29" creationId="{73EDAE4F-9B7F-4FFB-8B0B-3F3525E42965}"/>
          </ac:spMkLst>
        </pc:spChg>
        <pc:graphicFrameChg chg="modGraphic">
          <ac:chgData name="Duc hien Nguyen" userId="e8736e4875f814c1" providerId="LiveId" clId="{A5B748F9-7E15-42FF-9EB7-24DE2625BDFB}" dt="2021-09-26T05:45:42.861" v="1267" actId="14100"/>
          <ac:graphicFrameMkLst>
            <pc:docMk/>
            <pc:sldMk cId="1885221924" sldId="270"/>
            <ac:graphicFrameMk id="22" creationId="{02DB7F3E-46A5-45BF-A6FF-70130B300645}"/>
          </ac:graphicFrameMkLst>
        </pc:graphicFrameChg>
      </pc:sldChg>
      <pc:sldChg chg="addSp delSp modSp add del mod">
        <pc:chgData name="Duc hien Nguyen" userId="e8736e4875f814c1" providerId="LiveId" clId="{A5B748F9-7E15-42FF-9EB7-24DE2625BDFB}" dt="2021-09-26T08:32:58.309" v="1578" actId="47"/>
        <pc:sldMkLst>
          <pc:docMk/>
          <pc:sldMk cId="1071301119" sldId="271"/>
        </pc:sldMkLst>
        <pc:spChg chg="mod">
          <ac:chgData name="Duc hien Nguyen" userId="e8736e4875f814c1" providerId="LiveId" clId="{A5B748F9-7E15-42FF-9EB7-24DE2625BDFB}" dt="2021-09-26T05:46:22.098" v="1322" actId="14100"/>
          <ac:spMkLst>
            <pc:docMk/>
            <pc:sldMk cId="1071301119" sldId="271"/>
            <ac:spMk id="29" creationId="{73EDAE4F-9B7F-4FFB-8B0B-3F3525E42965}"/>
          </ac:spMkLst>
        </pc:spChg>
        <pc:graphicFrameChg chg="add mod modGraphic">
          <ac:chgData name="Duc hien Nguyen" userId="e8736e4875f814c1" providerId="LiveId" clId="{A5B748F9-7E15-42FF-9EB7-24DE2625BDFB}" dt="2021-09-26T05:50:11.698" v="1475" actId="20577"/>
          <ac:graphicFrameMkLst>
            <pc:docMk/>
            <pc:sldMk cId="1071301119" sldId="271"/>
            <ac:graphicFrameMk id="19" creationId="{03898C93-4D65-49FB-8062-A77D5076FCC1}"/>
          </ac:graphicFrameMkLst>
        </pc:graphicFrameChg>
        <pc:graphicFrameChg chg="del">
          <ac:chgData name="Duc hien Nguyen" userId="e8736e4875f814c1" providerId="LiveId" clId="{A5B748F9-7E15-42FF-9EB7-24DE2625BDFB}" dt="2021-09-26T05:46:40.773" v="1325" actId="478"/>
          <ac:graphicFrameMkLst>
            <pc:docMk/>
            <pc:sldMk cId="1071301119" sldId="271"/>
            <ac:graphicFrameMk id="22" creationId="{02DB7F3E-46A5-45BF-A6FF-70130B300645}"/>
          </ac:graphicFrameMkLst>
        </pc:graphicFrameChg>
      </pc:sldChg>
      <pc:sldChg chg="addSp delSp modSp add del mod">
        <pc:chgData name="Duc hien Nguyen" userId="e8736e4875f814c1" providerId="LiveId" clId="{A5B748F9-7E15-42FF-9EB7-24DE2625BDFB}" dt="2021-09-26T08:33:00.848" v="1579" actId="47"/>
        <pc:sldMkLst>
          <pc:docMk/>
          <pc:sldMk cId="2231023606" sldId="272"/>
        </pc:sldMkLst>
        <pc:spChg chg="mod">
          <ac:chgData name="Duc hien Nguyen" userId="e8736e4875f814c1" providerId="LiveId" clId="{A5B748F9-7E15-42FF-9EB7-24DE2625BDFB}" dt="2021-09-26T05:47:01.495" v="1375" actId="20577"/>
          <ac:spMkLst>
            <pc:docMk/>
            <pc:sldMk cId="2231023606" sldId="272"/>
            <ac:spMk id="29" creationId="{73EDAE4F-9B7F-4FFB-8B0B-3F3525E42965}"/>
          </ac:spMkLst>
        </pc:spChg>
        <pc:graphicFrameChg chg="add mod modGraphic">
          <ac:chgData name="Duc hien Nguyen" userId="e8736e4875f814c1" providerId="LiveId" clId="{A5B748F9-7E15-42FF-9EB7-24DE2625BDFB}" dt="2021-09-26T05:50:02.708" v="1470" actId="14100"/>
          <ac:graphicFrameMkLst>
            <pc:docMk/>
            <pc:sldMk cId="2231023606" sldId="272"/>
            <ac:graphicFrameMk id="19" creationId="{8AF62845-CE87-4242-AB9F-26E9D92C1E98}"/>
          </ac:graphicFrameMkLst>
        </pc:graphicFrameChg>
        <pc:graphicFrameChg chg="del">
          <ac:chgData name="Duc hien Nguyen" userId="e8736e4875f814c1" providerId="LiveId" clId="{A5B748F9-7E15-42FF-9EB7-24DE2625BDFB}" dt="2021-09-26T05:48:54.692" v="1378" actId="478"/>
          <ac:graphicFrameMkLst>
            <pc:docMk/>
            <pc:sldMk cId="2231023606" sldId="272"/>
            <ac:graphicFrameMk id="22" creationId="{02DB7F3E-46A5-45BF-A6FF-70130B300645}"/>
          </ac:graphicFrameMkLst>
        </pc:graphicFrameChg>
      </pc:sldChg>
      <pc:sldChg chg="addSp delSp modSp add mod addCm modCm">
        <pc:chgData name="Duc hien Nguyen" userId="e8736e4875f814c1" providerId="LiveId" clId="{A5B748F9-7E15-42FF-9EB7-24DE2625BDFB}" dt="2021-09-26T08:49:18.912" v="1949"/>
        <pc:sldMkLst>
          <pc:docMk/>
          <pc:sldMk cId="2789602459" sldId="273"/>
        </pc:sldMkLst>
        <pc:spChg chg="add mod">
          <ac:chgData name="Duc hien Nguyen" userId="e8736e4875f814c1" providerId="LiveId" clId="{A5B748F9-7E15-42FF-9EB7-24DE2625BDFB}" dt="2021-09-26T08:44:14.946" v="1930" actId="20577"/>
          <ac:spMkLst>
            <pc:docMk/>
            <pc:sldMk cId="2789602459" sldId="273"/>
            <ac:spMk id="6" creationId="{D83DA95F-A051-438F-8CDA-488E8864FF78}"/>
          </ac:spMkLst>
        </pc:spChg>
        <pc:spChg chg="mod">
          <ac:chgData name="Duc hien Nguyen" userId="e8736e4875f814c1" providerId="LiveId" clId="{A5B748F9-7E15-42FF-9EB7-24DE2625BDFB}" dt="2021-09-26T07:46:04.792" v="1479" actId="207"/>
          <ac:spMkLst>
            <pc:docMk/>
            <pc:sldMk cId="2789602459" sldId="273"/>
            <ac:spMk id="17" creationId="{F4C8519E-B0C4-4755-A01D-ED20ADB31053}"/>
          </ac:spMkLst>
        </pc:spChg>
        <pc:spChg chg="mod">
          <ac:chgData name="Duc hien Nguyen" userId="e8736e4875f814c1" providerId="LiveId" clId="{A5B748F9-7E15-42FF-9EB7-24DE2625BDFB}" dt="2021-09-26T07:46:10.304" v="1480" actId="207"/>
          <ac:spMkLst>
            <pc:docMk/>
            <pc:sldMk cId="2789602459" sldId="273"/>
            <ac:spMk id="21" creationId="{426E9989-6A49-45F9-95D0-7E425A99A9A2}"/>
          </ac:spMkLst>
        </pc:spChg>
        <pc:spChg chg="add mod">
          <ac:chgData name="Duc hien Nguyen" userId="e8736e4875f814c1" providerId="LiveId" clId="{A5B748F9-7E15-42FF-9EB7-24DE2625BDFB}" dt="2021-09-26T08:43:38.237" v="1912" actId="14100"/>
          <ac:spMkLst>
            <pc:docMk/>
            <pc:sldMk cId="2789602459" sldId="273"/>
            <ac:spMk id="22" creationId="{A4C1F7D7-4D67-4140-9330-6575F2B8643F}"/>
          </ac:spMkLst>
        </pc:spChg>
        <pc:spChg chg="mod">
          <ac:chgData name="Duc hien Nguyen" userId="e8736e4875f814c1" providerId="LiveId" clId="{A5B748F9-7E15-42FF-9EB7-24DE2625BDFB}" dt="2021-09-26T08:47:19.161" v="1940" actId="207"/>
          <ac:spMkLst>
            <pc:docMk/>
            <pc:sldMk cId="2789602459" sldId="273"/>
            <ac:spMk id="33" creationId="{8375D373-578E-4146-A7EE-08591091E59A}"/>
          </ac:spMkLst>
        </pc:spChg>
        <pc:graphicFrameChg chg="add del mod modGraphic">
          <ac:chgData name="Duc hien Nguyen" userId="e8736e4875f814c1" providerId="LiveId" clId="{A5B748F9-7E15-42FF-9EB7-24DE2625BDFB}" dt="2021-09-26T08:43:16.834" v="1908" actId="14734"/>
          <ac:graphicFrameMkLst>
            <pc:docMk/>
            <pc:sldMk cId="2789602459" sldId="273"/>
            <ac:graphicFrameMk id="5" creationId="{733089E0-3BBE-428F-9B29-B9CCFF08260F}"/>
          </ac:graphicFrameMkLst>
        </pc:graphicFrameChg>
        <pc:graphicFrameChg chg="del">
          <ac:chgData name="Duc hien Nguyen" userId="e8736e4875f814c1" providerId="LiveId" clId="{A5B748F9-7E15-42FF-9EB7-24DE2625BDFB}" dt="2021-09-26T07:46:18.659" v="1481" actId="478"/>
          <ac:graphicFrameMkLst>
            <pc:docMk/>
            <pc:sldMk cId="2789602459" sldId="273"/>
            <ac:graphicFrameMk id="19" creationId="{8AF62845-CE87-4242-AB9F-26E9D92C1E98}"/>
          </ac:graphicFrameMkLst>
        </pc:graphicFrameChg>
        <pc:picChg chg="add mod">
          <ac:chgData name="Duc hien Nguyen" userId="e8736e4875f814c1" providerId="LiveId" clId="{A5B748F9-7E15-42FF-9EB7-24DE2625BDFB}" dt="2021-09-26T08:45:00.811" v="1934" actId="14100"/>
          <ac:picMkLst>
            <pc:docMk/>
            <pc:sldMk cId="2789602459" sldId="273"/>
            <ac:picMk id="9" creationId="{7560D7E6-5FAC-466C-B829-5C9A12971291}"/>
          </ac:picMkLst>
        </pc:picChg>
      </pc:sldChg>
      <pc:sldChg chg="addSp delSp modSp new mod modClrScheme chgLayout">
        <pc:chgData name="Duc hien Nguyen" userId="e8736e4875f814c1" providerId="LiveId" clId="{A5B748F9-7E15-42FF-9EB7-24DE2625BDFB}" dt="2021-09-26T08:52:42.031" v="1958" actId="478"/>
        <pc:sldMkLst>
          <pc:docMk/>
          <pc:sldMk cId="1718884405" sldId="274"/>
        </pc:sldMkLst>
        <pc:spChg chg="add mod ord">
          <ac:chgData name="Duc hien Nguyen" userId="e8736e4875f814c1" providerId="LiveId" clId="{A5B748F9-7E15-42FF-9EB7-24DE2625BDFB}" dt="2021-09-26T07:48:24.983" v="1567" actId="27636"/>
          <ac:spMkLst>
            <pc:docMk/>
            <pc:sldMk cId="1718884405" sldId="274"/>
            <ac:spMk id="4" creationId="{20902BE8-A7EE-44C6-825E-FFAE9E88ECFC}"/>
          </ac:spMkLst>
        </pc:spChg>
        <pc:spChg chg="add del mod ord">
          <ac:chgData name="Duc hien Nguyen" userId="e8736e4875f814c1" providerId="LiveId" clId="{A5B748F9-7E15-42FF-9EB7-24DE2625BDFB}" dt="2021-09-26T08:52:42.031" v="1958" actId="478"/>
          <ac:spMkLst>
            <pc:docMk/>
            <pc:sldMk cId="1718884405" sldId="274"/>
            <ac:spMk id="5" creationId="{85A04169-6E9F-4F2F-BA98-0904649585EA}"/>
          </ac:spMkLst>
        </pc:spChg>
        <pc:picChg chg="add mod">
          <ac:chgData name="Duc hien Nguyen" userId="e8736e4875f814c1" providerId="LiveId" clId="{A5B748F9-7E15-42FF-9EB7-24DE2625BDFB}" dt="2021-09-26T07:47:50.601" v="1490" actId="14100"/>
          <ac:picMkLst>
            <pc:docMk/>
            <pc:sldMk cId="1718884405" sldId="274"/>
            <ac:picMk id="3" creationId="{9A38CA67-AD7C-4E59-8531-070BC30D499A}"/>
          </ac:picMkLst>
        </pc:picChg>
      </pc:sldChg>
      <pc:sldChg chg="addSp delSp modSp add del mod addCm modCm">
        <pc:chgData name="Duc hien Nguyen" userId="e8736e4875f814c1" providerId="LiveId" clId="{A5B748F9-7E15-42FF-9EB7-24DE2625BDFB}" dt="2021-09-26T08:52:14.543" v="1957"/>
        <pc:sldMkLst>
          <pc:docMk/>
          <pc:sldMk cId="1506449580" sldId="275"/>
        </pc:sldMkLst>
        <pc:spChg chg="del">
          <ac:chgData name="Duc hien Nguyen" userId="e8736e4875f814c1" providerId="LiveId" clId="{A5B748F9-7E15-42FF-9EB7-24DE2625BDFB}" dt="2021-09-26T08:48:34.682" v="1946" actId="478"/>
          <ac:spMkLst>
            <pc:docMk/>
            <pc:sldMk cId="1506449580" sldId="275"/>
            <ac:spMk id="6" creationId="{D83DA95F-A051-438F-8CDA-488E8864FF78}"/>
          </ac:spMkLst>
        </pc:spChg>
        <pc:spChg chg="del">
          <ac:chgData name="Duc hien Nguyen" userId="e8736e4875f814c1" providerId="LiveId" clId="{A5B748F9-7E15-42FF-9EB7-24DE2625BDFB}" dt="2021-09-26T08:48:35.492" v="1947" actId="478"/>
          <ac:spMkLst>
            <pc:docMk/>
            <pc:sldMk cId="1506449580" sldId="275"/>
            <ac:spMk id="22" creationId="{A4C1F7D7-4D67-4140-9330-6575F2B8643F}"/>
          </ac:spMkLst>
        </pc:spChg>
        <pc:graphicFrameChg chg="del">
          <ac:chgData name="Duc hien Nguyen" userId="e8736e4875f814c1" providerId="LiveId" clId="{A5B748F9-7E15-42FF-9EB7-24DE2625BDFB}" dt="2021-09-26T08:48:33.100" v="1945" actId="478"/>
          <ac:graphicFrameMkLst>
            <pc:docMk/>
            <pc:sldMk cId="1506449580" sldId="275"/>
            <ac:graphicFrameMk id="5" creationId="{733089E0-3BBE-428F-9B29-B9CCFF08260F}"/>
          </ac:graphicFrameMkLst>
        </pc:graphicFrameChg>
        <pc:picChg chg="del">
          <ac:chgData name="Duc hien Nguyen" userId="e8736e4875f814c1" providerId="LiveId" clId="{A5B748F9-7E15-42FF-9EB7-24DE2625BDFB}" dt="2021-09-26T08:48:36.198" v="1948" actId="478"/>
          <ac:picMkLst>
            <pc:docMk/>
            <pc:sldMk cId="1506449580" sldId="275"/>
            <ac:picMk id="9" creationId="{7560D7E6-5FAC-466C-B829-5C9A12971291}"/>
          </ac:picMkLst>
        </pc:picChg>
        <pc:picChg chg="add mod">
          <ac:chgData name="Duc hien Nguyen" userId="e8736e4875f814c1" providerId="LiveId" clId="{A5B748F9-7E15-42FF-9EB7-24DE2625BDFB}" dt="2021-09-26T08:49:29.762" v="1953" actId="14100"/>
          <ac:picMkLst>
            <pc:docMk/>
            <pc:sldMk cId="1506449580" sldId="275"/>
            <ac:picMk id="10" creationId="{01506E8A-4320-4C6E-8DC5-DB78D90008E9}"/>
          </ac:picMkLst>
        </pc:picChg>
      </pc:sldChg>
      <pc:sldMasterChg chg="del delSldLayout">
        <pc:chgData name="Duc hien Nguyen" userId="e8736e4875f814c1" providerId="LiveId" clId="{A5B748F9-7E15-42FF-9EB7-24DE2625BDFB}" dt="2021-09-25T05:54:19.873" v="0" actId="26606"/>
        <pc:sldMasterMkLst>
          <pc:docMk/>
          <pc:sldMasterMk cId="3586310988" sldId="2147483648"/>
        </pc:sldMasterMkLst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1057430221" sldId="2147483649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3274241341" sldId="2147483650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4111265371" sldId="2147483651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209516880" sldId="2147483652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3132049786" sldId="2147483653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1947012862" sldId="2147483654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2307215290" sldId="2147483655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2963091771" sldId="2147483656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4184785119" sldId="2147483657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3273657567" sldId="2147483658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3348743944" sldId="2147483659"/>
          </pc:sldLayoutMkLst>
        </pc:sldLayoutChg>
      </pc:sldMasterChg>
      <pc:sldMasterChg chg="add replId addSldLayout">
        <pc:chgData name="Duc hien Nguyen" userId="e8736e4875f814c1" providerId="LiveId" clId="{A5B748F9-7E15-42FF-9EB7-24DE2625BDFB}" dt="2021-09-25T05:54:19.873" v="0" actId="26606"/>
        <pc:sldMasterMkLst>
          <pc:docMk/>
          <pc:sldMasterMk cId="14631372" sldId="2147483660"/>
        </pc:sldMasterMkLst>
        <pc:sldLayoutChg chg="ad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142528003" sldId="2147483661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2522085566" sldId="2147483662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3498009036" sldId="2147483663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2276432907" sldId="2147483664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1293469984" sldId="2147483665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2425195963" sldId="2147483666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1599972874" sldId="2147483667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577129795" sldId="2147483668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617208045" sldId="2147483669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2603620008" sldId="2147483670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3388351918" sldId="2147483671"/>
          </pc:sldLayoutMkLst>
        </pc:sldLayoutChg>
      </pc:sldMasterChg>
    </pc:docChg>
  </pc:docChgLst>
  <pc:docChgLst>
    <pc:chgData name="Duc hien Nguyen" userId="e8736e4875f814c1" providerId="LiveId" clId="{B1EAE506-B6EE-450C-9D4B-0A266F3F7971}"/>
    <pc:docChg chg="undo custSel addSld delSld modSld addMainMaster delMainMaster">
      <pc:chgData name="Duc hien Nguyen" userId="e8736e4875f814c1" providerId="LiveId" clId="{B1EAE506-B6EE-450C-9D4B-0A266F3F7971}" dt="2021-09-25T12:02:10.717" v="809" actId="680"/>
      <pc:docMkLst>
        <pc:docMk/>
      </pc:docMkLst>
      <pc:sldChg chg="addSp delSp modSp new mod setBg modClrScheme delDesignElem chgLayout">
        <pc:chgData name="Duc hien Nguyen" userId="e8736e4875f814c1" providerId="LiveId" clId="{B1EAE506-B6EE-450C-9D4B-0A266F3F7971}" dt="2021-09-25T10:42:02.420" v="49" actId="1076"/>
        <pc:sldMkLst>
          <pc:docMk/>
          <pc:sldMk cId="3085720496" sldId="256"/>
        </pc:sldMkLst>
        <pc:spChg chg="del mod ord">
          <ac:chgData name="Duc hien Nguyen" userId="e8736e4875f814c1" providerId="LiveId" clId="{B1EAE506-B6EE-450C-9D4B-0A266F3F7971}" dt="2021-09-25T10:12:23.863" v="19" actId="700"/>
          <ac:spMkLst>
            <pc:docMk/>
            <pc:sldMk cId="3085720496" sldId="256"/>
            <ac:spMk id="2" creationId="{9CDE78DD-84F6-4F59-80D1-08A2ECD23B41}"/>
          </ac:spMkLst>
        </pc:spChg>
        <pc:spChg chg="del">
          <ac:chgData name="Duc hien Nguyen" userId="e8736e4875f814c1" providerId="LiveId" clId="{B1EAE506-B6EE-450C-9D4B-0A266F3F7971}" dt="2021-09-25T10:12:23.863" v="19" actId="700"/>
          <ac:spMkLst>
            <pc:docMk/>
            <pc:sldMk cId="3085720496" sldId="256"/>
            <ac:spMk id="3" creationId="{D8D77828-F352-432D-BFF8-C3AEDBF24E9C}"/>
          </ac:spMkLst>
        </pc:spChg>
        <pc:spChg chg="add del mod ord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4" creationId="{C8A0F036-2B81-4A4F-A925-F9C048A97281}"/>
          </ac:spMkLst>
        </pc:spChg>
        <pc:spChg chg="add del mod ord">
          <ac:chgData name="Duc hien Nguyen" userId="e8736e4875f814c1" providerId="LiveId" clId="{B1EAE506-B6EE-450C-9D4B-0A266F3F7971}" dt="2021-09-25T10:13:01.735" v="23" actId="700"/>
          <ac:spMkLst>
            <pc:docMk/>
            <pc:sldMk cId="3085720496" sldId="256"/>
            <ac:spMk id="5" creationId="{F11D948B-C2F5-477E-AD6C-850AC68847C3}"/>
          </ac:spMkLst>
        </pc:spChg>
        <pc:spChg chg="add del mod ord">
          <ac:chgData name="Duc hien Nguyen" userId="e8736e4875f814c1" providerId="LiveId" clId="{B1EAE506-B6EE-450C-9D4B-0A266F3F7971}" dt="2021-09-25T10:13:01.735" v="23" actId="700"/>
          <ac:spMkLst>
            <pc:docMk/>
            <pc:sldMk cId="3085720496" sldId="256"/>
            <ac:spMk id="7" creationId="{FF38533C-9019-4C02-98E0-0A6381C70903}"/>
          </ac:spMkLst>
        </pc:spChg>
        <pc:spChg chg="add mod">
          <ac:chgData name="Duc hien Nguyen" userId="e8736e4875f814c1" providerId="LiveId" clId="{B1EAE506-B6EE-450C-9D4B-0A266F3F7971}" dt="2021-09-25T10:42:02.420" v="49" actId="1076"/>
          <ac:spMkLst>
            <pc:docMk/>
            <pc:sldMk cId="3085720496" sldId="256"/>
            <ac:spMk id="8" creationId="{714AF613-4E21-406B-9A8C-E161C7AB826B}"/>
          </ac:spMkLst>
        </pc:spChg>
        <pc:spChg chg="add del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9" creationId="{DD7EAFE6-2BB9-41FB-9CF4-588CFC708774}"/>
          </ac:spMkLst>
        </pc:spChg>
        <pc:spChg chg="add mod">
          <ac:chgData name="Duc hien Nguyen" userId="e8736e4875f814c1" providerId="LiveId" clId="{B1EAE506-B6EE-450C-9D4B-0A266F3F7971}" dt="2021-09-25T10:36:37.185" v="39" actId="20577"/>
          <ac:spMkLst>
            <pc:docMk/>
            <pc:sldMk cId="3085720496" sldId="256"/>
            <ac:spMk id="10" creationId="{5053F499-4BA8-4B08-8F6E-014B529DDEDC}"/>
          </ac:spMkLst>
        </pc:spChg>
        <pc:spChg chg="add del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11" creationId="{610334BF-0422-4A9A-BE46-AEB8C348BAC4}"/>
          </ac:spMkLst>
        </pc:spChg>
        <pc:spChg chg="add del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13" creationId="{C98F2823-0279-49D8-928D-754B222533EF}"/>
          </ac:spMkLst>
        </pc:spChg>
        <pc:spChg chg="add del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15" creationId="{02E45E95-311C-41C7-A882-6E43F0806865}"/>
          </ac:spMkLst>
        </pc:spChg>
        <pc:spChg chg="add del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17" creationId="{B7299D5D-ECC5-41EB-B830-C3A35FB35516}"/>
          </ac:spMkLst>
        </pc:spChg>
        <pc:spChg chg="add mod">
          <ac:chgData name="Duc hien Nguyen" userId="e8736e4875f814c1" providerId="LiveId" clId="{B1EAE506-B6EE-450C-9D4B-0A266F3F7971}" dt="2021-09-25T10:36:43.910" v="48" actId="20577"/>
          <ac:spMkLst>
            <pc:docMk/>
            <pc:sldMk cId="3085720496" sldId="256"/>
            <ac:spMk id="18" creationId="{ED52BD39-6C8E-40F8-9C8C-A34A268516D0}"/>
          </ac:spMkLst>
        </pc:spChg>
        <pc:spChg chg="add del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19" creationId="{88C91735-5EFE-44D1-8CC6-FDF0D11B6F5D}"/>
          </ac:spMkLst>
        </pc:spChg>
        <pc:spChg chg="add del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21" creationId="{D33F926C-2613-475D-AEE4-CD7D87D3BA2D}"/>
          </ac:spMkLst>
        </pc:spChg>
        <pc:spChg chg="add del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23" creationId="{1FD32A06-E9FE-4F5A-88A6-84905A72C26F}"/>
          </ac:spMkLst>
        </pc:spChg>
        <pc:picChg chg="add del">
          <ac:chgData name="Duc hien Nguyen" userId="e8736e4875f814c1" providerId="LiveId" clId="{B1EAE506-B6EE-450C-9D4B-0A266F3F7971}" dt="2021-09-25T10:12:55.562" v="22" actId="478"/>
          <ac:picMkLst>
            <pc:docMk/>
            <pc:sldMk cId="3085720496" sldId="256"/>
            <ac:picMk id="6" creationId="{23AA4DB5-3584-4D24-8410-43A4F9BF695F}"/>
          </ac:picMkLst>
        </pc:picChg>
      </pc:sldChg>
      <pc:sldChg chg="addSp delSp modSp del mod">
        <pc:chgData name="Duc hien Nguyen" userId="e8736e4875f814c1" providerId="LiveId" clId="{B1EAE506-B6EE-450C-9D4B-0A266F3F7971}" dt="2021-09-25T10:12:10.039" v="16" actId="47"/>
        <pc:sldMkLst>
          <pc:docMk/>
          <pc:sldMk cId="3474896158" sldId="256"/>
        </pc:sldMkLst>
        <pc:spChg chg="mod">
          <ac:chgData name="Duc hien Nguyen" userId="e8736e4875f814c1" providerId="LiveId" clId="{B1EAE506-B6EE-450C-9D4B-0A266F3F7971}" dt="2021-09-25T10:12:03.677" v="15" actId="26606"/>
          <ac:spMkLst>
            <pc:docMk/>
            <pc:sldMk cId="3474896158" sldId="256"/>
            <ac:spMk id="2" creationId="{96ABC9FD-202C-48B5-BE08-A91544468E8F}"/>
          </ac:spMkLst>
        </pc:spChg>
        <pc:spChg chg="mod">
          <ac:chgData name="Duc hien Nguyen" userId="e8736e4875f814c1" providerId="LiveId" clId="{B1EAE506-B6EE-450C-9D4B-0A266F3F7971}" dt="2021-09-25T10:12:03.677" v="15" actId="26606"/>
          <ac:spMkLst>
            <pc:docMk/>
            <pc:sldMk cId="3474896158" sldId="256"/>
            <ac:spMk id="3" creationId="{CD4C047C-5FB7-483A-8741-73354EF90A03}"/>
          </ac:spMkLst>
        </pc:spChg>
        <pc:spChg chg="add del">
          <ac:chgData name="Duc hien Nguyen" userId="e8736e4875f814c1" providerId="LiveId" clId="{B1EAE506-B6EE-450C-9D4B-0A266F3F7971}" dt="2021-09-25T10:12:03.677" v="15" actId="26606"/>
          <ac:spMkLst>
            <pc:docMk/>
            <pc:sldMk cId="3474896158" sldId="256"/>
            <ac:spMk id="9" creationId="{33E93247-6229-44AB-A550-739E971E690B}"/>
          </ac:spMkLst>
        </pc:spChg>
        <pc:spChg chg="add del">
          <ac:chgData name="Duc hien Nguyen" userId="e8736e4875f814c1" providerId="LiveId" clId="{B1EAE506-B6EE-450C-9D4B-0A266F3F7971}" dt="2021-09-25T10:12:03.677" v="15" actId="26606"/>
          <ac:spMkLst>
            <pc:docMk/>
            <pc:sldMk cId="3474896158" sldId="256"/>
            <ac:spMk id="11" creationId="{6BB6B482-ACCA-4938-8AEA-49D525C17221}"/>
          </ac:spMkLst>
        </pc:spChg>
        <pc:spChg chg="add del">
          <ac:chgData name="Duc hien Nguyen" userId="e8736e4875f814c1" providerId="LiveId" clId="{B1EAE506-B6EE-450C-9D4B-0A266F3F7971}" dt="2021-09-25T10:12:03.677" v="15" actId="26606"/>
          <ac:spMkLst>
            <pc:docMk/>
            <pc:sldMk cId="3474896158" sldId="256"/>
            <ac:spMk id="13" creationId="{612349FF-7742-42ED-ADF3-238B5DDD176C}"/>
          </ac:spMkLst>
        </pc:spChg>
        <pc:spChg chg="add del">
          <ac:chgData name="Duc hien Nguyen" userId="e8736e4875f814c1" providerId="LiveId" clId="{B1EAE506-B6EE-450C-9D4B-0A266F3F7971}" dt="2021-09-25T10:12:00.429" v="12" actId="26606"/>
          <ac:spMkLst>
            <pc:docMk/>
            <pc:sldMk cId="3474896158" sldId="256"/>
            <ac:spMk id="20" creationId="{DEF92653-5D6D-47E6-8744-0DAF76E049C4}"/>
          </ac:spMkLst>
        </pc:spChg>
        <pc:spChg chg="add del">
          <ac:chgData name="Duc hien Nguyen" userId="e8736e4875f814c1" providerId="LiveId" clId="{B1EAE506-B6EE-450C-9D4B-0A266F3F7971}" dt="2021-09-25T10:12:03.661" v="14" actId="26606"/>
          <ac:spMkLst>
            <pc:docMk/>
            <pc:sldMk cId="3474896158" sldId="256"/>
            <ac:spMk id="24" creationId="{DEF92653-5D6D-47E6-8744-0DAF76E049C4}"/>
          </ac:spMkLst>
        </pc:spChg>
        <pc:spChg chg="add">
          <ac:chgData name="Duc hien Nguyen" userId="e8736e4875f814c1" providerId="LiveId" clId="{B1EAE506-B6EE-450C-9D4B-0A266F3F7971}" dt="2021-09-25T10:12:03.677" v="15" actId="26606"/>
          <ac:spMkLst>
            <pc:docMk/>
            <pc:sldMk cId="3474896158" sldId="256"/>
            <ac:spMk id="27" creationId="{DEF92653-5D6D-47E6-8744-0DAF76E049C4}"/>
          </ac:spMkLst>
        </pc:spChg>
        <pc:cxnChg chg="add del">
          <ac:chgData name="Duc hien Nguyen" userId="e8736e4875f814c1" providerId="LiveId" clId="{B1EAE506-B6EE-450C-9D4B-0A266F3F7971}" dt="2021-09-25T10:12:03.677" v="15" actId="26606"/>
          <ac:cxnSpMkLst>
            <pc:docMk/>
            <pc:sldMk cId="3474896158" sldId="256"/>
            <ac:cxnSpMk id="15" creationId="{095C64CB-DCB0-424A-8DFE-F09CBEE92615}"/>
          </ac:cxnSpMkLst>
        </pc:cxnChg>
        <pc:cxnChg chg="add del">
          <ac:chgData name="Duc hien Nguyen" userId="e8736e4875f814c1" providerId="LiveId" clId="{B1EAE506-B6EE-450C-9D4B-0A266F3F7971}" dt="2021-09-25T10:12:00.429" v="12" actId="26606"/>
          <ac:cxnSpMkLst>
            <pc:docMk/>
            <pc:sldMk cId="3474896158" sldId="256"/>
            <ac:cxnSpMk id="22" creationId="{21A926A9-9B62-48DD-A56E-C2E86029C28E}"/>
          </ac:cxnSpMkLst>
        </pc:cxnChg>
        <pc:cxnChg chg="add del">
          <ac:chgData name="Duc hien Nguyen" userId="e8736e4875f814c1" providerId="LiveId" clId="{B1EAE506-B6EE-450C-9D4B-0A266F3F7971}" dt="2021-09-25T10:12:03.661" v="14" actId="26606"/>
          <ac:cxnSpMkLst>
            <pc:docMk/>
            <pc:sldMk cId="3474896158" sldId="256"/>
            <ac:cxnSpMk id="25" creationId="{9CA98CE3-81A7-4FFE-A047-9AA65998D877}"/>
          </ac:cxnSpMkLst>
        </pc:cxnChg>
        <pc:cxnChg chg="add">
          <ac:chgData name="Duc hien Nguyen" userId="e8736e4875f814c1" providerId="LiveId" clId="{B1EAE506-B6EE-450C-9D4B-0A266F3F7971}" dt="2021-09-25T10:12:03.677" v="15" actId="26606"/>
          <ac:cxnSpMkLst>
            <pc:docMk/>
            <pc:sldMk cId="3474896158" sldId="256"/>
            <ac:cxnSpMk id="28" creationId="{9B04EC04-29CC-4DDB-8C71-202106CDD303}"/>
          </ac:cxnSpMkLst>
        </pc:cxnChg>
        <pc:cxnChg chg="add">
          <ac:chgData name="Duc hien Nguyen" userId="e8736e4875f814c1" providerId="LiveId" clId="{B1EAE506-B6EE-450C-9D4B-0A266F3F7971}" dt="2021-09-25T10:12:03.677" v="15" actId="26606"/>
          <ac:cxnSpMkLst>
            <pc:docMk/>
            <pc:sldMk cId="3474896158" sldId="256"/>
            <ac:cxnSpMk id="29" creationId="{57CA459B-7AA3-4B66-813E-D54C56197B95}"/>
          </ac:cxnSpMkLst>
        </pc:cxnChg>
      </pc:sldChg>
      <pc:sldChg chg="addSp delSp modSp new del mod setBg modClrScheme delDesignElem chgLayout">
        <pc:chgData name="Duc hien Nguyen" userId="e8736e4875f814c1" providerId="LiveId" clId="{B1EAE506-B6EE-450C-9D4B-0A266F3F7971}" dt="2021-09-25T10:12:10.055" v="17" actId="47"/>
        <pc:sldMkLst>
          <pc:docMk/>
          <pc:sldMk cId="2440459000" sldId="257"/>
        </pc:sldMkLst>
        <pc:spChg chg="del mod ord">
          <ac:chgData name="Duc hien Nguyen" userId="e8736e4875f814c1" providerId="LiveId" clId="{B1EAE506-B6EE-450C-9D4B-0A266F3F7971}" dt="2021-09-25T10:11:24.665" v="1" actId="700"/>
          <ac:spMkLst>
            <pc:docMk/>
            <pc:sldMk cId="2440459000" sldId="257"/>
            <ac:spMk id="2" creationId="{8EE8C8A3-66FC-420D-8FE0-57008434D1D8}"/>
          </ac:spMkLst>
        </pc:spChg>
        <pc:spChg chg="del mod ord">
          <ac:chgData name="Duc hien Nguyen" userId="e8736e4875f814c1" providerId="LiveId" clId="{B1EAE506-B6EE-450C-9D4B-0A266F3F7971}" dt="2021-09-25T10:11:24.665" v="1" actId="700"/>
          <ac:spMkLst>
            <pc:docMk/>
            <pc:sldMk cId="2440459000" sldId="257"/>
            <ac:spMk id="3" creationId="{DAFA74C6-C7D8-48AB-9C24-E474D61FEDDF}"/>
          </ac:spMkLst>
        </pc:spChg>
        <pc:spChg chg="add del mod ord">
          <ac:chgData name="Duc hien Nguyen" userId="e8736e4875f814c1" providerId="LiveId" clId="{B1EAE506-B6EE-450C-9D4B-0A266F3F7971}" dt="2021-09-25T10:11:42.798" v="3" actId="700"/>
          <ac:spMkLst>
            <pc:docMk/>
            <pc:sldMk cId="2440459000" sldId="257"/>
            <ac:spMk id="4" creationId="{5B8022CE-65DB-45C4-846E-7EB97F9DF79D}"/>
          </ac:spMkLst>
        </pc:spChg>
        <pc:spChg chg="add del mod ord">
          <ac:chgData name="Duc hien Nguyen" userId="e8736e4875f814c1" providerId="LiveId" clId="{B1EAE506-B6EE-450C-9D4B-0A266F3F7971}" dt="2021-09-25T10:11:42.798" v="3" actId="700"/>
          <ac:spMkLst>
            <pc:docMk/>
            <pc:sldMk cId="2440459000" sldId="257"/>
            <ac:spMk id="5" creationId="{EEB31CE8-3C0C-49AA-9A9D-F529E34F5896}"/>
          </ac:spMkLst>
        </pc:spChg>
        <pc:spChg chg="add mod ord">
          <ac:chgData name="Duc hien Nguyen" userId="e8736e4875f814c1" providerId="LiveId" clId="{B1EAE506-B6EE-450C-9D4B-0A266F3F7971}" dt="2021-09-25T10:11:49.939" v="10" actId="26606"/>
          <ac:spMkLst>
            <pc:docMk/>
            <pc:sldMk cId="2440459000" sldId="257"/>
            <ac:spMk id="6" creationId="{AEA0699C-C514-448E-B6D3-8FC676FEDFE8}"/>
          </ac:spMkLst>
        </pc:spChg>
        <pc:spChg chg="add del mod ord">
          <ac:chgData name="Duc hien Nguyen" userId="e8736e4875f814c1" providerId="LiveId" clId="{B1EAE506-B6EE-450C-9D4B-0A266F3F7971}" dt="2021-09-25T10:11:49.939" v="10" actId="26606"/>
          <ac:spMkLst>
            <pc:docMk/>
            <pc:sldMk cId="2440459000" sldId="257"/>
            <ac:spMk id="7" creationId="{131984E2-072A-4F8A-A94E-A946AA031D4D}"/>
          </ac:spMkLst>
        </pc:spChg>
        <pc:spChg chg="add del">
          <ac:chgData name="Duc hien Nguyen" userId="e8736e4875f814c1" providerId="LiveId" clId="{B1EAE506-B6EE-450C-9D4B-0A266F3F7971}" dt="2021-09-25T10:11:47.223" v="5" actId="26606"/>
          <ac:spMkLst>
            <pc:docMk/>
            <pc:sldMk cId="2440459000" sldId="257"/>
            <ac:spMk id="13" creationId="{DEF92653-5D6D-47E6-8744-0DAF76E049C4}"/>
          </ac:spMkLst>
        </pc:spChg>
        <pc:spChg chg="add del">
          <ac:chgData name="Duc hien Nguyen" userId="e8736e4875f814c1" providerId="LiveId" clId="{B1EAE506-B6EE-450C-9D4B-0A266F3F7971}" dt="2021-09-25T10:11:42.798" v="3" actId="700"/>
          <ac:spMkLst>
            <pc:docMk/>
            <pc:sldMk cId="2440459000" sldId="257"/>
            <ac:spMk id="14" creationId="{DEF92653-5D6D-47E6-8744-0DAF76E049C4}"/>
          </ac:spMkLst>
        </pc:spChg>
        <pc:spChg chg="add del">
          <ac:chgData name="Duc hien Nguyen" userId="e8736e4875f814c1" providerId="LiveId" clId="{B1EAE506-B6EE-450C-9D4B-0A266F3F7971}" dt="2021-09-25T10:11:48.833" v="7" actId="26606"/>
          <ac:spMkLst>
            <pc:docMk/>
            <pc:sldMk cId="2440459000" sldId="257"/>
            <ac:spMk id="22" creationId="{5F710FDB-0919-493E-8539-8240C23F1EB2}"/>
          </ac:spMkLst>
        </pc:spChg>
        <pc:spChg chg="add del">
          <ac:chgData name="Duc hien Nguyen" userId="e8736e4875f814c1" providerId="LiveId" clId="{B1EAE506-B6EE-450C-9D4B-0A266F3F7971}" dt="2021-09-25T10:11:48.833" v="7" actId="26606"/>
          <ac:spMkLst>
            <pc:docMk/>
            <pc:sldMk cId="2440459000" sldId="257"/>
            <ac:spMk id="24" creationId="{131984E2-072A-4F8A-A94E-A946AA031D4D}"/>
          </ac:spMkLst>
        </pc:spChg>
        <pc:spChg chg="add del">
          <ac:chgData name="Duc hien Nguyen" userId="e8736e4875f814c1" providerId="LiveId" clId="{B1EAE506-B6EE-450C-9D4B-0A266F3F7971}" dt="2021-09-25T10:11:49.939" v="9" actId="26606"/>
          <ac:spMkLst>
            <pc:docMk/>
            <pc:sldMk cId="2440459000" sldId="257"/>
            <ac:spMk id="26" creationId="{5F710FDB-0919-493E-8539-8240C23F1EB2}"/>
          </ac:spMkLst>
        </pc:spChg>
        <pc:spChg chg="add del">
          <ac:chgData name="Duc hien Nguyen" userId="e8736e4875f814c1" providerId="LiveId" clId="{B1EAE506-B6EE-450C-9D4B-0A266F3F7971}" dt="2021-09-25T10:11:49.939" v="9" actId="26606"/>
          <ac:spMkLst>
            <pc:docMk/>
            <pc:sldMk cId="2440459000" sldId="257"/>
            <ac:spMk id="28" creationId="{131984E2-072A-4F8A-A94E-A946AA031D4D}"/>
          </ac:spMkLst>
        </pc:spChg>
        <pc:spChg chg="add">
          <ac:chgData name="Duc hien Nguyen" userId="e8736e4875f814c1" providerId="LiveId" clId="{B1EAE506-B6EE-450C-9D4B-0A266F3F7971}" dt="2021-09-25T10:11:49.939" v="10" actId="26606"/>
          <ac:spMkLst>
            <pc:docMk/>
            <pc:sldMk cId="2440459000" sldId="257"/>
            <ac:spMk id="30" creationId="{6B3CA38D-7BB0-4D35-BE00-0F487660272C}"/>
          </ac:spMkLst>
        </pc:spChg>
        <pc:spChg chg="add">
          <ac:chgData name="Duc hien Nguyen" userId="e8736e4875f814c1" providerId="LiveId" clId="{B1EAE506-B6EE-450C-9D4B-0A266F3F7971}" dt="2021-09-25T10:11:49.939" v="10" actId="26606"/>
          <ac:spMkLst>
            <pc:docMk/>
            <pc:sldMk cId="2440459000" sldId="257"/>
            <ac:spMk id="32" creationId="{131984E2-072A-4F8A-A94E-A946AA031D4D}"/>
          </ac:spMkLst>
        </pc:spChg>
        <pc:cxnChg chg="add del">
          <ac:chgData name="Duc hien Nguyen" userId="e8736e4875f814c1" providerId="LiveId" clId="{B1EAE506-B6EE-450C-9D4B-0A266F3F7971}" dt="2021-09-25T10:11:47.223" v="5" actId="26606"/>
          <ac:cxnSpMkLst>
            <pc:docMk/>
            <pc:sldMk cId="2440459000" sldId="257"/>
            <ac:cxnSpMk id="9" creationId="{F64F9B95-9045-48D2-B9F3-2927E98F54AA}"/>
          </ac:cxnSpMkLst>
        </pc:cxnChg>
        <pc:cxnChg chg="add del">
          <ac:chgData name="Duc hien Nguyen" userId="e8736e4875f814c1" providerId="LiveId" clId="{B1EAE506-B6EE-450C-9D4B-0A266F3F7971}" dt="2021-09-25T10:11:42.798" v="3" actId="700"/>
          <ac:cxnSpMkLst>
            <pc:docMk/>
            <pc:sldMk cId="2440459000" sldId="257"/>
            <ac:cxnSpMk id="10" creationId="{F64F9B95-9045-48D2-B9F3-2927E98F54AA}"/>
          </ac:cxnSpMkLst>
        </pc:cxnChg>
        <pc:cxnChg chg="add del">
          <ac:chgData name="Duc hien Nguyen" userId="e8736e4875f814c1" providerId="LiveId" clId="{B1EAE506-B6EE-450C-9D4B-0A266F3F7971}" dt="2021-09-25T10:11:47.223" v="5" actId="26606"/>
          <ac:cxnSpMkLst>
            <pc:docMk/>
            <pc:sldMk cId="2440459000" sldId="257"/>
            <ac:cxnSpMk id="11" creationId="{085AA86F-6A4D-4BCB-A045-D992CDC2959B}"/>
          </ac:cxnSpMkLst>
        </pc:cxnChg>
        <pc:cxnChg chg="add del">
          <ac:chgData name="Duc hien Nguyen" userId="e8736e4875f814c1" providerId="LiveId" clId="{B1EAE506-B6EE-450C-9D4B-0A266F3F7971}" dt="2021-09-25T10:11:42.798" v="3" actId="700"/>
          <ac:cxnSpMkLst>
            <pc:docMk/>
            <pc:sldMk cId="2440459000" sldId="257"/>
            <ac:cxnSpMk id="12" creationId="{085AA86F-6A4D-4BCB-A045-D992CDC2959B}"/>
          </ac:cxnSpMkLst>
        </pc:cxnChg>
        <pc:cxnChg chg="add del">
          <ac:chgData name="Duc hien Nguyen" userId="e8736e4875f814c1" providerId="LiveId" clId="{B1EAE506-B6EE-450C-9D4B-0A266F3F7971}" dt="2021-09-25T10:11:47.223" v="5" actId="26606"/>
          <ac:cxnSpMkLst>
            <pc:docMk/>
            <pc:sldMk cId="2440459000" sldId="257"/>
            <ac:cxnSpMk id="15" creationId="{9B04EC04-29CC-4DDB-8C71-202106CDD303}"/>
          </ac:cxnSpMkLst>
        </pc:cxnChg>
        <pc:cxnChg chg="add del">
          <ac:chgData name="Duc hien Nguyen" userId="e8736e4875f814c1" providerId="LiveId" clId="{B1EAE506-B6EE-450C-9D4B-0A266F3F7971}" dt="2021-09-25T10:11:42.798" v="3" actId="700"/>
          <ac:cxnSpMkLst>
            <pc:docMk/>
            <pc:sldMk cId="2440459000" sldId="257"/>
            <ac:cxnSpMk id="16" creationId="{9B04EC04-29CC-4DDB-8C71-202106CDD303}"/>
          </ac:cxnSpMkLst>
        </pc:cxnChg>
        <pc:cxnChg chg="add del">
          <ac:chgData name="Duc hien Nguyen" userId="e8736e4875f814c1" providerId="LiveId" clId="{B1EAE506-B6EE-450C-9D4B-0A266F3F7971}" dt="2021-09-25T10:11:42.798" v="3" actId="700"/>
          <ac:cxnSpMkLst>
            <pc:docMk/>
            <pc:sldMk cId="2440459000" sldId="257"/>
            <ac:cxnSpMk id="18" creationId="{57CA459B-7AA3-4B66-813E-D54C56197B95}"/>
          </ac:cxnSpMkLst>
        </pc:cxnChg>
        <pc:cxnChg chg="add del">
          <ac:chgData name="Duc hien Nguyen" userId="e8736e4875f814c1" providerId="LiveId" clId="{B1EAE506-B6EE-450C-9D4B-0A266F3F7971}" dt="2021-09-25T10:11:47.223" v="5" actId="26606"/>
          <ac:cxnSpMkLst>
            <pc:docMk/>
            <pc:sldMk cId="2440459000" sldId="257"/>
            <ac:cxnSpMk id="20" creationId="{57CA459B-7AA3-4B66-813E-D54C56197B95}"/>
          </ac:cxnSpMkLst>
        </pc:cxnChg>
        <pc:cxnChg chg="add del">
          <ac:chgData name="Duc hien Nguyen" userId="e8736e4875f814c1" providerId="LiveId" clId="{B1EAE506-B6EE-450C-9D4B-0A266F3F7971}" dt="2021-09-25T10:11:48.833" v="7" actId="26606"/>
          <ac:cxnSpMkLst>
            <pc:docMk/>
            <pc:sldMk cId="2440459000" sldId="257"/>
            <ac:cxnSpMk id="23" creationId="{057DD543-A5CD-4348-8624-8B4E57DB5F80}"/>
          </ac:cxnSpMkLst>
        </pc:cxnChg>
        <pc:cxnChg chg="add del">
          <ac:chgData name="Duc hien Nguyen" userId="e8736e4875f814c1" providerId="LiveId" clId="{B1EAE506-B6EE-450C-9D4B-0A266F3F7971}" dt="2021-09-25T10:11:49.939" v="9" actId="26606"/>
          <ac:cxnSpMkLst>
            <pc:docMk/>
            <pc:sldMk cId="2440459000" sldId="257"/>
            <ac:cxnSpMk id="27" creationId="{0AFF0B6C-73E2-4B40-9280-938C14922C87}"/>
          </ac:cxnSpMkLst>
        </pc:cxnChg>
        <pc:cxnChg chg="add">
          <ac:chgData name="Duc hien Nguyen" userId="e8736e4875f814c1" providerId="LiveId" clId="{B1EAE506-B6EE-450C-9D4B-0A266F3F7971}" dt="2021-09-25T10:11:49.939" v="10" actId="26606"/>
          <ac:cxnSpMkLst>
            <pc:docMk/>
            <pc:sldMk cId="2440459000" sldId="257"/>
            <ac:cxnSpMk id="31" creationId="{4514FD1B-A0BF-4C73-A68E-4B1F7299F6AE}"/>
          </ac:cxnSpMkLst>
        </pc:cxnChg>
        <pc:cxnChg chg="add">
          <ac:chgData name="Duc hien Nguyen" userId="e8736e4875f814c1" providerId="LiveId" clId="{B1EAE506-B6EE-450C-9D4B-0A266F3F7971}" dt="2021-09-25T10:11:49.939" v="10" actId="26606"/>
          <ac:cxnSpMkLst>
            <pc:docMk/>
            <pc:sldMk cId="2440459000" sldId="257"/>
            <ac:cxnSpMk id="33" creationId="{18B100A6-1EBC-40AB-BB7E-26807F3CFC31}"/>
          </ac:cxnSpMkLst>
        </pc:cxnChg>
      </pc:sldChg>
      <pc:sldChg chg="addSp delSp modSp add mod addCm">
        <pc:chgData name="Duc hien Nguyen" userId="e8736e4875f814c1" providerId="LiveId" clId="{B1EAE506-B6EE-450C-9D4B-0A266F3F7971}" dt="2021-09-25T12:02:04.015" v="808"/>
        <pc:sldMkLst>
          <pc:docMk/>
          <pc:sldMk cId="3788796001" sldId="257"/>
        </pc:sldMkLst>
        <pc:spChg chg="add mod">
          <ac:chgData name="Duc hien Nguyen" userId="e8736e4875f814c1" providerId="LiveId" clId="{B1EAE506-B6EE-450C-9D4B-0A266F3F7971}" dt="2021-09-25T10:53:37.040" v="462" actId="20577"/>
          <ac:spMkLst>
            <pc:docMk/>
            <pc:sldMk cId="3788796001" sldId="257"/>
            <ac:spMk id="2" creationId="{114493F7-0131-4550-9EAE-D486FFFB3AA5}"/>
          </ac:spMkLst>
        </pc:spChg>
        <pc:spChg chg="add mod">
          <ac:chgData name="Duc hien Nguyen" userId="e8736e4875f814c1" providerId="LiveId" clId="{B1EAE506-B6EE-450C-9D4B-0A266F3F7971}" dt="2021-09-25T10:53:47.171" v="463" actId="571"/>
          <ac:spMkLst>
            <pc:docMk/>
            <pc:sldMk cId="3788796001" sldId="257"/>
            <ac:spMk id="3" creationId="{A407FECC-7A8C-496F-B95F-7820D77A7625}"/>
          </ac:spMkLst>
        </pc:spChg>
        <pc:spChg chg="add mod">
          <ac:chgData name="Duc hien Nguyen" userId="e8736e4875f814c1" providerId="LiveId" clId="{B1EAE506-B6EE-450C-9D4B-0A266F3F7971}" dt="2021-09-25T10:53:56.014" v="473" actId="20577"/>
          <ac:spMkLst>
            <pc:docMk/>
            <pc:sldMk cId="3788796001" sldId="257"/>
            <ac:spMk id="4" creationId="{6F7C379F-73B7-41B1-978E-D40D37AD1CA2}"/>
          </ac:spMkLst>
        </pc:spChg>
        <pc:spChg chg="add del mod">
          <ac:chgData name="Duc hien Nguyen" userId="e8736e4875f814c1" providerId="LiveId" clId="{B1EAE506-B6EE-450C-9D4B-0A266F3F7971}" dt="2021-09-25T11:45:44.554" v="677" actId="478"/>
          <ac:spMkLst>
            <pc:docMk/>
            <pc:sldMk cId="3788796001" sldId="257"/>
            <ac:spMk id="5" creationId="{D17E1A85-1947-4C8B-B5BC-3D20C10A32B9}"/>
          </ac:spMkLst>
        </pc:spChg>
        <pc:spChg chg="add del mod">
          <ac:chgData name="Duc hien Nguyen" userId="e8736e4875f814c1" providerId="LiveId" clId="{B1EAE506-B6EE-450C-9D4B-0A266F3F7971}" dt="2021-09-25T11:45:45.681" v="678" actId="478"/>
          <ac:spMkLst>
            <pc:docMk/>
            <pc:sldMk cId="3788796001" sldId="257"/>
            <ac:spMk id="8" creationId="{D8F78165-A663-4809-A6E0-C6681CAE8E79}"/>
          </ac:spMkLst>
        </pc:spChg>
        <pc:spChg chg="add del mod">
          <ac:chgData name="Duc hien Nguyen" userId="e8736e4875f814c1" providerId="LiveId" clId="{B1EAE506-B6EE-450C-9D4B-0A266F3F7971}" dt="2021-09-25T11:45:48.022" v="679" actId="478"/>
          <ac:spMkLst>
            <pc:docMk/>
            <pc:sldMk cId="3788796001" sldId="257"/>
            <ac:spMk id="9" creationId="{6C8C2AF2-DD07-4E2D-BBEC-3192101A15F4}"/>
          </ac:spMkLst>
        </pc:spChg>
        <pc:spChg chg="add mod">
          <ac:chgData name="Duc hien Nguyen" userId="e8736e4875f814c1" providerId="LiveId" clId="{B1EAE506-B6EE-450C-9D4B-0A266F3F7971}" dt="2021-09-25T11:45:39.242" v="675" actId="571"/>
          <ac:spMkLst>
            <pc:docMk/>
            <pc:sldMk cId="3788796001" sldId="257"/>
            <ac:spMk id="10" creationId="{7A7FB9A0-EA1D-40D6-B18C-C2C437D33328}"/>
          </ac:spMkLst>
        </pc:spChg>
        <pc:spChg chg="add mod">
          <ac:chgData name="Duc hien Nguyen" userId="e8736e4875f814c1" providerId="LiveId" clId="{B1EAE506-B6EE-450C-9D4B-0A266F3F7971}" dt="2021-09-25T11:46:01.879" v="681" actId="255"/>
          <ac:spMkLst>
            <pc:docMk/>
            <pc:sldMk cId="3788796001" sldId="257"/>
            <ac:spMk id="11" creationId="{B5CA84C4-A036-42D7-B60A-73A12708012F}"/>
          </ac:spMkLst>
        </pc:spChg>
        <pc:spChg chg="add mod">
          <ac:chgData name="Duc hien Nguyen" userId="e8736e4875f814c1" providerId="LiveId" clId="{B1EAE506-B6EE-450C-9D4B-0A266F3F7971}" dt="2021-09-25T11:49:30.704" v="797" actId="14100"/>
          <ac:spMkLst>
            <pc:docMk/>
            <pc:sldMk cId="3788796001" sldId="257"/>
            <ac:spMk id="12" creationId="{D1976182-0A80-4D30-8E30-9753C0C58481}"/>
          </ac:spMkLst>
        </pc:spChg>
        <pc:spChg chg="add mod">
          <ac:chgData name="Duc hien Nguyen" userId="e8736e4875f814c1" providerId="LiveId" clId="{B1EAE506-B6EE-450C-9D4B-0A266F3F7971}" dt="2021-09-25T11:46:59.391" v="705" actId="207"/>
          <ac:spMkLst>
            <pc:docMk/>
            <pc:sldMk cId="3788796001" sldId="257"/>
            <ac:spMk id="13" creationId="{57CEB79F-2993-488D-A128-A557142D2723}"/>
          </ac:spMkLst>
        </pc:spChg>
        <pc:spChg chg="add mod">
          <ac:chgData name="Duc hien Nguyen" userId="e8736e4875f814c1" providerId="LiveId" clId="{B1EAE506-B6EE-450C-9D4B-0A266F3F7971}" dt="2021-09-25T11:48:36.488" v="727" actId="14100"/>
          <ac:spMkLst>
            <pc:docMk/>
            <pc:sldMk cId="3788796001" sldId="257"/>
            <ac:spMk id="14" creationId="{5BF293A3-F73A-48EE-BCD6-7D1C58DC1A45}"/>
          </ac:spMkLst>
        </pc:spChg>
        <pc:spChg chg="add mod">
          <ac:chgData name="Duc hien Nguyen" userId="e8736e4875f814c1" providerId="LiveId" clId="{B1EAE506-B6EE-450C-9D4B-0A266F3F7971}" dt="2021-09-25T11:49:02.691" v="779" actId="14100"/>
          <ac:spMkLst>
            <pc:docMk/>
            <pc:sldMk cId="3788796001" sldId="257"/>
            <ac:spMk id="15" creationId="{07601775-0ECB-4E15-B82B-0A8C1608ED5F}"/>
          </ac:spMkLst>
        </pc:spChg>
        <pc:spChg chg="add mod">
          <ac:chgData name="Duc hien Nguyen" userId="e8736e4875f814c1" providerId="LiveId" clId="{B1EAE506-B6EE-450C-9D4B-0A266F3F7971}" dt="2021-09-25T11:49:11.547" v="795" actId="20577"/>
          <ac:spMkLst>
            <pc:docMk/>
            <pc:sldMk cId="3788796001" sldId="257"/>
            <ac:spMk id="16" creationId="{1870E2BB-7891-4051-B976-00B0224E3024}"/>
          </ac:spMkLst>
        </pc:spChg>
        <pc:picChg chg="add del mod">
          <ac:chgData name="Duc hien Nguyen" userId="e8736e4875f814c1" providerId="LiveId" clId="{B1EAE506-B6EE-450C-9D4B-0A266F3F7971}" dt="2021-09-25T12:01:17.842" v="803" actId="478"/>
          <ac:picMkLst>
            <pc:docMk/>
            <pc:sldMk cId="3788796001" sldId="257"/>
            <ac:picMk id="17" creationId="{390E5E3F-DC37-45B0-B20C-BB2F5A15B269}"/>
          </ac:picMkLst>
        </pc:picChg>
        <pc:picChg chg="add mod">
          <ac:chgData name="Duc hien Nguyen" userId="e8736e4875f814c1" providerId="LiveId" clId="{B1EAE506-B6EE-450C-9D4B-0A266F3F7971}" dt="2021-09-25T12:01:27.194" v="807" actId="14100"/>
          <ac:picMkLst>
            <pc:docMk/>
            <pc:sldMk cId="3788796001" sldId="257"/>
            <ac:picMk id="19" creationId="{2D20F09A-D4DD-4FD7-A63F-1AACCED042A4}"/>
          </ac:picMkLst>
        </pc:picChg>
        <pc:cxnChg chg="add">
          <ac:chgData name="Duc hien Nguyen" userId="e8736e4875f814c1" providerId="LiveId" clId="{B1EAE506-B6EE-450C-9D4B-0A266F3F7971}" dt="2021-09-25T11:42:11.306" v="481" actId="11529"/>
          <ac:cxnSpMkLst>
            <pc:docMk/>
            <pc:sldMk cId="3788796001" sldId="257"/>
            <ac:cxnSpMk id="7" creationId="{7E87841E-6771-48D9-9337-874CA48DAE2A}"/>
          </ac:cxnSpMkLst>
        </pc:cxnChg>
      </pc:sldChg>
      <pc:sldChg chg="addSp delSp modSp new mod modClrScheme chgLayout">
        <pc:chgData name="Duc hien Nguyen" userId="e8736e4875f814c1" providerId="LiveId" clId="{B1EAE506-B6EE-450C-9D4B-0A266F3F7971}" dt="2021-09-25T10:45:29.525" v="416" actId="20577"/>
        <pc:sldMkLst>
          <pc:docMk/>
          <pc:sldMk cId="1866697330" sldId="258"/>
        </pc:sldMkLst>
        <pc:spChg chg="add mod ord">
          <ac:chgData name="Duc hien Nguyen" userId="e8736e4875f814c1" providerId="LiveId" clId="{B1EAE506-B6EE-450C-9D4B-0A266F3F7971}" dt="2021-09-25T10:45:29.525" v="416" actId="20577"/>
          <ac:spMkLst>
            <pc:docMk/>
            <pc:sldMk cId="1866697330" sldId="258"/>
            <ac:spMk id="3" creationId="{6BC247B2-E4FA-4A31-B3B4-765C72D6C7BD}"/>
          </ac:spMkLst>
        </pc:spChg>
        <pc:spChg chg="add del mod ord">
          <ac:chgData name="Duc hien Nguyen" userId="e8736e4875f814c1" providerId="LiveId" clId="{B1EAE506-B6EE-450C-9D4B-0A266F3F7971}" dt="2021-09-25T10:42:56.209" v="56" actId="478"/>
          <ac:spMkLst>
            <pc:docMk/>
            <pc:sldMk cId="1866697330" sldId="258"/>
            <ac:spMk id="4" creationId="{D815C0AF-E9E1-4275-A27A-F29F73AEE435}"/>
          </ac:spMkLst>
        </pc:spChg>
        <pc:graphicFrameChg chg="add mod modGraphic">
          <ac:chgData name="Duc hien Nguyen" userId="e8736e4875f814c1" providerId="LiveId" clId="{B1EAE506-B6EE-450C-9D4B-0A266F3F7971}" dt="2021-09-25T10:45:12.264" v="411" actId="20577"/>
          <ac:graphicFrameMkLst>
            <pc:docMk/>
            <pc:sldMk cId="1866697330" sldId="258"/>
            <ac:graphicFrameMk id="2" creationId="{52C68065-5EF6-4EAE-A636-CB2D1267863F}"/>
          </ac:graphicFrameMkLst>
        </pc:graphicFrameChg>
      </pc:sldChg>
      <pc:sldChg chg="addSp new mod addCm modCm">
        <pc:chgData name="Duc hien Nguyen" userId="e8736e4875f814c1" providerId="LiveId" clId="{B1EAE506-B6EE-450C-9D4B-0A266F3F7971}" dt="2021-09-25T10:57:07.409" v="479"/>
        <pc:sldMkLst>
          <pc:docMk/>
          <pc:sldMk cId="2613939475" sldId="259"/>
        </pc:sldMkLst>
        <pc:picChg chg="add">
          <ac:chgData name="Duc hien Nguyen" userId="e8736e4875f814c1" providerId="LiveId" clId="{B1EAE506-B6EE-450C-9D4B-0A266F3F7971}" dt="2021-09-25T10:56:25.055" v="477" actId="22"/>
          <ac:picMkLst>
            <pc:docMk/>
            <pc:sldMk cId="2613939475" sldId="259"/>
            <ac:picMk id="3" creationId="{1721EDA5-7366-4395-805A-7FC22F0C1C2D}"/>
          </ac:picMkLst>
        </pc:picChg>
      </pc:sldChg>
      <pc:sldChg chg="new">
        <pc:chgData name="Duc hien Nguyen" userId="e8736e4875f814c1" providerId="LiveId" clId="{B1EAE506-B6EE-450C-9D4B-0A266F3F7971}" dt="2021-09-25T12:02:10.717" v="809" actId="680"/>
        <pc:sldMkLst>
          <pc:docMk/>
          <pc:sldMk cId="997217451" sldId="260"/>
        </pc:sldMkLst>
      </pc:sldChg>
      <pc:sldMasterChg chg="del delSldLayout">
        <pc:chgData name="Duc hien Nguyen" userId="e8736e4875f814c1" providerId="LiveId" clId="{B1EAE506-B6EE-450C-9D4B-0A266F3F7971}" dt="2021-09-25T10:12:36.815" v="20" actId="26606"/>
        <pc:sldMasterMkLst>
          <pc:docMk/>
          <pc:sldMasterMk cId="14631372" sldId="2147483660"/>
        </pc:sldMasterMkLst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142528003" sldId="2147483661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2522085566" sldId="2147483662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3498009036" sldId="2147483663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2276432907" sldId="2147483664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1293469984" sldId="2147483665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2425195963" sldId="2147483666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1599972874" sldId="2147483667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577129795" sldId="2147483668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617208045" sldId="2147483669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2603620008" sldId="2147483670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3388351918" sldId="2147483671"/>
          </pc:sldLayoutMkLst>
        </pc:sldLayoutChg>
      </pc:sldMasterChg>
      <pc:sldMasterChg chg="add addSldLayout">
        <pc:chgData name="Duc hien Nguyen" userId="e8736e4875f814c1" providerId="LiveId" clId="{B1EAE506-B6EE-450C-9D4B-0A266F3F7971}" dt="2021-09-25T10:12:36.815" v="20" actId="26606"/>
        <pc:sldMasterMkLst>
          <pc:docMk/>
          <pc:sldMasterMk cId="2243762748" sldId="2147483742"/>
        </pc:sldMasterMkLst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882467608" sldId="2147483731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1801865580" sldId="2147483732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1739163444" sldId="2147483733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3183026027" sldId="2147483734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3926538935" sldId="2147483735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2718726842" sldId="2147483736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4124017963" sldId="2147483737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4132763637" sldId="2147483738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1753789851" sldId="2147483739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158774268" sldId="2147483740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3080562860" sldId="2147483741"/>
          </pc:sldLayoutMkLst>
        </pc:sldLayoutChg>
      </pc:sldMasterChg>
    </pc:docChg>
  </pc:docChgLst>
</pc:chgInfo>
</file>

<file path=ppt/comments/modernComment_101_E1D470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0C1297D-F8E6-4895-A326-A372C63515F7}" authorId="{C032E7D4-C6FE-07FA-1A7D-F1EF5458C512}" created="2021-09-25T10:54:47.9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88796001" sldId="257"/>
      <ac:spMk id="4" creationId="{6F7C379F-73B7-41B1-978E-D40D37AD1CA2}"/>
    </ac:deMkLst>
    <p188:txBody>
      <a:bodyPr/>
      <a:lstStyle/>
      <a:p>
        <a:r>
          <a:rPr lang="en-US"/>
          <a:t>tên user sau khi đăng nhập, cho phép người dùng click vào thì có nút đăng xuất</a:t>
        </a:r>
      </a:p>
    </p188:txBody>
  </p188:cm>
  <p188:cm id="{3E1BE21D-2FD5-4003-8514-51F21AEB549A}" authorId="{C032E7D4-C6FE-07FA-1A7D-F1EF5458C512}" created="2021-09-25T10:55:01.4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88796001" sldId="257"/>
      <ac:spMk id="3" creationId="{A407FECC-7A8C-496F-B95F-7820D77A7625}"/>
    </ac:deMkLst>
    <p188:txBody>
      <a:bodyPr/>
      <a:lstStyle/>
      <a:p>
        <a:r>
          <a:rPr lang="en-US"/>
          <a:t>Tên phần mềm</a:t>
        </a:r>
      </a:p>
    </p188:txBody>
  </p188:cm>
  <p188:cm id="{71B5A575-55DA-4128-9546-A1D46EBF169D}" authorId="{C032E7D4-C6FE-07FA-1A7D-F1EF5458C512}" created="2021-09-25T12:02:03.9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88796001" sldId="257"/>
      <ac:picMk id="19" creationId="{2D20F09A-D4DD-4FD7-A63F-1AACCED042A4}"/>
    </ac:deMkLst>
    <p188:txBody>
      <a:bodyPr/>
      <a:lstStyle/>
      <a:p>
        <a:r>
          <a:rPr lang="en-US"/>
          <a:t>Biểu đồ là minh họa, sẽ tư duy và vẽ mẫu lại sau từ dữ liệu thật trên hệ thống
</a:t>
        </a:r>
      </a:p>
    </p188:txBody>
  </p188:cm>
</p188:cmLst>
</file>

<file path=ppt/comments/modernComment_103_9BCD8D1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8DBF3D-9A7D-428C-842A-61F5D7A63D51}" authorId="{C032E7D4-C6FE-07FA-1A7D-F1EF5458C512}" created="2021-09-25T10:56:56.99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13939475" sldId="259"/>
      <ac:picMk id="3" creationId="{1721EDA5-7366-4395-805A-7FC22F0C1C2D}"/>
    </ac:deMkLst>
    <p188:replyLst>
      <p188:reply id="{345B360D-95BE-4880-A35C-8A38DB8339F9}" authorId="{C032E7D4-C6FE-07FA-1A7D-F1EF5458C512}" created="2021-09-25T10:57:07.373">
        <p188:txBody>
          <a:bodyPr/>
          <a:lstStyle/>
          <a:p>
            <a:r>
              <a:rPr lang="en-US"/>
              <a:t>https://www.youtube.com/watch?v=_7Yu8eb5s3E</a:t>
            </a:r>
          </a:p>
        </p188:txBody>
      </p188:reply>
    </p188:replyLst>
    <p188:txBody>
      <a:bodyPr/>
      <a:lstStyle/>
      <a:p>
        <a:r>
          <a:rPr lang="en-US"/>
          <a:t>Giao diện tham chiếu của màn hình chính phía trên</a:t>
        </a:r>
      </a:p>
    </p188:txBody>
  </p188:cm>
</p188:cmLst>
</file>

<file path=ppt/comments/modernComment_105_98A79E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A01DF14-042E-479A-83DA-38DB378A3AA6}" authorId="{C032E7D4-C6FE-07FA-1A7D-F1EF5458C512}" created="2021-09-26T04:21:21.714">
    <pc:sldMkLst xmlns:pc="http://schemas.microsoft.com/office/powerpoint/2013/main/command">
      <pc:docMk/>
      <pc:sldMk cId="2561121911" sldId="261"/>
    </pc:sldMkLst>
    <p188:txBody>
      <a:bodyPr/>
      <a:lstStyle/>
      <a:p>
        <a:r>
          <a:rPr lang="en-US"/>
          <a:t>Màn hình cấu hình các danh mục</a:t>
        </a:r>
      </a:p>
    </p188:txBody>
  </p188:cm>
</p188:cmLst>
</file>

<file path=ppt/comments/modernComment_107_2714A6B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641D51-DC4F-4AF4-8908-6E0555222BC3}" authorId="{C032E7D4-C6FE-07FA-1A7D-F1EF5458C512}" created="2021-09-26T05:50:44.223">
    <pc:sldMkLst xmlns:pc="http://schemas.microsoft.com/office/powerpoint/2013/main/command">
      <pc:docMk/>
      <pc:sldMk cId="655664823" sldId="263"/>
    </pc:sldMkLst>
    <p188:txBody>
      <a:bodyPr/>
      <a:lstStyle/>
      <a:p>
        <a:r>
          <a:rPr lang="en-US"/>
          <a:t>Trạng thái</a:t>
        </a:r>
      </a:p>
    </p188:txBody>
  </p188:cm>
</p188:cmLst>
</file>

<file path=ppt/comments/modernComment_109_C04999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86D674D-DF95-4708-9C02-CFF5DAB4D34B}" authorId="{C032E7D4-C6FE-07FA-1A7D-F1EF5458C512}" created="2021-09-26T08:37:25.26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26048886" sldId="265"/>
      <ac:graphicFrameMk id="22" creationId="{8BAB46F7-2880-4C55-ACE3-21A0FCCB9497}"/>
      <ac:tblMk/>
      <ac:tcMk rowId="2147918820" colId="1280919086"/>
      <ac:txMk cp="0" len="7">
        <ac:context len="8" hash="3630795265"/>
      </ac:txMk>
    </ac:txMkLst>
    <p188:pos x="5517752" y="224616"/>
    <p188:txBody>
      <a:bodyPr/>
      <a:lstStyle/>
      <a:p>
        <a:r>
          <a:rPr lang="en-US"/>
          <a:t>Cột tiến độ, cho chọn từ trạng bảng trạng thái HĐ</a:t>
        </a:r>
      </a:p>
    </p188:txBody>
  </p188:cm>
</p188:cmLst>
</file>

<file path=ppt/comments/modernComment_111_A645F49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47A084-7F58-43B9-8B50-C2A6837FD9B9}" authorId="{C032E7D4-C6FE-07FA-1A7D-F1EF5458C512}" created="2021-09-26T08:46:59.512">
    <pc:sldMkLst xmlns:pc="http://schemas.microsoft.com/office/powerpoint/2013/main/command">
      <pc:docMk/>
      <pc:sldMk cId="2789602459" sldId="273"/>
    </pc:sldMkLst>
    <p188:txBody>
      <a:bodyPr/>
      <a:lstStyle/>
      <a:p>
        <a:r>
          <a:rPr lang="en-US"/>
          <a:t>Lựa chọn các danh mục sau:
1. Loại dự án
2. Loại HĐ
3. Loại BBBG
4. Loại HA
5. Loại Pool Lưu trữ
6. Loại đơn vị</a:t>
        </a:r>
      </a:p>
    </p188:txBody>
  </p188:cm>
  <p188:cm id="{580DD126-36D2-4432-9436-F762FFD779A1}" authorId="{C032E7D4-C6FE-07FA-1A7D-F1EF5458C512}" created="2021-09-26T08:47:48.31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89602459" sldId="273"/>
      <ac:spMk id="33" creationId="{8375D373-578E-4146-A7EE-08591091E59A}"/>
    </ac:deMkLst>
    <p188:replyLst>
      <p188:reply id="{0D379141-D34F-490E-934D-78535C92652E}" authorId="{C032E7D4-C6FE-07FA-1A7D-F1EF5458C512}" created="2021-09-26T08:49:18.865">
        <p188:txBody>
          <a:bodyPr/>
          <a:lstStyle/>
          <a:p>
            <a:r>
              <a:rPr lang="en-US"/>
              <a:t>Ra Popup như slide bên dưới</a:t>
            </a:r>
          </a:p>
        </p188:txBody>
      </p188:reply>
    </p188:replyLst>
    <p188:txBody>
      <a:bodyPr/>
      <a:lstStyle/>
      <a:p>
        <a:r>
          <a:rPr lang="en-US"/>
          <a:t>Khi nhấn nút thêm mới, sẽ xổ ra giao diện cho điền các thông tin về thiết bị</a:t>
        </a:r>
      </a:p>
    </p188:txBody>
  </p188:cm>
</p188:cmLst>
</file>

<file path=ppt/comments/modernComment_113_59CA98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004069-C9B2-4668-A16E-AE23BFF2B277}" authorId="{C032E7D4-C6FE-07FA-1A7D-F1EF5458C512}" created="2021-09-26T08:49:56.13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06449580" sldId="275"/>
      <ac:picMk id="10" creationId="{01506E8A-4320-4C6E-8DC5-DB78D90008E9}"/>
    </ac:deMkLst>
    <p188:replyLst>
      <p188:reply id="{16CACC06-886B-42F0-9C5C-E7F85FF56C11}" authorId="{C032E7D4-C6FE-07FA-1A7D-F1EF5458C512}" created="2021-09-26T08:50:25.369">
        <p188:txBody>
          <a:bodyPr/>
          <a:lstStyle/>
          <a:p>
            <a:r>
              <a:rPr lang="en-US"/>
              <a:t>Chỗ theo dõi thuộc tính thì cho chọn 6 loại danh mục liệt kê ở phần comment slide trước</a:t>
            </a:r>
          </a:p>
        </p188:txBody>
      </p188:reply>
      <p188:reply id="{D0C8A4EA-3A1D-4E86-A72F-97A5F913618E}" authorId="{C032E7D4-C6FE-07FA-1A7D-F1EF5458C512}" created="2021-09-26T08:51:19.892">
        <p188:txBody>
          <a:bodyPr/>
          <a:lstStyle/>
          <a:p>
            <a:r>
              <a:rPr lang="en-US"/>
              <a:t>Khi chọn được danh mục sẽ ra danh sách các item của danh mục đó ( vd: chọn danh mục dự án, sẽ ra danh sách các dự án và cho chọn duy nhất 1 dự án được liệt kê ra)</a:t>
            </a:r>
          </a:p>
        </p188:txBody>
      </p188:reply>
      <p188:reply id="{F185AA47-AFD3-40FF-9FC5-8C03C0FC0EF3}" authorId="{C032E7D4-C6FE-07FA-1A7D-F1EF5458C512}" created="2021-09-26T08:52:14.512">
        <p188:txBody>
          <a:bodyPr/>
          <a:lstStyle/>
          <a:p>
            <a:r>
              <a:rPr lang="en-US"/>
              <a:t>Khi lưu vào Database thì 6 danh mục sẽ có 6 bảng tương ứng với các danh mục đó, đi kèm thiết bị
</a:t>
            </a:r>
          </a:p>
        </p188:txBody>
      </p188:reply>
    </p188:replyLst>
    <p188:txBody>
      <a:bodyPr/>
      <a:lstStyle/>
      <a:p>
        <a:r>
          <a:rPr lang="en-US"/>
          <a:t>Thông tin cần điền như bảng thiết bị ở slide trên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1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8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6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6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6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=""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31" r:id="rId5"/>
    <p:sldLayoutId id="2147483736" r:id="rId6"/>
    <p:sldLayoutId id="2147483732" r:id="rId7"/>
    <p:sldLayoutId id="2147483733" r:id="rId8"/>
    <p:sldLayoutId id="2147483734" r:id="rId9"/>
    <p:sldLayoutId id="2147483735" r:id="rId10"/>
    <p:sldLayoutId id="2147483737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1_A645F49B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3_59CA98AC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E1D4706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9BCD8D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98A79E7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2714A6B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9_C049997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14AF613-4E21-406B-9A8C-E161C7AB826B}"/>
              </a:ext>
            </a:extLst>
          </p:cNvPr>
          <p:cNvSpPr/>
          <p:nvPr/>
        </p:nvSpPr>
        <p:spPr>
          <a:xfrm>
            <a:off x="4162483" y="4246331"/>
            <a:ext cx="3567843" cy="92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053F499-4BA8-4B08-8F6E-014B529DDEDC}"/>
              </a:ext>
            </a:extLst>
          </p:cNvPr>
          <p:cNvSpPr/>
          <p:nvPr/>
        </p:nvSpPr>
        <p:spPr>
          <a:xfrm>
            <a:off x="5099323" y="2468319"/>
            <a:ext cx="1694164" cy="57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D52BD39-6C8E-40F8-9C8C-A34A268516D0}"/>
              </a:ext>
            </a:extLst>
          </p:cNvPr>
          <p:cNvSpPr/>
          <p:nvPr/>
        </p:nvSpPr>
        <p:spPr>
          <a:xfrm>
            <a:off x="5099323" y="3298572"/>
            <a:ext cx="1694164" cy="57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08572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451263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BBBG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="" xmlns:a16="http://schemas.microsoft.com/office/drawing/2014/main" id="{02DB7F3E-46A5-45BF-A6FF-70130B3006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186482"/>
              </p:ext>
            </p:extLst>
          </p:nvPr>
        </p:nvGraphicFramePr>
        <p:xfrm>
          <a:off x="597852" y="1966562"/>
          <a:ext cx="10762024" cy="146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432">
                  <a:extLst>
                    <a:ext uri="{9D8B030D-6E8A-4147-A177-3AD203B41FA5}">
                      <a16:colId xmlns="" xmlns:a16="http://schemas.microsoft.com/office/drawing/2014/main" val="1410941886"/>
                    </a:ext>
                  </a:extLst>
                </a:gridCol>
                <a:gridCol w="1537432">
                  <a:extLst>
                    <a:ext uri="{9D8B030D-6E8A-4147-A177-3AD203B41FA5}">
                      <a16:colId xmlns="" xmlns:a16="http://schemas.microsoft.com/office/drawing/2014/main" val="3369499448"/>
                    </a:ext>
                  </a:extLst>
                </a:gridCol>
                <a:gridCol w="1537432">
                  <a:extLst>
                    <a:ext uri="{9D8B030D-6E8A-4147-A177-3AD203B41FA5}">
                      <a16:colId xmlns="" xmlns:a16="http://schemas.microsoft.com/office/drawing/2014/main" val="2693475211"/>
                    </a:ext>
                  </a:extLst>
                </a:gridCol>
                <a:gridCol w="1537432">
                  <a:extLst>
                    <a:ext uri="{9D8B030D-6E8A-4147-A177-3AD203B41FA5}">
                      <a16:colId xmlns="" xmlns:a16="http://schemas.microsoft.com/office/drawing/2014/main" val="1408513609"/>
                    </a:ext>
                  </a:extLst>
                </a:gridCol>
                <a:gridCol w="1537432">
                  <a:extLst>
                    <a:ext uri="{9D8B030D-6E8A-4147-A177-3AD203B41FA5}">
                      <a16:colId xmlns="" xmlns:a16="http://schemas.microsoft.com/office/drawing/2014/main" val="3055393689"/>
                    </a:ext>
                  </a:extLst>
                </a:gridCol>
                <a:gridCol w="1537432">
                  <a:extLst>
                    <a:ext uri="{9D8B030D-6E8A-4147-A177-3AD203B41FA5}">
                      <a16:colId xmlns="" xmlns:a16="http://schemas.microsoft.com/office/drawing/2014/main" val="857812417"/>
                    </a:ext>
                  </a:extLst>
                </a:gridCol>
                <a:gridCol w="1537432">
                  <a:extLst>
                    <a:ext uri="{9D8B030D-6E8A-4147-A177-3AD203B41FA5}">
                      <a16:colId xmlns="" xmlns:a16="http://schemas.microsoft.com/office/drawing/2014/main" val="1694679394"/>
                    </a:ext>
                  </a:extLst>
                </a:gridCol>
              </a:tblGrid>
              <a:tr h="682471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duyệt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đính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kèm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2731791"/>
                  </a:ext>
                </a:extLst>
              </a:tr>
              <a:tr h="3899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6569695"/>
                  </a:ext>
                </a:extLst>
              </a:tr>
              <a:tr h="389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308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30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451263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HA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45A03DDA-33A2-4AB8-9A05-7C35389AA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345800"/>
              </p:ext>
            </p:extLst>
          </p:nvPr>
        </p:nvGraphicFramePr>
        <p:xfrm>
          <a:off x="577811" y="1966562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995">
                  <a:extLst>
                    <a:ext uri="{9D8B030D-6E8A-4147-A177-3AD203B41FA5}">
                      <a16:colId xmlns="" xmlns:a16="http://schemas.microsoft.com/office/drawing/2014/main" val="741451262"/>
                    </a:ext>
                  </a:extLst>
                </a:gridCol>
                <a:gridCol w="2268205">
                  <a:extLst>
                    <a:ext uri="{9D8B030D-6E8A-4147-A177-3AD203B41FA5}">
                      <a16:colId xmlns="" xmlns:a16="http://schemas.microsoft.com/office/drawing/2014/main" val="1923630927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1056606997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616764113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1309673373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416286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hạ</a:t>
                      </a:r>
                      <a:r>
                        <a:rPr lang="en-US" dirty="0"/>
                        <a:t> tầng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Loại</a:t>
                      </a:r>
                      <a:r>
                        <a:rPr lang="en-US" dirty="0"/>
                        <a:t> cấp </a:t>
                      </a:r>
                      <a:r>
                        <a:rPr lang="en-US" dirty="0" err="1"/>
                        <a:t>phát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0793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</a:t>
                      </a:r>
                    </a:p>
                    <a:p>
                      <a:r>
                        <a:rPr lang="en-US" dirty="0" err="1"/>
                        <a:t>Datalake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hóa</a:t>
                      </a:r>
                      <a:endParaRPr lang="en-US" dirty="0"/>
                    </a:p>
                    <a:p>
                      <a:r>
                        <a:rPr lang="en-US" dirty="0" err="1"/>
                        <a:t>Vật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046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942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695110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Pool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="" xmlns:a16="http://schemas.microsoft.com/office/drawing/2014/main" id="{BCF96563-A3C0-48BC-8CD6-43D4564C7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958130"/>
              </p:ext>
            </p:extLst>
          </p:nvPr>
        </p:nvGraphicFramePr>
        <p:xfrm>
          <a:off x="597852" y="2076267"/>
          <a:ext cx="1055446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465">
                  <a:extLst>
                    <a:ext uri="{9D8B030D-6E8A-4147-A177-3AD203B41FA5}">
                      <a16:colId xmlns="" xmlns:a16="http://schemas.microsoft.com/office/drawing/2014/main" val="4201106212"/>
                    </a:ext>
                  </a:extLst>
                </a:gridCol>
                <a:gridCol w="3241766">
                  <a:extLst>
                    <a:ext uri="{9D8B030D-6E8A-4147-A177-3AD203B41FA5}">
                      <a16:colId xmlns="" xmlns:a16="http://schemas.microsoft.com/office/drawing/2014/main" val="120152006"/>
                    </a:ext>
                  </a:extLst>
                </a:gridCol>
                <a:gridCol w="2638616">
                  <a:extLst>
                    <a:ext uri="{9D8B030D-6E8A-4147-A177-3AD203B41FA5}">
                      <a16:colId xmlns="" xmlns:a16="http://schemas.microsoft.com/office/drawing/2014/main" val="745783760"/>
                    </a:ext>
                  </a:extLst>
                </a:gridCol>
                <a:gridCol w="2638616">
                  <a:extLst>
                    <a:ext uri="{9D8B030D-6E8A-4147-A177-3AD203B41FA5}">
                      <a16:colId xmlns="" xmlns:a16="http://schemas.microsoft.com/office/drawing/2014/main" val="2164637080"/>
                    </a:ext>
                  </a:extLst>
                </a:gridCol>
              </a:tblGrid>
              <a:tr h="361636">
                <a:tc>
                  <a:txBody>
                    <a:bodyPr/>
                    <a:lstStyle/>
                    <a:p>
                      <a:r>
                        <a:rPr lang="en-US" dirty="0" err="1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8122655"/>
                  </a:ext>
                </a:extLst>
              </a:tr>
              <a:tr h="361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7170733"/>
                  </a:ext>
                </a:extLst>
              </a:tr>
              <a:tr h="361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323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93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986820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HĐ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="" xmlns:a16="http://schemas.microsoft.com/office/drawing/2014/main" id="{02DB7F3E-46A5-45BF-A6FF-70130B3006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245858"/>
              </p:ext>
            </p:extLst>
          </p:nvPr>
        </p:nvGraphicFramePr>
        <p:xfrm>
          <a:off x="597852" y="1966562"/>
          <a:ext cx="10503976" cy="146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994">
                  <a:extLst>
                    <a:ext uri="{9D8B030D-6E8A-4147-A177-3AD203B41FA5}">
                      <a16:colId xmlns="" xmlns:a16="http://schemas.microsoft.com/office/drawing/2014/main" val="1410941886"/>
                    </a:ext>
                  </a:extLst>
                </a:gridCol>
                <a:gridCol w="2625994">
                  <a:extLst>
                    <a:ext uri="{9D8B030D-6E8A-4147-A177-3AD203B41FA5}">
                      <a16:colId xmlns="" xmlns:a16="http://schemas.microsoft.com/office/drawing/2014/main" val="3369499448"/>
                    </a:ext>
                  </a:extLst>
                </a:gridCol>
                <a:gridCol w="2625994">
                  <a:extLst>
                    <a:ext uri="{9D8B030D-6E8A-4147-A177-3AD203B41FA5}">
                      <a16:colId xmlns="" xmlns:a16="http://schemas.microsoft.com/office/drawing/2014/main" val="2693475211"/>
                    </a:ext>
                  </a:extLst>
                </a:gridCol>
                <a:gridCol w="2625994">
                  <a:extLst>
                    <a:ext uri="{9D8B030D-6E8A-4147-A177-3AD203B41FA5}">
                      <a16:colId xmlns="" xmlns:a16="http://schemas.microsoft.com/office/drawing/2014/main" val="1694679394"/>
                    </a:ext>
                  </a:extLst>
                </a:gridCol>
              </a:tblGrid>
              <a:tr h="682471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2731791"/>
                  </a:ext>
                </a:extLst>
              </a:tr>
              <a:tr h="3899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6569695"/>
                  </a:ext>
                </a:extLst>
              </a:tr>
              <a:tr h="389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308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221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A38CA67-AD7C-4E59-8531-070BC30D4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53" y="1407320"/>
            <a:ext cx="11265694" cy="498633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20902BE8-A7EE-44C6-825E-FFAE9E88E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152" y="542925"/>
            <a:ext cx="10402491" cy="728663"/>
          </a:xfrm>
        </p:spPr>
        <p:txBody>
          <a:bodyPr>
            <a:normAutofit/>
          </a:bodyPr>
          <a:lstStyle/>
          <a:p>
            <a:r>
              <a:rPr lang="en-US" sz="3000" dirty="0"/>
              <a:t>Slide </a:t>
            </a:r>
            <a:r>
              <a:rPr lang="en-US" sz="3000" dirty="0" err="1"/>
              <a:t>tham</a:t>
            </a:r>
            <a:r>
              <a:rPr lang="en-US" sz="3000" dirty="0"/>
              <a:t> </a:t>
            </a:r>
            <a:r>
              <a:rPr lang="en-US" sz="3000" dirty="0" err="1"/>
              <a:t>khảo</a:t>
            </a:r>
            <a:r>
              <a:rPr lang="en-US" sz="3000" dirty="0"/>
              <a:t> </a:t>
            </a:r>
            <a:r>
              <a:rPr lang="en-US" sz="3000" dirty="0" err="1"/>
              <a:t>khi</a:t>
            </a:r>
            <a:r>
              <a:rPr lang="en-US" sz="3000" dirty="0"/>
              <a:t> </a:t>
            </a:r>
            <a:r>
              <a:rPr lang="en-US" sz="3000" dirty="0" err="1"/>
              <a:t>thiết</a:t>
            </a:r>
            <a:r>
              <a:rPr lang="en-US" sz="3000" dirty="0"/>
              <a:t> </a:t>
            </a:r>
            <a:r>
              <a:rPr lang="en-US" sz="3000" dirty="0" err="1"/>
              <a:t>kế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danh</a:t>
            </a:r>
            <a:r>
              <a:rPr lang="en-US" sz="3000" dirty="0"/>
              <a:t> </a:t>
            </a:r>
            <a:r>
              <a:rPr lang="en-US" sz="3000" dirty="0" err="1"/>
              <a:t>mục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1888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986820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733089E0-3BBE-428F-9B29-B9CCFF082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91457"/>
              </p:ext>
            </p:extLst>
          </p:nvPr>
        </p:nvGraphicFramePr>
        <p:xfrm>
          <a:off x="3501922" y="1854208"/>
          <a:ext cx="8090310" cy="369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62">
                  <a:extLst>
                    <a:ext uri="{9D8B030D-6E8A-4147-A177-3AD203B41FA5}">
                      <a16:colId xmlns="" xmlns:a16="http://schemas.microsoft.com/office/drawing/2014/main" val="585116835"/>
                    </a:ext>
                  </a:extLst>
                </a:gridCol>
                <a:gridCol w="1618062">
                  <a:extLst>
                    <a:ext uri="{9D8B030D-6E8A-4147-A177-3AD203B41FA5}">
                      <a16:colId xmlns="" xmlns:a16="http://schemas.microsoft.com/office/drawing/2014/main" val="1785818896"/>
                    </a:ext>
                  </a:extLst>
                </a:gridCol>
                <a:gridCol w="1618062">
                  <a:extLst>
                    <a:ext uri="{9D8B030D-6E8A-4147-A177-3AD203B41FA5}">
                      <a16:colId xmlns="" xmlns:a16="http://schemas.microsoft.com/office/drawing/2014/main" val="3287187435"/>
                    </a:ext>
                  </a:extLst>
                </a:gridCol>
                <a:gridCol w="1618062">
                  <a:extLst>
                    <a:ext uri="{9D8B030D-6E8A-4147-A177-3AD203B41FA5}">
                      <a16:colId xmlns="" xmlns:a16="http://schemas.microsoft.com/office/drawing/2014/main" val="1974027770"/>
                    </a:ext>
                  </a:extLst>
                </a:gridCol>
                <a:gridCol w="1618062">
                  <a:extLst>
                    <a:ext uri="{9D8B030D-6E8A-4147-A177-3AD203B41FA5}">
                      <a16:colId xmlns="" xmlns:a16="http://schemas.microsoft.com/office/drawing/2014/main" val="1190331449"/>
                    </a:ext>
                  </a:extLst>
                </a:gridCol>
              </a:tblGrid>
              <a:tr h="623521"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53173155"/>
                  </a:ext>
                </a:extLst>
              </a:tr>
              <a:tr h="7686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0984304"/>
                  </a:ext>
                </a:extLst>
              </a:tr>
              <a:tr h="7686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3600817"/>
                  </a:ext>
                </a:extLst>
              </a:tr>
              <a:tr h="7686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6599112"/>
                  </a:ext>
                </a:extLst>
              </a:tr>
              <a:tr h="7686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149413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83DA95F-A051-438F-8CDA-488E8864FF78}"/>
              </a:ext>
            </a:extLst>
          </p:cNvPr>
          <p:cNvSpPr/>
          <p:nvPr/>
        </p:nvSpPr>
        <p:spPr>
          <a:xfrm>
            <a:off x="597852" y="1854208"/>
            <a:ext cx="2654167" cy="48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A4C1F7D7-4D67-4140-9330-6575F2B8643F}"/>
              </a:ext>
            </a:extLst>
          </p:cNvPr>
          <p:cNvSpPr/>
          <p:nvPr/>
        </p:nvSpPr>
        <p:spPr>
          <a:xfrm>
            <a:off x="597851" y="2487193"/>
            <a:ext cx="2654167" cy="48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560D7E6-5FAC-466C-B829-5C9A1297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2" y="2969955"/>
            <a:ext cx="2814689" cy="33718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6864" y="7376160"/>
            <a:ext cx="9168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Lựa chọn các danh mục sau</a:t>
            </a:r>
            <a:r>
              <a:rPr lang="vi-VN" dirty="0" smtClean="0"/>
              <a:t>:</a:t>
            </a:r>
          </a:p>
          <a:p>
            <a:r>
              <a:rPr lang="vi-VN" dirty="0" smtClean="0"/>
              <a:t>1</a:t>
            </a:r>
            <a:r>
              <a:rPr lang="vi-VN" dirty="0"/>
              <a:t>. Loại dự </a:t>
            </a:r>
            <a:r>
              <a:rPr lang="vi-VN" dirty="0" smtClean="0"/>
              <a:t>án</a:t>
            </a:r>
          </a:p>
          <a:p>
            <a:r>
              <a:rPr lang="vi-VN" dirty="0" smtClean="0"/>
              <a:t>2</a:t>
            </a:r>
            <a:r>
              <a:rPr lang="vi-VN" dirty="0"/>
              <a:t>. Loại </a:t>
            </a:r>
            <a:r>
              <a:rPr lang="vi-VN" dirty="0" smtClean="0"/>
              <a:t>HĐ</a:t>
            </a:r>
          </a:p>
          <a:p>
            <a:r>
              <a:rPr lang="vi-VN" dirty="0" smtClean="0"/>
              <a:t>3</a:t>
            </a:r>
            <a:r>
              <a:rPr lang="vi-VN" dirty="0"/>
              <a:t>. Loại </a:t>
            </a:r>
            <a:r>
              <a:rPr lang="vi-VN" dirty="0" smtClean="0"/>
              <a:t>BBBG</a:t>
            </a:r>
          </a:p>
          <a:p>
            <a:r>
              <a:rPr lang="vi-VN" dirty="0" smtClean="0"/>
              <a:t>4</a:t>
            </a:r>
            <a:r>
              <a:rPr lang="vi-VN" dirty="0"/>
              <a:t>. Loại </a:t>
            </a:r>
            <a:r>
              <a:rPr lang="vi-VN" dirty="0" smtClean="0"/>
              <a:t>HA</a:t>
            </a:r>
          </a:p>
          <a:p>
            <a:r>
              <a:rPr lang="vi-VN" dirty="0" smtClean="0"/>
              <a:t>5</a:t>
            </a:r>
            <a:r>
              <a:rPr lang="vi-VN" dirty="0"/>
              <a:t>. Loại Pool Lưu </a:t>
            </a:r>
            <a:r>
              <a:rPr lang="vi-VN" dirty="0" smtClean="0"/>
              <a:t>trữ</a:t>
            </a:r>
          </a:p>
          <a:p>
            <a:r>
              <a:rPr lang="vi-VN" dirty="0" smtClean="0"/>
              <a:t>6</a:t>
            </a:r>
            <a:r>
              <a:rPr lang="vi-VN" dirty="0"/>
              <a:t>. Loại đơn vị</a:t>
            </a:r>
          </a:p>
        </p:txBody>
      </p:sp>
    </p:spTree>
    <p:extLst>
      <p:ext uri="{BB962C8B-B14F-4D97-AF65-F5344CB8AC3E}">
        <p14:creationId xmlns:p14="http://schemas.microsoft.com/office/powerpoint/2010/main" val="2789602459"/>
      </p:ext>
    </p:extLst>
  </p:cSld>
  <p:clrMapOvr>
    <a:masterClrMapping/>
  </p:clrMapOvr>
  <p:extLst mod="1">
    <p:ext uri="{6950BFC3-D8DA-4A85-94F7-54DA5524770B}">
      <p188:commentRel xmlns=""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986820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1506E8A-4320-4C6E-8DC5-DB78D900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7" y="0"/>
            <a:ext cx="11270602" cy="66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49580"/>
      </p:ext>
    </p:extLst>
  </p:cSld>
  <p:clrMapOvr>
    <a:masterClrMapping/>
  </p:clrMapOvr>
  <p:extLst>
    <p:ext uri="{6950BFC3-D8DA-4A85-94F7-54DA5524770B}">
      <p188:commentRel xmlns=""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52C68065-5EF6-4EAE-A636-CB2D12678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457051"/>
              </p:ext>
            </p:extLst>
          </p:nvPr>
        </p:nvGraphicFramePr>
        <p:xfrm>
          <a:off x="1720611" y="2007581"/>
          <a:ext cx="8128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="" xmlns:a16="http://schemas.microsoft.com/office/drawing/2014/main" val="679083829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2773577645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1350287319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2790188843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171559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Loại</a:t>
                      </a:r>
                      <a:r>
                        <a:rPr lang="en-US" dirty="0"/>
                        <a:t>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502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r>
                        <a:rPr lang="en-US" dirty="0" err="1"/>
                        <a:t>hoặc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thường</a:t>
                      </a:r>
                      <a:endParaRPr lang="en-US" dirty="0"/>
                    </a:p>
                    <a:p>
                      <a:r>
                        <a:rPr lang="en-US" dirty="0"/>
                        <a:t>Admin có full </a:t>
                      </a:r>
                      <a:r>
                        <a:rPr lang="en-US" dirty="0" err="1"/>
                        <a:t>quyền</a:t>
                      </a:r>
                      <a:endParaRPr lang="en-US" dirty="0"/>
                    </a:p>
                    <a:p>
                      <a:r>
                        <a:rPr lang="en-US" dirty="0"/>
                        <a:t>User </a:t>
                      </a:r>
                      <a:r>
                        <a:rPr lang="en-US" dirty="0" err="1"/>
                        <a:t>thường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vào được </a:t>
                      </a:r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cấu</a:t>
                      </a:r>
                      <a:r>
                        <a:rPr lang="en-US" dirty="0"/>
                        <a:t> hình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934864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6BC247B2-E4FA-4A31-B3B4-765C72D6C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user</a:t>
            </a:r>
          </a:p>
        </p:txBody>
      </p:sp>
    </p:spTree>
    <p:extLst>
      <p:ext uri="{BB962C8B-B14F-4D97-AF65-F5344CB8AC3E}">
        <p14:creationId xmlns:p14="http://schemas.microsoft.com/office/powerpoint/2010/main" val="186669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E87841E-6771-48D9-9337-874CA48DAE2A}"/>
              </a:ext>
            </a:extLst>
          </p:cNvPr>
          <p:cNvCxnSpPr/>
          <p:nvPr/>
        </p:nvCxnSpPr>
        <p:spPr>
          <a:xfrm flipV="1">
            <a:off x="577811" y="1216742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7FB9A0-EA1D-40D6-B18C-C2C437D33328}"/>
              </a:ext>
            </a:extLst>
          </p:cNvPr>
          <p:cNvSpPr/>
          <p:nvPr/>
        </p:nvSpPr>
        <p:spPr>
          <a:xfrm>
            <a:off x="597852" y="1390982"/>
            <a:ext cx="3094537" cy="588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Số </a:t>
            </a:r>
            <a:r>
              <a:rPr lang="en-US" dirty="0" err="1"/>
              <a:t>lượng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: </a:t>
            </a:r>
            <a:r>
              <a:rPr lang="en-US" sz="2400" dirty="0"/>
              <a:t>30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5CA84C4-A036-42D7-B60A-73A12708012F}"/>
              </a:ext>
            </a:extLst>
          </p:cNvPr>
          <p:cNvSpPr/>
          <p:nvPr/>
        </p:nvSpPr>
        <p:spPr>
          <a:xfrm>
            <a:off x="3982606" y="1386004"/>
            <a:ext cx="4053184" cy="588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Đơn vị </a:t>
            </a:r>
            <a:r>
              <a:rPr lang="en-US" dirty="0" err="1"/>
              <a:t>đã</a:t>
            </a:r>
            <a:r>
              <a:rPr lang="en-US" dirty="0"/>
              <a:t> hết tài nguyên: 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1976182-0A80-4D30-8E30-9753C0C58481}"/>
              </a:ext>
            </a:extLst>
          </p:cNvPr>
          <p:cNvSpPr/>
          <p:nvPr/>
        </p:nvSpPr>
        <p:spPr>
          <a:xfrm>
            <a:off x="8225163" y="1415156"/>
            <a:ext cx="3455560" cy="588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Đơn vị sắp hết tài nguyên (</a:t>
            </a:r>
            <a:r>
              <a:rPr lang="en-US" dirty="0" err="1"/>
              <a:t>dùng</a:t>
            </a:r>
            <a:r>
              <a:rPr lang="en-US" dirty="0"/>
              <a:t> trên 80%): ??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BF293A3-F73A-48EE-BCD6-7D1C58DC1A45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7601775-0ECB-4E15-B82B-0A8C1608ED5F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870E2BB-7891-4051-B976-00B0224E3024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2D20F09A-D4DD-4FD7-A63F-1AACCED04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9" y="2135939"/>
            <a:ext cx="10866411" cy="392744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0170B27-21D2-44B0-9FA7-9674A34A0E1B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96001"/>
      </p:ext>
    </p:extLst>
  </p:cSld>
  <p:clrMapOvr>
    <a:masterClrMapping/>
  </p:clrMapOvr>
  <p:extLst>
    <p:ext uri="{6950BFC3-D8DA-4A85-94F7-54DA5524770B}">
      <p188:commentRel xmlns=""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721EDA5-7366-4395-805A-7FC22F0C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" y="0"/>
            <a:ext cx="12036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39475"/>
      </p:ext>
    </p:extLst>
  </p:cSld>
  <p:clrMapOvr>
    <a:masterClrMapping/>
  </p:clrMapOvr>
  <p:extLst>
    <p:ext uri="{6950BFC3-D8DA-4A85-94F7-54DA5524770B}">
      <p188:commentRel xmlns=""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0E0382E-3C04-4D95-A8DA-CEE00AED2620}"/>
              </a:ext>
            </a:extLst>
          </p:cNvPr>
          <p:cNvSpPr/>
          <p:nvPr/>
        </p:nvSpPr>
        <p:spPr>
          <a:xfrm>
            <a:off x="2485103" y="1627220"/>
            <a:ext cx="2367116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A25AC54-1119-424D-8FDD-95668400DBF2}"/>
              </a:ext>
            </a:extLst>
          </p:cNvPr>
          <p:cNvSpPr/>
          <p:nvPr/>
        </p:nvSpPr>
        <p:spPr>
          <a:xfrm>
            <a:off x="2485103" y="2434446"/>
            <a:ext cx="2367116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69D872E-271E-4648-99CD-D354551B4484}"/>
              </a:ext>
            </a:extLst>
          </p:cNvPr>
          <p:cNvSpPr/>
          <p:nvPr/>
        </p:nvSpPr>
        <p:spPr>
          <a:xfrm>
            <a:off x="2477729" y="3241672"/>
            <a:ext cx="2367116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99471BF-F626-4565-B290-78D980E82CB9}"/>
              </a:ext>
            </a:extLst>
          </p:cNvPr>
          <p:cNvSpPr/>
          <p:nvPr/>
        </p:nvSpPr>
        <p:spPr>
          <a:xfrm>
            <a:off x="2477729" y="4133949"/>
            <a:ext cx="2367116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3FCEA585-2D3C-4B21-B4D7-51475FC2E886}"/>
              </a:ext>
            </a:extLst>
          </p:cNvPr>
          <p:cNvSpPr/>
          <p:nvPr/>
        </p:nvSpPr>
        <p:spPr>
          <a:xfrm>
            <a:off x="6622026" y="1678858"/>
            <a:ext cx="2367116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BBBG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52C29FC4-887B-4479-8669-402541CB5BE0}"/>
              </a:ext>
            </a:extLst>
          </p:cNvPr>
          <p:cNvSpPr/>
          <p:nvPr/>
        </p:nvSpPr>
        <p:spPr>
          <a:xfrm>
            <a:off x="6629400" y="2519497"/>
            <a:ext cx="2367116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HA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C59295D2-B6EF-4BD7-9849-9E1587EFBDD3}"/>
              </a:ext>
            </a:extLst>
          </p:cNvPr>
          <p:cNvSpPr/>
          <p:nvPr/>
        </p:nvSpPr>
        <p:spPr>
          <a:xfrm>
            <a:off x="6629400" y="3326723"/>
            <a:ext cx="2367116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Pool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2C72CAEF-A294-4B7D-969A-AEE00E41E971}"/>
              </a:ext>
            </a:extLst>
          </p:cNvPr>
          <p:cNvSpPr/>
          <p:nvPr/>
        </p:nvSpPr>
        <p:spPr>
          <a:xfrm>
            <a:off x="6622026" y="4133949"/>
            <a:ext cx="2367116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21911"/>
      </p:ext>
    </p:extLst>
  </p:cSld>
  <p:clrMapOvr>
    <a:masterClrMapping/>
  </p:clrMapOvr>
  <p:extLst>
    <p:ext uri="{6950BFC3-D8DA-4A85-94F7-54DA5524770B}">
      <p188:commentRel xmlns=""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451263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F1F0B060-37A5-465C-AC9A-2769DA05A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997232"/>
              </p:ext>
            </p:extLst>
          </p:nvPr>
        </p:nvGraphicFramePr>
        <p:xfrm>
          <a:off x="521713" y="1739779"/>
          <a:ext cx="1092292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418">
                  <a:extLst>
                    <a:ext uri="{9D8B030D-6E8A-4147-A177-3AD203B41FA5}">
                      <a16:colId xmlns="" xmlns:a16="http://schemas.microsoft.com/office/drawing/2014/main" val="512229332"/>
                    </a:ext>
                  </a:extLst>
                </a:gridCol>
                <a:gridCol w="1560418">
                  <a:extLst>
                    <a:ext uri="{9D8B030D-6E8A-4147-A177-3AD203B41FA5}">
                      <a16:colId xmlns="" xmlns:a16="http://schemas.microsoft.com/office/drawing/2014/main" val="1132813609"/>
                    </a:ext>
                  </a:extLst>
                </a:gridCol>
                <a:gridCol w="1560418">
                  <a:extLst>
                    <a:ext uri="{9D8B030D-6E8A-4147-A177-3AD203B41FA5}">
                      <a16:colId xmlns="" xmlns:a16="http://schemas.microsoft.com/office/drawing/2014/main" val="3928112175"/>
                    </a:ext>
                  </a:extLst>
                </a:gridCol>
                <a:gridCol w="1560418">
                  <a:extLst>
                    <a:ext uri="{9D8B030D-6E8A-4147-A177-3AD203B41FA5}">
                      <a16:colId xmlns="" xmlns:a16="http://schemas.microsoft.com/office/drawing/2014/main" val="917755201"/>
                    </a:ext>
                  </a:extLst>
                </a:gridCol>
                <a:gridCol w="1560418">
                  <a:extLst>
                    <a:ext uri="{9D8B030D-6E8A-4147-A177-3AD203B41FA5}">
                      <a16:colId xmlns="" xmlns:a16="http://schemas.microsoft.com/office/drawing/2014/main" val="3605331289"/>
                    </a:ext>
                  </a:extLst>
                </a:gridCol>
                <a:gridCol w="1560418">
                  <a:extLst>
                    <a:ext uri="{9D8B030D-6E8A-4147-A177-3AD203B41FA5}">
                      <a16:colId xmlns="" xmlns:a16="http://schemas.microsoft.com/office/drawing/2014/main" val="855884488"/>
                    </a:ext>
                  </a:extLst>
                </a:gridCol>
                <a:gridCol w="1560418">
                  <a:extLst>
                    <a:ext uri="{9D8B030D-6E8A-4147-A177-3AD203B41FA5}">
                      <a16:colId xmlns="" xmlns:a16="http://schemas.microsoft.com/office/drawing/2014/main" val="1695777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dự </a:t>
                      </a:r>
                      <a:r>
                        <a:rPr lang="en-US" dirty="0" err="1"/>
                        <a:t>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dự </a:t>
                      </a:r>
                      <a:r>
                        <a:rPr lang="en-US" dirty="0" err="1"/>
                        <a:t>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150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8937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3619182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655664823"/>
      </p:ext>
    </p:extLst>
  </p:cSld>
  <p:clrMapOvr>
    <a:masterClrMapping/>
  </p:clrMapOvr>
  <p:extLst>
    <p:ext uri="{6950BFC3-D8DA-4A85-94F7-54DA5524770B}">
      <p188:commentRel xmlns=""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451263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F1F0B060-37A5-465C-AC9A-2769DA05A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875390"/>
              </p:ext>
            </p:extLst>
          </p:nvPr>
        </p:nvGraphicFramePr>
        <p:xfrm>
          <a:off x="521713" y="1739779"/>
          <a:ext cx="1092294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96">
                  <a:extLst>
                    <a:ext uri="{9D8B030D-6E8A-4147-A177-3AD203B41FA5}">
                      <a16:colId xmlns="" xmlns:a16="http://schemas.microsoft.com/office/drawing/2014/main" val="512229332"/>
                    </a:ext>
                  </a:extLst>
                </a:gridCol>
                <a:gridCol w="728196">
                  <a:extLst>
                    <a:ext uri="{9D8B030D-6E8A-4147-A177-3AD203B41FA5}">
                      <a16:colId xmlns="" xmlns:a16="http://schemas.microsoft.com/office/drawing/2014/main" val="1132813609"/>
                    </a:ext>
                  </a:extLst>
                </a:gridCol>
                <a:gridCol w="728196">
                  <a:extLst>
                    <a:ext uri="{9D8B030D-6E8A-4147-A177-3AD203B41FA5}">
                      <a16:colId xmlns="" xmlns:a16="http://schemas.microsoft.com/office/drawing/2014/main" val="3928112175"/>
                    </a:ext>
                  </a:extLst>
                </a:gridCol>
                <a:gridCol w="728196">
                  <a:extLst>
                    <a:ext uri="{9D8B030D-6E8A-4147-A177-3AD203B41FA5}">
                      <a16:colId xmlns="" xmlns:a16="http://schemas.microsoft.com/office/drawing/2014/main" val="917755201"/>
                    </a:ext>
                  </a:extLst>
                </a:gridCol>
                <a:gridCol w="728196">
                  <a:extLst>
                    <a:ext uri="{9D8B030D-6E8A-4147-A177-3AD203B41FA5}">
                      <a16:colId xmlns="" xmlns:a16="http://schemas.microsoft.com/office/drawing/2014/main" val="3605331289"/>
                    </a:ext>
                  </a:extLst>
                </a:gridCol>
                <a:gridCol w="728196">
                  <a:extLst>
                    <a:ext uri="{9D8B030D-6E8A-4147-A177-3AD203B41FA5}">
                      <a16:colId xmlns="" xmlns:a16="http://schemas.microsoft.com/office/drawing/2014/main" val="855884488"/>
                    </a:ext>
                  </a:extLst>
                </a:gridCol>
                <a:gridCol w="728196">
                  <a:extLst>
                    <a:ext uri="{9D8B030D-6E8A-4147-A177-3AD203B41FA5}">
                      <a16:colId xmlns="" xmlns:a16="http://schemas.microsoft.com/office/drawing/2014/main" val="3602532087"/>
                    </a:ext>
                  </a:extLst>
                </a:gridCol>
                <a:gridCol w="728196">
                  <a:extLst>
                    <a:ext uri="{9D8B030D-6E8A-4147-A177-3AD203B41FA5}">
                      <a16:colId xmlns="" xmlns:a16="http://schemas.microsoft.com/office/drawing/2014/main" val="1422446451"/>
                    </a:ext>
                  </a:extLst>
                </a:gridCol>
                <a:gridCol w="728196">
                  <a:extLst>
                    <a:ext uri="{9D8B030D-6E8A-4147-A177-3AD203B41FA5}">
                      <a16:colId xmlns="" xmlns:a16="http://schemas.microsoft.com/office/drawing/2014/main" val="2860568861"/>
                    </a:ext>
                  </a:extLst>
                </a:gridCol>
                <a:gridCol w="728196">
                  <a:extLst>
                    <a:ext uri="{9D8B030D-6E8A-4147-A177-3AD203B41FA5}">
                      <a16:colId xmlns="" xmlns:a16="http://schemas.microsoft.com/office/drawing/2014/main" val="3233255777"/>
                    </a:ext>
                  </a:extLst>
                </a:gridCol>
                <a:gridCol w="728196">
                  <a:extLst>
                    <a:ext uri="{9D8B030D-6E8A-4147-A177-3AD203B41FA5}">
                      <a16:colId xmlns="" xmlns:a16="http://schemas.microsoft.com/office/drawing/2014/main" val="3356492747"/>
                    </a:ext>
                  </a:extLst>
                </a:gridCol>
                <a:gridCol w="728196">
                  <a:extLst>
                    <a:ext uri="{9D8B030D-6E8A-4147-A177-3AD203B41FA5}">
                      <a16:colId xmlns="" xmlns:a16="http://schemas.microsoft.com/office/drawing/2014/main" val="3382912826"/>
                    </a:ext>
                  </a:extLst>
                </a:gridCol>
                <a:gridCol w="728196">
                  <a:extLst>
                    <a:ext uri="{9D8B030D-6E8A-4147-A177-3AD203B41FA5}">
                      <a16:colId xmlns="" xmlns:a16="http://schemas.microsoft.com/office/drawing/2014/main" val="3106774963"/>
                    </a:ext>
                  </a:extLst>
                </a:gridCol>
                <a:gridCol w="1082075">
                  <a:extLst>
                    <a:ext uri="{9D8B030D-6E8A-4147-A177-3AD203B41FA5}">
                      <a16:colId xmlns="" xmlns:a16="http://schemas.microsoft.com/office/drawing/2014/main" val="3784580368"/>
                    </a:ext>
                  </a:extLst>
                </a:gridCol>
                <a:gridCol w="374317">
                  <a:extLst>
                    <a:ext uri="{9D8B030D-6E8A-4147-A177-3AD203B41FA5}">
                      <a16:colId xmlns="" xmlns:a16="http://schemas.microsoft.com/office/drawing/2014/main" val="1695777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Tiền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tầng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vRAM</a:t>
                      </a:r>
                      <a:r>
                        <a:rPr lang="en-US" dirty="0"/>
                        <a:t>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Tổng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khả</a:t>
                      </a:r>
                      <a:r>
                        <a:rPr lang="en-US" dirty="0"/>
                        <a:t> dung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SSD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HDD(GB)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Tiering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150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8937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3619182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410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451263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="" xmlns:a16="http://schemas.microsoft.com/office/drawing/2014/main" id="{8BAB46F7-2880-4C55-ACE3-21A0FCCB94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722353"/>
              </p:ext>
            </p:extLst>
          </p:nvPr>
        </p:nvGraphicFramePr>
        <p:xfrm>
          <a:off x="521713" y="2194119"/>
          <a:ext cx="10630600" cy="1597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887">
                  <a:extLst>
                    <a:ext uri="{9D8B030D-6E8A-4147-A177-3AD203B41FA5}">
                      <a16:colId xmlns="" xmlns:a16="http://schemas.microsoft.com/office/drawing/2014/main" val="2709150820"/>
                    </a:ext>
                  </a:extLst>
                </a:gridCol>
                <a:gridCol w="1943428">
                  <a:extLst>
                    <a:ext uri="{9D8B030D-6E8A-4147-A177-3AD203B41FA5}">
                      <a16:colId xmlns="" xmlns:a16="http://schemas.microsoft.com/office/drawing/2014/main" val="945940747"/>
                    </a:ext>
                  </a:extLst>
                </a:gridCol>
                <a:gridCol w="1518657">
                  <a:extLst>
                    <a:ext uri="{9D8B030D-6E8A-4147-A177-3AD203B41FA5}">
                      <a16:colId xmlns="" xmlns:a16="http://schemas.microsoft.com/office/drawing/2014/main" val="512786287"/>
                    </a:ext>
                  </a:extLst>
                </a:gridCol>
                <a:gridCol w="1518657">
                  <a:extLst>
                    <a:ext uri="{9D8B030D-6E8A-4147-A177-3AD203B41FA5}">
                      <a16:colId xmlns="" xmlns:a16="http://schemas.microsoft.com/office/drawing/2014/main" val="1280919086"/>
                    </a:ext>
                  </a:extLst>
                </a:gridCol>
                <a:gridCol w="1518657">
                  <a:extLst>
                    <a:ext uri="{9D8B030D-6E8A-4147-A177-3AD203B41FA5}">
                      <a16:colId xmlns="" xmlns:a16="http://schemas.microsoft.com/office/drawing/2014/main" val="2114313522"/>
                    </a:ext>
                  </a:extLst>
                </a:gridCol>
                <a:gridCol w="1518657">
                  <a:extLst>
                    <a:ext uri="{9D8B030D-6E8A-4147-A177-3AD203B41FA5}">
                      <a16:colId xmlns="" xmlns:a16="http://schemas.microsoft.com/office/drawing/2014/main" val="3321869821"/>
                    </a:ext>
                  </a:extLst>
                </a:gridCol>
                <a:gridCol w="1518657">
                  <a:extLst>
                    <a:ext uri="{9D8B030D-6E8A-4147-A177-3AD203B41FA5}">
                      <a16:colId xmlns="" xmlns:a16="http://schemas.microsoft.com/office/drawing/2014/main" val="627398696"/>
                    </a:ext>
                  </a:extLst>
                </a:gridCol>
              </a:tblGrid>
              <a:tr h="865863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HĐ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HĐ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Tiến </a:t>
                      </a:r>
                      <a:r>
                        <a:rPr lang="en-US" dirty="0" err="1"/>
                        <a:t>độ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Đối tác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7918820"/>
                  </a:ext>
                </a:extLst>
              </a:tr>
              <a:tr h="3489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6697103"/>
                  </a:ext>
                </a:extLst>
              </a:tr>
              <a:tr h="3489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09973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48886"/>
      </p:ext>
    </p:extLst>
  </p:cSld>
  <p:clrMapOvr>
    <a:masterClrMapping/>
  </p:clrMapOvr>
  <p:extLst>
    <p:ext uri="{6950BFC3-D8DA-4A85-94F7-54DA5524770B}">
      <p188:commentRel xmlns=""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451263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</p:txBody>
      </p:sp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F1F0B060-37A5-465C-AC9A-2769DA05A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727603"/>
              </p:ext>
            </p:extLst>
          </p:nvPr>
        </p:nvGraphicFramePr>
        <p:xfrm>
          <a:off x="521712" y="1739778"/>
          <a:ext cx="10804504" cy="154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126">
                  <a:extLst>
                    <a:ext uri="{9D8B030D-6E8A-4147-A177-3AD203B41FA5}">
                      <a16:colId xmlns="" xmlns:a16="http://schemas.microsoft.com/office/drawing/2014/main" val="512229332"/>
                    </a:ext>
                  </a:extLst>
                </a:gridCol>
                <a:gridCol w="2701126">
                  <a:extLst>
                    <a:ext uri="{9D8B030D-6E8A-4147-A177-3AD203B41FA5}">
                      <a16:colId xmlns="" xmlns:a16="http://schemas.microsoft.com/office/drawing/2014/main" val="1132813609"/>
                    </a:ext>
                  </a:extLst>
                </a:gridCol>
                <a:gridCol w="2701126">
                  <a:extLst>
                    <a:ext uri="{9D8B030D-6E8A-4147-A177-3AD203B41FA5}">
                      <a16:colId xmlns="" xmlns:a16="http://schemas.microsoft.com/office/drawing/2014/main" val="3928112175"/>
                    </a:ext>
                  </a:extLst>
                </a:gridCol>
                <a:gridCol w="2701126">
                  <a:extLst>
                    <a:ext uri="{9D8B030D-6E8A-4147-A177-3AD203B41FA5}">
                      <a16:colId xmlns="" xmlns:a16="http://schemas.microsoft.com/office/drawing/2014/main" val="1695777817"/>
                    </a:ext>
                  </a:extLst>
                </a:gridCol>
              </a:tblGrid>
              <a:tr h="714292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1508462"/>
                  </a:ext>
                </a:extLst>
              </a:tr>
              <a:tr h="4138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89370375"/>
                  </a:ext>
                </a:extLst>
              </a:tr>
              <a:tr h="4138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3619182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13036048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31201C"/>
      </a:dk2>
      <a:lt2>
        <a:srgbClr val="F0F3F3"/>
      </a:lt2>
      <a:accent1>
        <a:srgbClr val="C3654D"/>
      </a:accent1>
      <a:accent2>
        <a:srgbClr val="B13B54"/>
      </a:accent2>
      <a:accent3>
        <a:srgbClr val="C34D97"/>
      </a:accent3>
      <a:accent4>
        <a:srgbClr val="AC3BB1"/>
      </a:accent4>
      <a:accent5>
        <a:srgbClr val="8D4DC3"/>
      </a:accent5>
      <a:accent6>
        <a:srgbClr val="4F41B4"/>
      </a:accent6>
      <a:hlink>
        <a:srgbClr val="993FB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6137</TotalTime>
  <Words>643</Words>
  <Application>Microsoft Office PowerPoint</Application>
  <PresentationFormat>Widescreen</PresentationFormat>
  <Paragraphs>243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Angsana New</vt:lpstr>
      <vt:lpstr>Arial</vt:lpstr>
      <vt:lpstr>Avenir Next LT Pro</vt:lpstr>
      <vt:lpstr>Sabon Next LT</vt:lpstr>
      <vt:lpstr>Wingdings</vt:lpstr>
      <vt:lpstr>LuminousVTI</vt:lpstr>
      <vt:lpstr>PowerPoint Presentation</vt:lpstr>
      <vt:lpstr>table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tham khảo khi thiết kế cho các danh mục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hien Nguyen</dc:creator>
  <cp:lastModifiedBy>Microsoft account</cp:lastModifiedBy>
  <cp:revision>9</cp:revision>
  <dcterms:created xsi:type="dcterms:W3CDTF">2021-09-25T05:53:35Z</dcterms:created>
  <dcterms:modified xsi:type="dcterms:W3CDTF">2021-10-08T03:19:10Z</dcterms:modified>
</cp:coreProperties>
</file>