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4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14858-1966-91EC-EC8F-E42766EF2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71CB1-177B-C588-B537-9F2DAFD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588E-0036-C34B-4990-2D405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804A-9CFD-789F-15E1-C1B4AD37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C164A-FF64-85C9-7025-4D050FD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652B3-785F-4733-508F-665D404D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23852-6919-704E-BAB9-4962CFC6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19E6-BF20-FE25-A929-8B6FC86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64463-93E9-D1E8-5B5B-81C719F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AD6A-8046-4BE6-17D1-10EA6C8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6392A-494A-D2F8-6925-D71938A1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6AF59-E12C-5482-17EE-FB8CC0D9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6C5D-CAE4-59FE-D1E4-16F23E7B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15A4E-B169-E416-0C60-5D46F6FE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23DE7-F945-362E-3827-9A5B480A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D301-CEF7-FC32-B5AF-2D17641C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011DE-A4D5-08DB-7CE3-02AAF41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AED12-AF1B-3A38-4BB1-E0DFF430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292C-DAAD-E82B-C7B6-68A6FBEC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5F2B3-AC36-D8DD-0A76-9BEE315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462EA-467B-B482-8D9D-CECAF37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FFCD2-57B2-7215-AAF7-B93E8766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7844-50D2-3972-26A0-8058EF4B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F2AC3-149C-F409-4E4F-3986B88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9056A-BFAC-9229-DEF9-F5C9A1D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0221-C9DE-3512-6835-0F2F8333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6258B-15A5-2DFB-7816-4B295A25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3E78B-D1D3-8836-7954-1661F3A8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50BF2-45F5-D98D-9FCD-964340A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E9C35-E096-B7D5-6C7D-1B40D09E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08599-80FB-0C34-6D08-2E9DBF3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F25DD-5838-FD84-34F2-1646A17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C428C-2A06-4E8B-D70F-A1C0FFE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938B2-03C2-7386-0150-459A9569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D7EF0-70B4-4AAE-AF40-3AF16583E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5244CB-154E-149B-6280-2E9E2A09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D4CC2-E138-D534-0183-AB3A9714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F3FD7C-BD3B-C895-2A79-5019FEC1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DF553-7B0D-B9E4-EF4C-462025A4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AEC0-3A19-DF54-66EB-BAA83FB9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7D157-EDE1-62EC-2FA0-C01264C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B3D2E-0B40-E78B-9BF1-83912DEB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A8255-A5AA-A2AB-47AF-364E3B9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A0E9E7-15B6-4892-9004-0BA2A74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D89C2-A9FF-8470-52B1-1FA1A95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412F9-0137-5148-28CD-C133D5C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7AF4-A2A0-C3F8-6B1E-7B2F2F2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36FA9-B746-7090-8424-E0F8F54A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AC311-99B3-906A-A421-40E05248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BB839-1B10-038B-49C3-6720A148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718A1-F5FC-27D6-78AE-B81378F7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9C6C3-FB27-0BAB-8671-7EEEE96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7FA9-6691-9E58-8206-EA1C80B3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5FFF3-BD7B-11CA-FE6A-4523C1A2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B2CAA-5B78-EC70-98BE-F9E2437D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4EE14-C135-8F16-D8BE-352D38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89E0A-F37A-99DF-FDE1-0144D5B6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60A30-0E49-9C05-E9EB-D182D816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F7D99-EECA-A50D-8AC8-465EFF5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70A67-FBFE-E677-AA3F-08898B10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D6B47-A7BD-051E-1E13-F90D9F27A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7A59-7F1A-41A7-BEDC-8F314985E9C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D8284-B5E8-2683-6E10-29553FA8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C2F4F-DFB9-7C2E-1207-EB40B1FEF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全球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4B20D6-AC46-48C0-CA49-8550FB0F5063}"/>
              </a:ext>
            </a:extLst>
          </p:cNvPr>
          <p:cNvSpPr txBox="1"/>
          <p:nvPr/>
        </p:nvSpPr>
        <p:spPr>
          <a:xfrm>
            <a:off x="425843" y="3315738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清华大学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后勤服务中心</a:t>
            </a:r>
            <a:endParaRPr lang="en-US" altLang="zh-CN" sz="1100" dirty="0"/>
          </a:p>
          <a:p>
            <a:pPr algn="ctr"/>
            <a:r>
              <a:rPr lang="en-US" altLang="zh-CN" sz="1100" dirty="0"/>
              <a:t>62793001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E4322-1E24-834B-8C24-31AB83D706C4}"/>
              </a:ext>
            </a:extLst>
          </p:cNvPr>
          <p:cNvSpPr txBox="1"/>
          <p:nvPr/>
        </p:nvSpPr>
        <p:spPr>
          <a:xfrm>
            <a:off x="485100" y="4409926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清华大学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招生办公室</a:t>
            </a:r>
            <a:endParaRPr lang="en-US" altLang="zh-CN" sz="1100" dirty="0"/>
          </a:p>
          <a:p>
            <a:pPr algn="ctr"/>
            <a:r>
              <a:rPr lang="en-US" altLang="zh-CN" sz="1100" dirty="0"/>
              <a:t>62770334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CF1EFC-217E-17E3-F4D1-62534A57D4C1}"/>
              </a:ext>
            </a:extLst>
          </p:cNvPr>
          <p:cNvSpPr txBox="1"/>
          <p:nvPr/>
        </p:nvSpPr>
        <p:spPr>
          <a:xfrm>
            <a:off x="1048533" y="5292022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清华大学计算机系</a:t>
            </a:r>
            <a:endParaRPr lang="en-US" altLang="zh-CN" sz="1100" dirty="0"/>
          </a:p>
          <a:p>
            <a:pPr algn="ctr"/>
            <a:r>
              <a:rPr lang="en-US" altLang="zh-CN" sz="1100" dirty="0"/>
              <a:t>62783054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1D1C7B-E0D6-EDBD-A18F-ECAAC68743BC}"/>
              </a:ext>
            </a:extLst>
          </p:cNvPr>
          <p:cNvSpPr txBox="1"/>
          <p:nvPr/>
        </p:nvSpPr>
        <p:spPr>
          <a:xfrm>
            <a:off x="2058554" y="4409926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北京大学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计算机学院</a:t>
            </a:r>
            <a:endParaRPr lang="en-US" altLang="zh-CN" sz="1100" dirty="0"/>
          </a:p>
          <a:p>
            <a:pPr algn="ctr"/>
            <a:r>
              <a:rPr lang="en-US" altLang="zh-CN" sz="1100" dirty="0"/>
              <a:t>62757487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5916D8-ACA4-387A-7C16-342BACEFE023}"/>
              </a:ext>
            </a:extLst>
          </p:cNvPr>
          <p:cNvSpPr txBox="1"/>
          <p:nvPr/>
        </p:nvSpPr>
        <p:spPr>
          <a:xfrm>
            <a:off x="1917488" y="3315738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中国计算机学会</a:t>
            </a:r>
            <a:endParaRPr lang="en-US" altLang="zh-CN" sz="1100" dirty="0"/>
          </a:p>
          <a:p>
            <a:pPr algn="ctr"/>
            <a:r>
              <a:rPr lang="en-US" altLang="zh-CN" sz="1100" dirty="0"/>
              <a:t>62562503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blipFill>
                <a:blip r:embed="rId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925A94-A556-A5A2-921E-261AAEE6F116}"/>
              </a:ext>
            </a:extLst>
          </p:cNvPr>
          <p:cNvSpPr txBox="1"/>
          <p:nvPr/>
        </p:nvSpPr>
        <p:spPr>
          <a:xfrm>
            <a:off x="3077406" y="3617711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香港科技大学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（广州）</a:t>
            </a:r>
            <a:endParaRPr lang="en-US" altLang="zh-CN" sz="1100" dirty="0"/>
          </a:p>
          <a:p>
            <a:pPr algn="ctr"/>
            <a:r>
              <a:rPr lang="en-US" altLang="zh-CN" sz="1100" dirty="0"/>
              <a:t>88331234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616198" y="885785"/>
                <a:ext cx="4820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98" y="885785"/>
                <a:ext cx="482055" cy="769441"/>
              </a:xfrm>
              <a:prstGeom prst="rect">
                <a:avLst/>
              </a:prstGeom>
              <a:blipFill>
                <a:blip r:embed="rId6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</a:t>
            </a:r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E58385-1285-D2F2-E72D-A6B74F272762}"/>
              </a:ext>
            </a:extLst>
          </p:cNvPr>
          <p:cNvSpPr txBox="1"/>
          <p:nvPr/>
        </p:nvSpPr>
        <p:spPr>
          <a:xfrm>
            <a:off x="4619454" y="2382005"/>
            <a:ext cx="1454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香港科技大学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计算机科学与工程系</a:t>
            </a:r>
            <a:endParaRPr lang="en-US" altLang="zh-CN" sz="1100" dirty="0"/>
          </a:p>
          <a:p>
            <a:pPr algn="ctr"/>
            <a:r>
              <a:rPr lang="en-US" altLang="zh-CN" sz="1100" dirty="0"/>
              <a:t>23587000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日本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blipFill>
                <a:blip r:embed="rId7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blipFill>
                <a:blip r:embed="rId8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16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942272" y="2470630"/>
                <a:ext cx="759310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本乡校区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272" y="2470630"/>
                <a:ext cx="759310" cy="938719"/>
              </a:xfrm>
              <a:prstGeom prst="rect">
                <a:avLst/>
              </a:prstGeom>
              <a:blipFill>
                <a:blip r:embed="rId9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0A0CA62-6DB3-8562-C5DE-E0904B896361}"/>
              </a:ext>
            </a:extLst>
          </p:cNvPr>
          <p:cNvSpPr txBox="1"/>
          <p:nvPr/>
        </p:nvSpPr>
        <p:spPr>
          <a:xfrm>
            <a:off x="5590218" y="406688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东京大学研究生院</a:t>
            </a:r>
            <a:endParaRPr lang="en-US" altLang="zh-CN" sz="1100" dirty="0"/>
          </a:p>
          <a:p>
            <a:pPr algn="ctr"/>
            <a:r>
              <a:rPr lang="zh-CN" altLang="en-US" sz="1100" dirty="0"/>
              <a:t>计算机科学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专业办公室</a:t>
            </a:r>
            <a:endParaRPr lang="en-US" altLang="zh-CN" sz="1100" dirty="0"/>
          </a:p>
          <a:p>
            <a:pPr algn="ctr"/>
            <a:r>
              <a:rPr lang="en-US" altLang="zh-CN" sz="1100" dirty="0"/>
              <a:t>4111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18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DE10494-FD1E-B399-C514-5A22D93D377A}"/>
              </a:ext>
            </a:extLst>
          </p:cNvPr>
          <p:cNvSpPr txBox="1"/>
          <p:nvPr/>
        </p:nvSpPr>
        <p:spPr>
          <a:xfrm>
            <a:off x="6758641" y="4066889"/>
            <a:ext cx="11721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情报理工学系研</a:t>
            </a:r>
          </a:p>
          <a:p>
            <a:pPr algn="ctr"/>
            <a:r>
              <a:rPr lang="zh-CN" altLang="en-US" sz="1100" dirty="0"/>
              <a:t>究科招生办公室</a:t>
            </a:r>
            <a:endParaRPr lang="en-US" altLang="zh-CN" sz="1100" dirty="0"/>
          </a:p>
          <a:p>
            <a:pPr algn="ctr"/>
            <a:r>
              <a:rPr lang="en-US" altLang="zh-CN" sz="1100" dirty="0"/>
              <a:t>7926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19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304952" y="243253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吹田校区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52" y="2432530"/>
                <a:ext cx="748923" cy="938719"/>
              </a:xfrm>
              <a:prstGeom prst="rect">
                <a:avLst/>
              </a:prstGeom>
              <a:blipFill>
                <a:blip r:embed="rId11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21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B0D9DD3-2EE4-2D3E-C7CE-93175C975049}"/>
              </a:ext>
            </a:extLst>
          </p:cNvPr>
          <p:cNvSpPr txBox="1"/>
          <p:nvPr/>
        </p:nvSpPr>
        <p:spPr>
          <a:xfrm>
            <a:off x="7874212" y="4066889"/>
            <a:ext cx="15953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大阪大学研究生院</a:t>
            </a:r>
            <a:endParaRPr lang="en-US" altLang="zh-CN" sz="1100" dirty="0"/>
          </a:p>
          <a:p>
            <a:pPr algn="ctr"/>
            <a:r>
              <a:rPr lang="zh-CN" altLang="en-US" sz="1100" dirty="0"/>
              <a:t>信息科学研究科办公室</a:t>
            </a:r>
            <a:endParaRPr lang="en-US" altLang="zh-CN" sz="1100" dirty="0"/>
          </a:p>
          <a:p>
            <a:pPr algn="ctr"/>
            <a:r>
              <a:rPr lang="en-US" altLang="zh-CN" sz="1100" dirty="0"/>
              <a:t>4508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22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455789-AF79-A993-0197-327B5C3C030D}"/>
              </a:ext>
            </a:extLst>
          </p:cNvPr>
          <p:cNvSpPr txBox="1"/>
          <p:nvPr/>
        </p:nvSpPr>
        <p:spPr>
          <a:xfrm>
            <a:off x="9596718" y="4066889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大阪大学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生命机能研究科</a:t>
            </a:r>
            <a:endParaRPr lang="en-US" altLang="zh-CN" sz="1100" dirty="0"/>
          </a:p>
          <a:p>
            <a:pPr algn="ctr"/>
            <a:r>
              <a:rPr lang="en-US" altLang="zh-CN" sz="1100" dirty="0"/>
              <a:t>4421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23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24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16A0344-5B99-5FF3-480B-5CA579DD7050}"/>
              </a:ext>
            </a:extLst>
          </p:cNvPr>
          <p:cNvSpPr txBox="1"/>
          <p:nvPr/>
        </p:nvSpPr>
        <p:spPr>
          <a:xfrm>
            <a:off x="10833286" y="4066889"/>
            <a:ext cx="11006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大阪大学</a:t>
            </a:r>
            <a:endParaRPr lang="en-US" altLang="zh-CN" sz="1100" dirty="0"/>
          </a:p>
          <a:p>
            <a:pPr algn="ctr"/>
            <a:r>
              <a:rPr lang="zh-CN" altLang="en-US" sz="1100" dirty="0"/>
              <a:t>信息科学系</a:t>
            </a:r>
            <a:endParaRPr lang="en-US" altLang="zh-CN" sz="1100" dirty="0"/>
          </a:p>
          <a:p>
            <a:pPr algn="ctr"/>
            <a:r>
              <a:rPr lang="en-US" altLang="zh-CN" sz="1100" dirty="0"/>
              <a:t>6618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3973006" y="5372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图例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758422" y="529202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交换节点名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blipFill>
                <a:blip r:embed="rId1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通信终端名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blipFill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/>
                  <a:t> 表示空串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9824647-7631-01F4-F729-00988A1F5A66}"/>
              </a:ext>
            </a:extLst>
          </p:cNvPr>
          <p:cNvSpPr txBox="1"/>
          <p:nvPr/>
        </p:nvSpPr>
        <p:spPr>
          <a:xfrm>
            <a:off x="4113952" y="361609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广东省</a:t>
            </a:r>
            <a:endParaRPr lang="en-US" altLang="zh-CN" sz="1100" dirty="0"/>
          </a:p>
          <a:p>
            <a:pPr algn="ctr"/>
            <a:r>
              <a:rPr lang="zh-CN" altLang="en-US" sz="1100" dirty="0"/>
              <a:t>计算机学会</a:t>
            </a:r>
            <a:endParaRPr lang="en-US" altLang="zh-CN" sz="1100" dirty="0"/>
          </a:p>
          <a:p>
            <a:pPr algn="ctr"/>
            <a:r>
              <a:rPr lang="en-US" altLang="zh-CN" sz="1100" dirty="0"/>
              <a:t>83561784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1075354" y="2469119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丰中校区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354" y="2469119"/>
                <a:ext cx="748923" cy="938719"/>
              </a:xfrm>
              <a:prstGeom prst="rect">
                <a:avLst/>
              </a:prstGeom>
              <a:blipFill>
                <a:blip r:embed="rId15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159</Words>
  <Application>Microsoft Office PowerPoint</Application>
  <PresentationFormat>宽屏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思进 彭</cp:lastModifiedBy>
  <cp:revision>4</cp:revision>
  <dcterms:created xsi:type="dcterms:W3CDTF">2024-05-24T04:32:02Z</dcterms:created>
  <dcterms:modified xsi:type="dcterms:W3CDTF">2024-05-24T05:29:45Z</dcterms:modified>
</cp:coreProperties>
</file>