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04" autoAdjust="0"/>
  </p:normalViewPr>
  <p:slideViewPr>
    <p:cSldViewPr snapToGrid="0">
      <p:cViewPr varScale="1">
        <p:scale>
          <a:sx n="104" d="100"/>
          <a:sy n="104" d="100"/>
        </p:scale>
        <p:origin x="28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14858-1966-91EC-EC8F-E42766EF2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D71CB1-177B-C588-B537-9F2DAFDE2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C5588E-0036-C34B-4990-2D4056297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7A59-7F1A-41A7-BEDC-8F314985E9CC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A3804A-9CFD-789F-15E1-C1B4AD37F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1C164A-FF64-85C9-7025-4D050FD30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3B07-240B-4B5B-85AE-DC39F3965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68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7652B3-785F-4733-508F-665D404D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F23852-6919-704E-BAB9-4962CFC60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1019E6-BF20-FE25-A929-8B6FC865E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7A59-7F1A-41A7-BEDC-8F314985E9CC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464463-93E9-D1E8-5B5B-81C719F59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B7AD6A-8046-4BE6-17D1-10EA6C8FC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3B07-240B-4B5B-85AE-DC39F3965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977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16392A-494A-D2F8-6925-D71938A1BC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C6AF59-E12C-5482-17EE-FB8CC0D92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A66C5D-CAE4-59FE-D1E4-16F23E7B3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7A59-7F1A-41A7-BEDC-8F314985E9CC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315A4E-B169-E416-0C60-5D46F6FEB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D23DE7-F945-362E-3827-9A5B480A9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3B07-240B-4B5B-85AE-DC39F3965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363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3D301-CEF7-FC32-B5AF-2D17641C1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1011DE-A4D5-08DB-7CE3-02AAF41E8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3AED12-AF1B-3A38-4BB1-E0DFF430C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7A59-7F1A-41A7-BEDC-8F314985E9CC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0D292C-DAAD-E82B-C7B6-68A6FBEC0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15F2B3-AC36-D8DD-0A76-9BEE3151F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3B07-240B-4B5B-85AE-DC39F3965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105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E462EA-467B-B482-8D9D-CECAF3773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7FFCD2-57B2-7215-AAF7-B93E87669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B77844-50D2-3972-26A0-8058EF4B3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7A59-7F1A-41A7-BEDC-8F314985E9CC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AF2AC3-149C-F409-4E4F-3986B8888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E9056A-BFAC-9229-DEF9-F5C9A1D98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3B07-240B-4B5B-85AE-DC39F3965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703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C70221-C9DE-3512-6835-0F2F83333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A6258B-15A5-2DFB-7816-4B295A25B2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33E78B-D1D3-8836-7954-1661F3A83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050BF2-45F5-D98D-9FCD-964340AE3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7A59-7F1A-41A7-BEDC-8F314985E9CC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1E9C35-E096-B7D5-6C7D-1B40D09E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008599-80FB-0C34-6D08-2E9DBF3FD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3B07-240B-4B5B-85AE-DC39F3965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882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BF25DD-5838-FD84-34F2-1646A173A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9C428C-2A06-4E8B-D70F-A1C0FFE7E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F938B2-03C2-7386-0150-459A95696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4D7EF0-70B4-4AAE-AF40-3AF16583ED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35244CB-154E-149B-6280-2E9E2A09DD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7D4CC2-E138-D534-0183-AB3A97146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7A59-7F1A-41A7-BEDC-8F314985E9CC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F3FD7C-BD3B-C895-2A79-5019FEC17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CDF553-7B0D-B9E4-EF4C-462025A46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3B07-240B-4B5B-85AE-DC39F3965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965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AAEC0-3A19-DF54-66EB-BAA83FB9C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B7D157-EDE1-62EC-2FA0-C01264CA2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7A59-7F1A-41A7-BEDC-8F314985E9CC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FB3D2E-0B40-E78B-9BF1-83912DEBD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FA8255-A5AA-A2AB-47AF-364E3B926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3B07-240B-4B5B-85AE-DC39F3965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723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A0E9E7-15B6-4892-9004-0BA2A74DB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7A59-7F1A-41A7-BEDC-8F314985E9CC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56D89C2-A9FF-8470-52B1-1FA1A95AD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1412F9-0137-5148-28CD-C133D5CF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3B07-240B-4B5B-85AE-DC39F3965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083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77AF4-A2A0-C3F8-6B1E-7B2F2F289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A36FA9-B746-7090-8424-E0F8F54AD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1AC311-99B3-906A-A421-40E05248C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EBB839-1B10-038B-49C3-6720A148C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7A59-7F1A-41A7-BEDC-8F314985E9CC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D718A1-F5FC-27D6-78AE-B81378F7B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49C6C3-FB27-0BAB-8671-7EEEE960D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3B07-240B-4B5B-85AE-DC39F3965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550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B97FA9-6691-9E58-8206-EA1C80B3A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E5FFF3-BD7B-11CA-FE6A-4523C1A25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4B2CAA-5B78-EC70-98BE-F9E2437DD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14EE14-C135-8F16-D8BE-352D38090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7A59-7F1A-41A7-BEDC-8F314985E9CC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D89E0A-F37A-99DF-FDE1-0144D5B6F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360A30-0E49-9C05-E9EB-D182D8163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3B07-240B-4B5B-85AE-DC39F3965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905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A9F7D99-EECA-A50D-8AC8-465EFF5B2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D70A67-FBFE-E677-AA3F-08898B108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8D6B47-A7BD-051E-1E13-F90D9F27A6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47A59-7F1A-41A7-BEDC-8F314985E9CC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9D8284-B5E8-2683-6E10-29553FA854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FC2F4F-DFB9-7C2E-1207-EB40B1FEF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83B07-240B-4B5B-85AE-DC39F3965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46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4.png"/><Relationship Id="rId26" Type="http://schemas.openxmlformats.org/officeDocument/2006/relationships/image" Target="../media/image130.png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image" Target="../media/image13.png"/><Relationship Id="rId25" Type="http://schemas.openxmlformats.org/officeDocument/2006/relationships/image" Target="../media/image120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24" Type="http://schemas.openxmlformats.org/officeDocument/2006/relationships/image" Target="../media/image110.png"/><Relationship Id="rId5" Type="http://schemas.openxmlformats.org/officeDocument/2006/relationships/image" Target="../media/image4.png"/><Relationship Id="rId15" Type="http://schemas.openxmlformats.org/officeDocument/2006/relationships/image" Target="../media/image70.png"/><Relationship Id="rId23" Type="http://schemas.openxmlformats.org/officeDocument/2006/relationships/image" Target="../media/image18.png"/><Relationship Id="rId28" Type="http://schemas.openxmlformats.org/officeDocument/2006/relationships/image" Target="../media/image20.png"/><Relationship Id="rId10" Type="http://schemas.openxmlformats.org/officeDocument/2006/relationships/image" Target="../media/image40.png"/><Relationship Id="rId19" Type="http://schemas.openxmlformats.org/officeDocument/2006/relationships/image" Target="../media/image9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60.png"/><Relationship Id="rId22" Type="http://schemas.openxmlformats.org/officeDocument/2006/relationships/image" Target="../media/image17.png"/><Relationship Id="rId27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C9778EE7-C6B7-C2D1-FAAC-C2F0BDF16DCF}"/>
              </a:ext>
            </a:extLst>
          </p:cNvPr>
          <p:cNvSpPr/>
          <p:nvPr/>
        </p:nvSpPr>
        <p:spPr>
          <a:xfrm>
            <a:off x="5082287" y="307360"/>
            <a:ext cx="508883" cy="5088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FD8A5AC-B62B-680C-6C74-D8C2B4CD2109}"/>
                  </a:ext>
                </a:extLst>
              </p:cNvPr>
              <p:cNvSpPr txBox="1"/>
              <p:nvPr/>
            </p:nvSpPr>
            <p:spPr>
              <a:xfrm>
                <a:off x="5625154" y="128615"/>
                <a:ext cx="46679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全球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FD8A5AC-B62B-680C-6C74-D8C2B4CD2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5154" y="128615"/>
                <a:ext cx="466794" cy="769441"/>
              </a:xfrm>
              <a:prstGeom prst="rect">
                <a:avLst/>
              </a:prstGeom>
              <a:blipFill>
                <a:blip r:embed="rId2"/>
                <a:stretch>
                  <a:fillRect t="-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>
            <a:extLst>
              <a:ext uri="{FF2B5EF4-FFF2-40B4-BE49-F238E27FC236}">
                <a16:creationId xmlns:a16="http://schemas.microsoft.com/office/drawing/2014/main" id="{59FAD6BA-BE6C-FB64-1394-745710E7085E}"/>
              </a:ext>
            </a:extLst>
          </p:cNvPr>
          <p:cNvSpPr/>
          <p:nvPr/>
        </p:nvSpPr>
        <p:spPr>
          <a:xfrm>
            <a:off x="2354912" y="1079542"/>
            <a:ext cx="508883" cy="5088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16F1A7B-6297-D0EF-B9F0-3A48C6ECCB18}"/>
                  </a:ext>
                </a:extLst>
              </p:cNvPr>
              <p:cNvSpPr txBox="1"/>
              <p:nvPr/>
            </p:nvSpPr>
            <p:spPr>
              <a:xfrm>
                <a:off x="2897784" y="900797"/>
                <a:ext cx="46679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中国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86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16F1A7B-6297-D0EF-B9F0-3A48C6ECC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784" y="900797"/>
                <a:ext cx="466794" cy="769441"/>
              </a:xfrm>
              <a:prstGeom prst="rect">
                <a:avLst/>
              </a:prstGeom>
              <a:blipFill>
                <a:blip r:embed="rId3"/>
                <a:stretch>
                  <a:fillRect t="-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椭圆 7">
            <a:extLst>
              <a:ext uri="{FF2B5EF4-FFF2-40B4-BE49-F238E27FC236}">
                <a16:creationId xmlns:a16="http://schemas.microsoft.com/office/drawing/2014/main" id="{BBD10261-C99C-29DF-545D-D06C5A4BBC0E}"/>
              </a:ext>
            </a:extLst>
          </p:cNvPr>
          <p:cNvSpPr/>
          <p:nvPr/>
        </p:nvSpPr>
        <p:spPr>
          <a:xfrm>
            <a:off x="1406175" y="1854305"/>
            <a:ext cx="508883" cy="5088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A80B208-7231-BEC6-8F39-2DA9F467BC26}"/>
                  </a:ext>
                </a:extLst>
              </p:cNvPr>
              <p:cNvSpPr txBox="1"/>
              <p:nvPr/>
            </p:nvSpPr>
            <p:spPr>
              <a:xfrm>
                <a:off x="1949052" y="1675560"/>
                <a:ext cx="46679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北京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A80B208-7231-BEC6-8F39-2DA9F467B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052" y="1675560"/>
                <a:ext cx="466794" cy="769441"/>
              </a:xfrm>
              <a:prstGeom prst="rect">
                <a:avLst/>
              </a:prstGeom>
              <a:blipFill>
                <a:blip r:embed="rId4"/>
                <a:stretch>
                  <a:fillRect t="-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椭圆 9">
            <a:extLst>
              <a:ext uri="{FF2B5EF4-FFF2-40B4-BE49-F238E27FC236}">
                <a16:creationId xmlns:a16="http://schemas.microsoft.com/office/drawing/2014/main" id="{833E0FA0-5920-19C0-C263-D77EDA0397A0}"/>
              </a:ext>
            </a:extLst>
          </p:cNvPr>
          <p:cNvSpPr/>
          <p:nvPr/>
        </p:nvSpPr>
        <p:spPr>
          <a:xfrm>
            <a:off x="683239" y="2782716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24B20D6-AC46-48C0-CA49-8550FB0F5063}"/>
                  </a:ext>
                </a:extLst>
              </p:cNvPr>
              <p:cNvSpPr txBox="1"/>
              <p:nvPr/>
            </p:nvSpPr>
            <p:spPr>
              <a:xfrm>
                <a:off x="425843" y="3315738"/>
                <a:ext cx="1031051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清华大学</a:t>
                </a:r>
                <a:endParaRPr lang="en-US" altLang="zh-CN" sz="1100" dirty="0"/>
              </a:p>
              <a:p>
                <a:pPr algn="ctr"/>
                <a:r>
                  <a:rPr lang="zh-CN" altLang="en-US" sz="1100" dirty="0"/>
                  <a:t>后勤服务中心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dirty="0" smtClean="0">
                          <a:latin typeface="Cambria Math" panose="02040503050406030204" pitchFamily="18" charset="0"/>
                        </a:rPr>
                        <m:t>62793001</m:t>
                      </m:r>
                    </m:oMath>
                  </m:oMathPara>
                </a14:m>
                <a:endParaRPr lang="en-US" altLang="zh-CN" sz="11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24B20D6-AC46-48C0-CA49-8550FB0F5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43" y="3315738"/>
                <a:ext cx="1031051" cy="600164"/>
              </a:xfrm>
              <a:prstGeom prst="rect">
                <a:avLst/>
              </a:prstGeom>
              <a:blipFill>
                <a:blip r:embed="rId5"/>
                <a:stretch>
                  <a:fillRect t="-10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椭圆 11">
            <a:extLst>
              <a:ext uri="{FF2B5EF4-FFF2-40B4-BE49-F238E27FC236}">
                <a16:creationId xmlns:a16="http://schemas.microsoft.com/office/drawing/2014/main" id="{6479DDB1-3360-32AF-52A4-6A817CA2B654}"/>
              </a:ext>
            </a:extLst>
          </p:cNvPr>
          <p:cNvSpPr/>
          <p:nvPr/>
        </p:nvSpPr>
        <p:spPr>
          <a:xfrm>
            <a:off x="676252" y="3876904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EDE4322-1E24-834B-8C24-31AB83D706C4}"/>
                  </a:ext>
                </a:extLst>
              </p:cNvPr>
              <p:cNvSpPr txBox="1"/>
              <p:nvPr/>
            </p:nvSpPr>
            <p:spPr>
              <a:xfrm>
                <a:off x="485100" y="4409926"/>
                <a:ext cx="889987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清华大学</a:t>
                </a:r>
                <a:endParaRPr lang="en-US" altLang="zh-CN" sz="1100" dirty="0"/>
              </a:p>
              <a:p>
                <a:pPr algn="ctr"/>
                <a:r>
                  <a:rPr lang="zh-CN" altLang="en-US" sz="1100" dirty="0"/>
                  <a:t>招生办公室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dirty="0" smtClean="0">
                          <a:latin typeface="Cambria Math" panose="02040503050406030204" pitchFamily="18" charset="0"/>
                        </a:rPr>
                        <m:t>62770334</m:t>
                      </m:r>
                    </m:oMath>
                  </m:oMathPara>
                </a14:m>
                <a:endParaRPr lang="en-US" altLang="zh-CN" sz="11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EDE4322-1E24-834B-8C24-31AB83D70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00" y="4409926"/>
                <a:ext cx="889987" cy="600164"/>
              </a:xfrm>
              <a:prstGeom prst="rect">
                <a:avLst/>
              </a:prstGeom>
              <a:blipFill>
                <a:blip r:embed="rId6"/>
                <a:stretch>
                  <a:fillRect t="-1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椭圆 13">
            <a:extLst>
              <a:ext uri="{FF2B5EF4-FFF2-40B4-BE49-F238E27FC236}">
                <a16:creationId xmlns:a16="http://schemas.microsoft.com/office/drawing/2014/main" id="{5018FD59-212B-9795-7347-4943243A77A4}"/>
              </a:ext>
            </a:extLst>
          </p:cNvPr>
          <p:cNvSpPr/>
          <p:nvPr/>
        </p:nvSpPr>
        <p:spPr>
          <a:xfrm>
            <a:off x="1448068" y="4759000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9CF1EFC-217E-17E3-F4D1-62534A57D4C1}"/>
                  </a:ext>
                </a:extLst>
              </p:cNvPr>
              <p:cNvSpPr txBox="1"/>
              <p:nvPr/>
            </p:nvSpPr>
            <p:spPr>
              <a:xfrm>
                <a:off x="1048533" y="5292022"/>
                <a:ext cx="135005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清华大学计算机系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dirty="0" smtClean="0">
                          <a:latin typeface="Cambria Math" panose="02040503050406030204" pitchFamily="18" charset="0"/>
                        </a:rPr>
                        <m:t>62783054</m:t>
                      </m:r>
                    </m:oMath>
                  </m:oMathPara>
                </a14:m>
                <a:endParaRPr lang="en-US" altLang="zh-CN" sz="11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9CF1EFC-217E-17E3-F4D1-62534A57D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33" y="5292022"/>
                <a:ext cx="1350050" cy="430887"/>
              </a:xfrm>
              <a:prstGeom prst="rect">
                <a:avLst/>
              </a:prstGeom>
              <a:blipFill>
                <a:blip r:embed="rId7"/>
                <a:stretch>
                  <a:fillRect t="-1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椭圆 15">
            <a:extLst>
              <a:ext uri="{FF2B5EF4-FFF2-40B4-BE49-F238E27FC236}">
                <a16:creationId xmlns:a16="http://schemas.microsoft.com/office/drawing/2014/main" id="{ED480947-1B5B-DC50-6FD3-EE1F7AAEEE7F}"/>
              </a:ext>
            </a:extLst>
          </p:cNvPr>
          <p:cNvSpPr/>
          <p:nvPr/>
        </p:nvSpPr>
        <p:spPr>
          <a:xfrm>
            <a:off x="2228058" y="3876904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11D1C7B-E0D6-EDBD-A18F-ECAAC68743BC}"/>
                  </a:ext>
                </a:extLst>
              </p:cNvPr>
              <p:cNvSpPr txBox="1"/>
              <p:nvPr/>
            </p:nvSpPr>
            <p:spPr>
              <a:xfrm>
                <a:off x="2058554" y="4409926"/>
                <a:ext cx="889987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北京大学</a:t>
                </a:r>
                <a:endParaRPr lang="en-US" altLang="zh-CN" sz="1100" dirty="0"/>
              </a:p>
              <a:p>
                <a:pPr algn="ctr"/>
                <a:r>
                  <a:rPr lang="zh-CN" altLang="en-US" sz="1100" dirty="0"/>
                  <a:t>计算机学院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dirty="0" smtClean="0">
                          <a:latin typeface="Cambria Math" panose="02040503050406030204" pitchFamily="18" charset="0"/>
                        </a:rPr>
                        <m:t>62757487</m:t>
                      </m:r>
                    </m:oMath>
                  </m:oMathPara>
                </a14:m>
                <a:endParaRPr lang="en-US" altLang="zh-CN" sz="11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11D1C7B-E0D6-EDBD-A18F-ECAAC6874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554" y="4409926"/>
                <a:ext cx="889987" cy="600164"/>
              </a:xfrm>
              <a:prstGeom prst="rect">
                <a:avLst/>
              </a:prstGeom>
              <a:blipFill>
                <a:blip r:embed="rId8"/>
                <a:stretch>
                  <a:fillRect t="-1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椭圆 17">
            <a:extLst>
              <a:ext uri="{FF2B5EF4-FFF2-40B4-BE49-F238E27FC236}">
                <a16:creationId xmlns:a16="http://schemas.microsoft.com/office/drawing/2014/main" id="{773B6181-1073-B6B4-9260-941E716C7A7D}"/>
              </a:ext>
            </a:extLst>
          </p:cNvPr>
          <p:cNvSpPr/>
          <p:nvPr/>
        </p:nvSpPr>
        <p:spPr>
          <a:xfrm>
            <a:off x="2228058" y="2782716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B5916D8-ACA4-387A-7C16-342BACEFE023}"/>
                  </a:ext>
                </a:extLst>
              </p:cNvPr>
              <p:cNvSpPr txBox="1"/>
              <p:nvPr/>
            </p:nvSpPr>
            <p:spPr>
              <a:xfrm>
                <a:off x="1917488" y="3315738"/>
                <a:ext cx="117211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中国计算机学会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dirty="0" smtClean="0">
                          <a:latin typeface="Cambria Math" panose="02040503050406030204" pitchFamily="18" charset="0"/>
                        </a:rPr>
                        <m:t>62562503</m:t>
                      </m:r>
                    </m:oMath>
                  </m:oMathPara>
                </a14:m>
                <a:endParaRPr lang="en-US" altLang="zh-CN" sz="11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B5916D8-ACA4-387A-7C16-342BACEFE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488" y="3315738"/>
                <a:ext cx="1172116" cy="430887"/>
              </a:xfrm>
              <a:prstGeom prst="rect">
                <a:avLst/>
              </a:prstGeom>
              <a:blipFill>
                <a:blip r:embed="rId9"/>
                <a:stretch>
                  <a:fillRect t="-1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椭圆 19">
            <a:extLst>
              <a:ext uri="{FF2B5EF4-FFF2-40B4-BE49-F238E27FC236}">
                <a16:creationId xmlns:a16="http://schemas.microsoft.com/office/drawing/2014/main" id="{06157855-7E6C-68B4-D74B-1F93B02C55A3}"/>
              </a:ext>
            </a:extLst>
          </p:cNvPr>
          <p:cNvSpPr/>
          <p:nvPr/>
        </p:nvSpPr>
        <p:spPr>
          <a:xfrm>
            <a:off x="3805864" y="1878423"/>
            <a:ext cx="508883" cy="5088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0743702-38E5-FDF1-AC15-B7B86DD8C683}"/>
                  </a:ext>
                </a:extLst>
              </p:cNvPr>
              <p:cNvSpPr txBox="1"/>
              <p:nvPr/>
            </p:nvSpPr>
            <p:spPr>
              <a:xfrm>
                <a:off x="4348744" y="1699678"/>
                <a:ext cx="46679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广东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0743702-38E5-FDF1-AC15-B7B86DD8C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744" y="1699678"/>
                <a:ext cx="466794" cy="769441"/>
              </a:xfrm>
              <a:prstGeom prst="rect">
                <a:avLst/>
              </a:prstGeom>
              <a:blipFill>
                <a:blip r:embed="rId10"/>
                <a:stretch>
                  <a:fillRect t="-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椭圆 21">
            <a:extLst>
              <a:ext uri="{FF2B5EF4-FFF2-40B4-BE49-F238E27FC236}">
                <a16:creationId xmlns:a16="http://schemas.microsoft.com/office/drawing/2014/main" id="{8403CEDD-C75C-8343-7AEE-E03A2FB0D09B}"/>
              </a:ext>
            </a:extLst>
          </p:cNvPr>
          <p:cNvSpPr/>
          <p:nvPr/>
        </p:nvSpPr>
        <p:spPr>
          <a:xfrm>
            <a:off x="3317442" y="3084689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0925A94-A556-A5A2-921E-261AAEE6F116}"/>
                  </a:ext>
                </a:extLst>
              </p:cNvPr>
              <p:cNvSpPr txBox="1"/>
              <p:nvPr/>
            </p:nvSpPr>
            <p:spPr>
              <a:xfrm>
                <a:off x="3077406" y="3617711"/>
                <a:ext cx="1031051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香港科技大学</a:t>
                </a:r>
                <a:endParaRPr lang="en-US" altLang="zh-CN" sz="1100" dirty="0"/>
              </a:p>
              <a:p>
                <a:pPr algn="ctr"/>
                <a:r>
                  <a:rPr lang="zh-CN" altLang="en-US" sz="1100" dirty="0"/>
                  <a:t>（广州）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dirty="0" smtClean="0">
                          <a:latin typeface="Cambria Math" panose="02040503050406030204" pitchFamily="18" charset="0"/>
                        </a:rPr>
                        <m:t>88331234</m:t>
                      </m:r>
                    </m:oMath>
                  </m:oMathPara>
                </a14:m>
                <a:endParaRPr lang="en-US" altLang="zh-CN" sz="11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0925A94-A556-A5A2-921E-261AAEE6F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406" y="3617711"/>
                <a:ext cx="1031051" cy="600164"/>
              </a:xfrm>
              <a:prstGeom prst="rect">
                <a:avLst/>
              </a:prstGeom>
              <a:blipFill>
                <a:blip r:embed="rId11"/>
                <a:stretch>
                  <a:fillRect t="-1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椭圆 27">
            <a:extLst>
              <a:ext uri="{FF2B5EF4-FFF2-40B4-BE49-F238E27FC236}">
                <a16:creationId xmlns:a16="http://schemas.microsoft.com/office/drawing/2014/main" id="{B20257B5-AEEC-7C97-38AD-472C8D3B7094}"/>
              </a:ext>
            </a:extLst>
          </p:cNvPr>
          <p:cNvSpPr/>
          <p:nvPr/>
        </p:nvSpPr>
        <p:spPr>
          <a:xfrm>
            <a:off x="5080954" y="1064530"/>
            <a:ext cx="508883" cy="5088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13BE353-57DC-485F-00AF-3F9ED2D1AA30}"/>
                  </a:ext>
                </a:extLst>
              </p:cNvPr>
              <p:cNvSpPr txBox="1"/>
              <p:nvPr/>
            </p:nvSpPr>
            <p:spPr>
              <a:xfrm>
                <a:off x="5482764" y="885785"/>
                <a:ext cx="74892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中国香港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001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852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13BE353-57DC-485F-00AF-3F9ED2D1A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764" y="885785"/>
                <a:ext cx="748923" cy="769441"/>
              </a:xfrm>
              <a:prstGeom prst="rect">
                <a:avLst/>
              </a:prstGeom>
              <a:blipFill>
                <a:blip r:embed="rId12"/>
                <a:stretch>
                  <a:fillRect t="-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椭圆 29">
            <a:extLst>
              <a:ext uri="{FF2B5EF4-FFF2-40B4-BE49-F238E27FC236}">
                <a16:creationId xmlns:a16="http://schemas.microsoft.com/office/drawing/2014/main" id="{448EF4BA-5E21-5E22-4B08-CF677F2694FF}"/>
              </a:ext>
            </a:extLst>
          </p:cNvPr>
          <p:cNvSpPr/>
          <p:nvPr/>
        </p:nvSpPr>
        <p:spPr>
          <a:xfrm>
            <a:off x="5071089" y="1848983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D7E58385-1285-D2F2-E72D-A6B74F272762}"/>
                  </a:ext>
                </a:extLst>
              </p:cNvPr>
              <p:cNvSpPr txBox="1"/>
              <p:nvPr/>
            </p:nvSpPr>
            <p:spPr>
              <a:xfrm>
                <a:off x="4619454" y="2382005"/>
                <a:ext cx="1454244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香港科技大学</a:t>
                </a:r>
                <a:endParaRPr lang="en-US" altLang="zh-CN" sz="1100" dirty="0"/>
              </a:p>
              <a:p>
                <a:pPr algn="ctr"/>
                <a:r>
                  <a:rPr lang="zh-CN" altLang="en-US" sz="1100" dirty="0"/>
                  <a:t>计算机科学与工程系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dirty="0" smtClean="0">
                          <a:latin typeface="Cambria Math" panose="02040503050406030204" pitchFamily="18" charset="0"/>
                        </a:rPr>
                        <m:t>23587000</m:t>
                      </m:r>
                    </m:oMath>
                  </m:oMathPara>
                </a14:m>
                <a:endParaRPr lang="en-US" altLang="zh-CN" sz="11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D7E58385-1285-D2F2-E72D-A6B74F272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9454" y="2382005"/>
                <a:ext cx="1454244" cy="600164"/>
              </a:xfrm>
              <a:prstGeom prst="rect">
                <a:avLst/>
              </a:prstGeom>
              <a:blipFill>
                <a:blip r:embed="rId13"/>
                <a:stretch>
                  <a:fillRect t="-10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椭圆 31">
            <a:extLst>
              <a:ext uri="{FF2B5EF4-FFF2-40B4-BE49-F238E27FC236}">
                <a16:creationId xmlns:a16="http://schemas.microsoft.com/office/drawing/2014/main" id="{05B7A2C5-4E29-7D7E-6195-F0927406E5ED}"/>
              </a:ext>
            </a:extLst>
          </p:cNvPr>
          <p:cNvSpPr/>
          <p:nvPr/>
        </p:nvSpPr>
        <p:spPr>
          <a:xfrm>
            <a:off x="8240880" y="1064530"/>
            <a:ext cx="508883" cy="5088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6D95B5FF-F506-69B7-C2B0-884CD254329F}"/>
                  </a:ext>
                </a:extLst>
              </p:cNvPr>
              <p:cNvSpPr txBox="1"/>
              <p:nvPr/>
            </p:nvSpPr>
            <p:spPr>
              <a:xfrm>
                <a:off x="8776154" y="885785"/>
                <a:ext cx="48199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日本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010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81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6D95B5FF-F506-69B7-C2B0-884CD2543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6154" y="885785"/>
                <a:ext cx="481990" cy="769441"/>
              </a:xfrm>
              <a:prstGeom prst="rect">
                <a:avLst/>
              </a:prstGeom>
              <a:blipFill>
                <a:blip r:embed="rId14"/>
                <a:stretch>
                  <a:fillRect t="-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椭圆 35">
            <a:extLst>
              <a:ext uri="{FF2B5EF4-FFF2-40B4-BE49-F238E27FC236}">
                <a16:creationId xmlns:a16="http://schemas.microsoft.com/office/drawing/2014/main" id="{E55AFD3C-8B02-1A06-2BC2-1E4A25CBAD4E}"/>
              </a:ext>
            </a:extLst>
          </p:cNvPr>
          <p:cNvSpPr/>
          <p:nvPr/>
        </p:nvSpPr>
        <p:spPr>
          <a:xfrm>
            <a:off x="6545653" y="1846242"/>
            <a:ext cx="508883" cy="5088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297E1D1E-5ACF-808D-5E84-B619E1BA6522}"/>
                  </a:ext>
                </a:extLst>
              </p:cNvPr>
              <p:cNvSpPr txBox="1"/>
              <p:nvPr/>
            </p:nvSpPr>
            <p:spPr>
              <a:xfrm>
                <a:off x="7088531" y="1667497"/>
                <a:ext cx="46679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东京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297E1D1E-5ACF-808D-5E84-B619E1BA6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531" y="1667497"/>
                <a:ext cx="466794" cy="769441"/>
              </a:xfrm>
              <a:prstGeom prst="rect">
                <a:avLst/>
              </a:prstGeom>
              <a:blipFill>
                <a:blip r:embed="rId15"/>
                <a:stretch>
                  <a:fillRect t="-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椭圆 37">
            <a:extLst>
              <a:ext uri="{FF2B5EF4-FFF2-40B4-BE49-F238E27FC236}">
                <a16:creationId xmlns:a16="http://schemas.microsoft.com/office/drawing/2014/main" id="{C326412A-33C1-F991-05D7-F9A5C63CCAC2}"/>
              </a:ext>
            </a:extLst>
          </p:cNvPr>
          <p:cNvSpPr/>
          <p:nvPr/>
        </p:nvSpPr>
        <p:spPr>
          <a:xfrm>
            <a:off x="6545653" y="2748435"/>
            <a:ext cx="508883" cy="5088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38B53E4D-8F7E-E77A-3316-AF3BA6FCF0EC}"/>
                  </a:ext>
                </a:extLst>
              </p:cNvPr>
              <p:cNvSpPr txBox="1"/>
              <p:nvPr/>
            </p:nvSpPr>
            <p:spPr>
              <a:xfrm>
                <a:off x="6806402" y="2470630"/>
                <a:ext cx="1031052" cy="938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东京大学</a:t>
                </a:r>
                <a:endParaRPr lang="en-US" altLang="zh-CN" sz="1100" dirty="0"/>
              </a:p>
              <a:p>
                <a:pPr algn="ctr"/>
                <a:r>
                  <a:rPr lang="zh-CN" altLang="en-US" sz="1100" dirty="0"/>
                  <a:t>（本乡校区）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5841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38B53E4D-8F7E-E77A-3316-AF3BA6FCF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402" y="2470630"/>
                <a:ext cx="1031052" cy="938719"/>
              </a:xfrm>
              <a:prstGeom prst="rect">
                <a:avLst/>
              </a:prstGeom>
              <a:blipFill>
                <a:blip r:embed="rId16"/>
                <a:stretch>
                  <a:fillRect t="-6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椭圆 39">
            <a:extLst>
              <a:ext uri="{FF2B5EF4-FFF2-40B4-BE49-F238E27FC236}">
                <a16:creationId xmlns:a16="http://schemas.microsoft.com/office/drawing/2014/main" id="{68E87198-91B0-9FF0-1C31-BC8C60F507C1}"/>
              </a:ext>
            </a:extLst>
          </p:cNvPr>
          <p:cNvSpPr/>
          <p:nvPr/>
        </p:nvSpPr>
        <p:spPr>
          <a:xfrm>
            <a:off x="5971322" y="3533867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17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0A0CA62-6DB3-8562-C5DE-E0904B896361}"/>
                  </a:ext>
                </a:extLst>
              </p:cNvPr>
              <p:cNvSpPr txBox="1"/>
              <p:nvPr/>
            </p:nvSpPr>
            <p:spPr>
              <a:xfrm>
                <a:off x="5660749" y="4066889"/>
                <a:ext cx="1172116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研究生院计算机</a:t>
                </a:r>
                <a:endParaRPr lang="en-US" altLang="zh-CN" sz="1100" dirty="0"/>
              </a:p>
              <a:p>
                <a:pPr algn="ctr"/>
                <a:r>
                  <a:rPr lang="zh-CN" altLang="en-US" sz="1100" dirty="0"/>
                  <a:t>科学专业办公室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dirty="0" smtClean="0">
                          <a:latin typeface="Cambria Math" panose="02040503050406030204" pitchFamily="18" charset="0"/>
                        </a:rPr>
                        <m:t>4111</m:t>
                      </m:r>
                    </m:oMath>
                  </m:oMathPara>
                </a14:m>
                <a:endParaRPr lang="en-US" altLang="zh-CN" sz="1100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0A0CA62-6DB3-8562-C5DE-E0904B896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749" y="4066889"/>
                <a:ext cx="1172116" cy="600164"/>
              </a:xfrm>
              <a:prstGeom prst="rect">
                <a:avLst/>
              </a:prstGeom>
              <a:blipFill>
                <a:blip r:embed="rId17"/>
                <a:stretch>
                  <a:fillRect t="-1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椭圆 41">
            <a:extLst>
              <a:ext uri="{FF2B5EF4-FFF2-40B4-BE49-F238E27FC236}">
                <a16:creationId xmlns:a16="http://schemas.microsoft.com/office/drawing/2014/main" id="{F97D164D-5AAD-A6F5-37AC-84C7264ACB4E}"/>
              </a:ext>
            </a:extLst>
          </p:cNvPr>
          <p:cNvSpPr/>
          <p:nvPr/>
        </p:nvSpPr>
        <p:spPr>
          <a:xfrm>
            <a:off x="7069212" y="3533867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18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DDE10494-FD1E-B399-C514-5A22D93D377A}"/>
                  </a:ext>
                </a:extLst>
              </p:cNvPr>
              <p:cNvSpPr txBox="1"/>
              <p:nvPr/>
            </p:nvSpPr>
            <p:spPr>
              <a:xfrm>
                <a:off x="6758641" y="4066889"/>
                <a:ext cx="1172117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情报理工学系研</a:t>
                </a:r>
              </a:p>
              <a:p>
                <a:pPr algn="ctr"/>
                <a:r>
                  <a:rPr lang="zh-CN" altLang="en-US" sz="1100" dirty="0"/>
                  <a:t>究科招生办公室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dirty="0" smtClean="0">
                          <a:latin typeface="Cambria Math" panose="02040503050406030204" pitchFamily="18" charset="0"/>
                        </a:rPr>
                        <m:t>7926</m:t>
                      </m:r>
                    </m:oMath>
                  </m:oMathPara>
                </a14:m>
                <a:endParaRPr lang="en-US" altLang="zh-CN" sz="11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DDE10494-FD1E-B399-C514-5A22D93D3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641" y="4066889"/>
                <a:ext cx="1172117" cy="600164"/>
              </a:xfrm>
              <a:prstGeom prst="rect">
                <a:avLst/>
              </a:prstGeom>
              <a:blipFill>
                <a:blip r:embed="rId18"/>
                <a:stretch>
                  <a:fillRect t="-1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椭圆 43">
            <a:extLst>
              <a:ext uri="{FF2B5EF4-FFF2-40B4-BE49-F238E27FC236}">
                <a16:creationId xmlns:a16="http://schemas.microsoft.com/office/drawing/2014/main" id="{CD57D7E9-9C49-8EB7-9052-2B5BD74C04B1}"/>
              </a:ext>
            </a:extLst>
          </p:cNvPr>
          <p:cNvSpPr/>
          <p:nvPr/>
        </p:nvSpPr>
        <p:spPr>
          <a:xfrm>
            <a:off x="9878667" y="1846242"/>
            <a:ext cx="508883" cy="5088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FC479778-CC57-5882-7271-F04B6091037E}"/>
                  </a:ext>
                </a:extLst>
              </p:cNvPr>
              <p:cNvSpPr txBox="1"/>
              <p:nvPr/>
            </p:nvSpPr>
            <p:spPr>
              <a:xfrm>
                <a:off x="10421543" y="1667497"/>
                <a:ext cx="46679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大阪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FC479778-CC57-5882-7271-F04B60910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1543" y="1667497"/>
                <a:ext cx="466794" cy="769441"/>
              </a:xfrm>
              <a:prstGeom prst="rect">
                <a:avLst/>
              </a:prstGeom>
              <a:blipFill>
                <a:blip r:embed="rId19"/>
                <a:stretch>
                  <a:fillRect t="-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椭圆 45">
            <a:extLst>
              <a:ext uri="{FF2B5EF4-FFF2-40B4-BE49-F238E27FC236}">
                <a16:creationId xmlns:a16="http://schemas.microsoft.com/office/drawing/2014/main" id="{FE26F01E-F500-F616-42CB-87656AAA5DDE}"/>
              </a:ext>
            </a:extLst>
          </p:cNvPr>
          <p:cNvSpPr/>
          <p:nvPr/>
        </p:nvSpPr>
        <p:spPr>
          <a:xfrm>
            <a:off x="8903141" y="2748435"/>
            <a:ext cx="508883" cy="5088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20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025D948-D239-17A5-547A-78278EB06584}"/>
                  </a:ext>
                </a:extLst>
              </p:cNvPr>
              <p:cNvSpPr txBox="1"/>
              <p:nvPr/>
            </p:nvSpPr>
            <p:spPr>
              <a:xfrm>
                <a:off x="9304952" y="2469600"/>
                <a:ext cx="748923" cy="938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大阪大学</a:t>
                </a:r>
                <a:endParaRPr lang="en-US" altLang="zh-CN" sz="1100" dirty="0"/>
              </a:p>
              <a:p>
                <a:pPr algn="ctr"/>
                <a:r>
                  <a:rPr lang="zh-CN" altLang="en-US" sz="1100" dirty="0"/>
                  <a:t>吹田校区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6879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025D948-D239-17A5-547A-78278EB06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4952" y="2469600"/>
                <a:ext cx="748923" cy="938719"/>
              </a:xfrm>
              <a:prstGeom prst="rect">
                <a:avLst/>
              </a:prstGeom>
              <a:blipFill>
                <a:blip r:embed="rId20"/>
                <a:stretch>
                  <a:fillRect t="-6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椭圆 47">
            <a:extLst>
              <a:ext uri="{FF2B5EF4-FFF2-40B4-BE49-F238E27FC236}">
                <a16:creationId xmlns:a16="http://schemas.microsoft.com/office/drawing/2014/main" id="{22353F32-CEC6-6F15-DE50-C161CA0810F1}"/>
              </a:ext>
            </a:extLst>
          </p:cNvPr>
          <p:cNvSpPr/>
          <p:nvPr/>
        </p:nvSpPr>
        <p:spPr>
          <a:xfrm>
            <a:off x="8396380" y="3533867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21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CB0D9DD3-2EE4-2D3E-C7CE-93175C975049}"/>
                  </a:ext>
                </a:extLst>
              </p:cNvPr>
              <p:cNvSpPr txBox="1"/>
              <p:nvPr/>
            </p:nvSpPr>
            <p:spPr>
              <a:xfrm>
                <a:off x="8085808" y="4066889"/>
                <a:ext cx="1172116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研究生院信息科</a:t>
                </a:r>
                <a:endParaRPr lang="en-US" altLang="zh-CN" sz="1100" dirty="0"/>
              </a:p>
              <a:p>
                <a:pPr algn="ctr"/>
                <a:r>
                  <a:rPr lang="zh-CN" altLang="en-US" sz="1100" dirty="0"/>
                  <a:t>学研究科办公室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dirty="0" smtClean="0">
                          <a:latin typeface="Cambria Math" panose="02040503050406030204" pitchFamily="18" charset="0"/>
                        </a:rPr>
                        <m:t>4508</m:t>
                      </m:r>
                    </m:oMath>
                  </m:oMathPara>
                </a14:m>
                <a:endParaRPr lang="en-US" altLang="zh-CN" sz="1100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CB0D9DD3-2EE4-2D3E-C7CE-93175C975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5808" y="4066889"/>
                <a:ext cx="1172116" cy="600164"/>
              </a:xfrm>
              <a:prstGeom prst="rect">
                <a:avLst/>
              </a:prstGeom>
              <a:blipFill>
                <a:blip r:embed="rId21"/>
                <a:stretch>
                  <a:fillRect t="-1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椭圆 49">
            <a:extLst>
              <a:ext uri="{FF2B5EF4-FFF2-40B4-BE49-F238E27FC236}">
                <a16:creationId xmlns:a16="http://schemas.microsoft.com/office/drawing/2014/main" id="{F5E51400-1105-A28B-AEE9-A0CAE20C0438}"/>
              </a:ext>
            </a:extLst>
          </p:cNvPr>
          <p:cNvSpPr/>
          <p:nvPr/>
        </p:nvSpPr>
        <p:spPr>
          <a:xfrm>
            <a:off x="9907288" y="3533867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22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78455789-AF79-A993-0197-327B5C3C030D}"/>
                  </a:ext>
                </a:extLst>
              </p:cNvPr>
              <p:cNvSpPr txBox="1"/>
              <p:nvPr/>
            </p:nvSpPr>
            <p:spPr>
              <a:xfrm>
                <a:off x="9596718" y="4066889"/>
                <a:ext cx="117211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生命机能研究科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dirty="0" smtClean="0">
                          <a:latin typeface="Cambria Math" panose="02040503050406030204" pitchFamily="18" charset="0"/>
                        </a:rPr>
                        <m:t>4421</m:t>
                      </m:r>
                    </m:oMath>
                  </m:oMathPara>
                </a14:m>
                <a:endParaRPr lang="en-US" altLang="zh-CN" sz="1100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78455789-AF79-A993-0197-327B5C3C0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6718" y="4066889"/>
                <a:ext cx="1172116" cy="430887"/>
              </a:xfrm>
              <a:prstGeom prst="rect">
                <a:avLst/>
              </a:prstGeom>
              <a:blipFill>
                <a:blip r:embed="rId22"/>
                <a:stretch>
                  <a:fillRect t="-1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椭圆 51">
            <a:extLst>
              <a:ext uri="{FF2B5EF4-FFF2-40B4-BE49-F238E27FC236}">
                <a16:creationId xmlns:a16="http://schemas.microsoft.com/office/drawing/2014/main" id="{000BE004-02DC-10D1-144E-D44999A0FF43}"/>
              </a:ext>
            </a:extLst>
          </p:cNvPr>
          <p:cNvSpPr/>
          <p:nvPr/>
        </p:nvSpPr>
        <p:spPr>
          <a:xfrm>
            <a:off x="10633891" y="2748435"/>
            <a:ext cx="508883" cy="5088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23</a:t>
            </a:r>
            <a:endParaRPr lang="zh-CN" altLang="en-US" dirty="0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5E3FB60C-B150-85E2-8DBA-81BAB6F8BE2E}"/>
              </a:ext>
            </a:extLst>
          </p:cNvPr>
          <p:cNvSpPr/>
          <p:nvPr/>
        </p:nvSpPr>
        <p:spPr>
          <a:xfrm>
            <a:off x="11129191" y="3533867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24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A16A0344-5B99-5FF3-480B-5CA579DD7050}"/>
                  </a:ext>
                </a:extLst>
              </p:cNvPr>
              <p:cNvSpPr txBox="1"/>
              <p:nvPr/>
            </p:nvSpPr>
            <p:spPr>
              <a:xfrm>
                <a:off x="10833286" y="4066889"/>
                <a:ext cx="110069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dirty="0"/>
                  <a:t>信息科学系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dirty="0" smtClean="0">
                          <a:latin typeface="Cambria Math" panose="02040503050406030204" pitchFamily="18" charset="0"/>
                        </a:rPr>
                        <m:t>6618</m:t>
                      </m:r>
                    </m:oMath>
                  </m:oMathPara>
                </a14:m>
                <a:endParaRPr lang="en-US" altLang="zh-CN" sz="11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A16A0344-5B99-5FF3-480B-5CA579DD7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3286" y="4066889"/>
                <a:ext cx="1100691" cy="430887"/>
              </a:xfrm>
              <a:prstGeom prst="rect">
                <a:avLst/>
              </a:prstGeom>
              <a:blipFill>
                <a:blip r:embed="rId23"/>
                <a:stretch>
                  <a:fillRect t="-1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矩形 55">
            <a:extLst>
              <a:ext uri="{FF2B5EF4-FFF2-40B4-BE49-F238E27FC236}">
                <a16:creationId xmlns:a16="http://schemas.microsoft.com/office/drawing/2014/main" id="{022E4B46-40DF-1FD0-1645-C57EC20D1B94}"/>
              </a:ext>
            </a:extLst>
          </p:cNvPr>
          <p:cNvSpPr/>
          <p:nvPr/>
        </p:nvSpPr>
        <p:spPr>
          <a:xfrm>
            <a:off x="4594860" y="5006340"/>
            <a:ext cx="2362553" cy="13944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2C3782B-E87F-484A-69B8-5C15F4C1FBA9}"/>
              </a:ext>
            </a:extLst>
          </p:cNvPr>
          <p:cNvSpPr txBox="1"/>
          <p:nvPr/>
        </p:nvSpPr>
        <p:spPr>
          <a:xfrm>
            <a:off x="3973006" y="53721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图例</a:t>
            </a: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91719371-3E5E-D1D6-F7E1-2CFDF1B56232}"/>
              </a:ext>
            </a:extLst>
          </p:cNvPr>
          <p:cNvSpPr/>
          <p:nvPr/>
        </p:nvSpPr>
        <p:spPr>
          <a:xfrm>
            <a:off x="4758422" y="5292022"/>
            <a:ext cx="508883" cy="5088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1600" dirty="0"/>
              <a:t>编号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7080BB36-4F07-A9A8-FD8C-F3E6C38582D8}"/>
                  </a:ext>
                </a:extLst>
              </p:cNvPr>
              <p:cNvSpPr txBox="1"/>
              <p:nvPr/>
            </p:nvSpPr>
            <p:spPr>
              <a:xfrm>
                <a:off x="5089700" y="5113277"/>
                <a:ext cx="88998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交换节点名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7080BB36-4F07-A9A8-FD8C-F3E6C3858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700" y="5113277"/>
                <a:ext cx="889987" cy="769441"/>
              </a:xfrm>
              <a:prstGeom prst="rect">
                <a:avLst/>
              </a:prstGeom>
              <a:blipFill>
                <a:blip r:embed="rId24"/>
                <a:stretch>
                  <a:fillRect t="-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椭圆 59">
            <a:extLst>
              <a:ext uri="{FF2B5EF4-FFF2-40B4-BE49-F238E27FC236}">
                <a16:creationId xmlns:a16="http://schemas.microsoft.com/office/drawing/2014/main" id="{30466428-A962-5757-C84D-8B21F676FC1F}"/>
              </a:ext>
            </a:extLst>
          </p:cNvPr>
          <p:cNvSpPr/>
          <p:nvPr/>
        </p:nvSpPr>
        <p:spPr>
          <a:xfrm>
            <a:off x="6124483" y="5096183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1600" dirty="0"/>
              <a:t>编号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A43C4EBE-D36F-EAC5-C944-A0F5F764AFE8}"/>
                  </a:ext>
                </a:extLst>
              </p:cNvPr>
              <p:cNvSpPr txBox="1"/>
              <p:nvPr/>
            </p:nvSpPr>
            <p:spPr>
              <a:xfrm>
                <a:off x="5954979" y="5629205"/>
                <a:ext cx="88998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通信终端名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1100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A43C4EBE-D36F-EAC5-C944-A0F5F764AF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4979" y="5629205"/>
                <a:ext cx="889987" cy="430887"/>
              </a:xfrm>
              <a:prstGeom prst="rect">
                <a:avLst/>
              </a:prstGeom>
              <a:blipFill>
                <a:blip r:embed="rId25"/>
                <a:stretch>
                  <a:fillRect t="-1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85CCF62E-A1D1-F9C0-6706-A867D3A8ADC7}"/>
                  </a:ext>
                </a:extLst>
              </p:cNvPr>
              <p:cNvSpPr txBox="1"/>
              <p:nvPr/>
            </p:nvSpPr>
            <p:spPr>
              <a:xfrm>
                <a:off x="5397770" y="6060092"/>
                <a:ext cx="918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zh-CN" altLang="en-US" sz="1200" dirty="0"/>
                  <a:t> 表示空串</a:t>
                </a:r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85CCF62E-A1D1-F9C0-6706-A867D3A8A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770" y="6060092"/>
                <a:ext cx="918906" cy="276999"/>
              </a:xfrm>
              <a:prstGeom prst="rect">
                <a:avLst/>
              </a:prstGeom>
              <a:blipFill>
                <a:blip r:embed="rId26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椭圆 62">
            <a:extLst>
              <a:ext uri="{FF2B5EF4-FFF2-40B4-BE49-F238E27FC236}">
                <a16:creationId xmlns:a16="http://schemas.microsoft.com/office/drawing/2014/main" id="{E715A357-2307-4EE8-5DD0-0C1F039B1F41}"/>
              </a:ext>
            </a:extLst>
          </p:cNvPr>
          <p:cNvSpPr/>
          <p:nvPr/>
        </p:nvSpPr>
        <p:spPr>
          <a:xfrm>
            <a:off x="4283456" y="3083072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59824647-7631-01F4-F729-00988A1F5A66}"/>
                  </a:ext>
                </a:extLst>
              </p:cNvPr>
              <p:cNvSpPr txBox="1"/>
              <p:nvPr/>
            </p:nvSpPr>
            <p:spPr>
              <a:xfrm>
                <a:off x="4113952" y="3616094"/>
                <a:ext cx="889987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广东省</a:t>
                </a:r>
                <a:endParaRPr lang="en-US" altLang="zh-CN" sz="1100" dirty="0"/>
              </a:p>
              <a:p>
                <a:pPr algn="ctr"/>
                <a:r>
                  <a:rPr lang="zh-CN" altLang="en-US" sz="1100" dirty="0"/>
                  <a:t>计算机学会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dirty="0" smtClean="0">
                          <a:latin typeface="Cambria Math" panose="02040503050406030204" pitchFamily="18" charset="0"/>
                        </a:rPr>
                        <m:t>83561784</m:t>
                      </m:r>
                    </m:oMath>
                  </m:oMathPara>
                </a14:m>
                <a:endParaRPr lang="en-US" altLang="zh-CN" sz="110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59824647-7631-01F4-F729-00988A1F5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952" y="3616094"/>
                <a:ext cx="889987" cy="600164"/>
              </a:xfrm>
              <a:prstGeom prst="rect">
                <a:avLst/>
              </a:prstGeom>
              <a:blipFill>
                <a:blip r:embed="rId27"/>
                <a:stretch>
                  <a:fillRect t="-1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5DE3897C-E16A-F2A3-F538-1B822A205AFB}"/>
                  </a:ext>
                </a:extLst>
              </p:cNvPr>
              <p:cNvSpPr txBox="1"/>
              <p:nvPr/>
            </p:nvSpPr>
            <p:spPr>
              <a:xfrm>
                <a:off x="11075354" y="2469600"/>
                <a:ext cx="748923" cy="938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大阪大学</a:t>
                </a:r>
                <a:endParaRPr lang="en-US" altLang="zh-CN" sz="1100" dirty="0"/>
              </a:p>
              <a:p>
                <a:pPr algn="ctr"/>
                <a:r>
                  <a:rPr lang="zh-CN" altLang="en-US" sz="1100" dirty="0"/>
                  <a:t>丰中校区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6850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5DE3897C-E16A-F2A3-F538-1B822A205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5354" y="2469600"/>
                <a:ext cx="748923" cy="938719"/>
              </a:xfrm>
              <a:prstGeom prst="rect">
                <a:avLst/>
              </a:prstGeom>
              <a:blipFill>
                <a:blip r:embed="rId28"/>
                <a:stretch>
                  <a:fillRect t="-6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40BEE911-4036-EB45-3C94-723BE6E65B93}"/>
              </a:ext>
            </a:extLst>
          </p:cNvPr>
          <p:cNvCxnSpPr>
            <a:cxnSpLocks/>
          </p:cNvCxnSpPr>
          <p:nvPr/>
        </p:nvCxnSpPr>
        <p:spPr>
          <a:xfrm flipV="1">
            <a:off x="3440656" y="764263"/>
            <a:ext cx="1393481" cy="3678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21ED57C3-204A-D899-C402-A2E8EDE77F9D}"/>
              </a:ext>
            </a:extLst>
          </p:cNvPr>
          <p:cNvCxnSpPr>
            <a:cxnSpLocks/>
          </p:cNvCxnSpPr>
          <p:nvPr/>
        </p:nvCxnSpPr>
        <p:spPr>
          <a:xfrm flipH="1" flipV="1">
            <a:off x="5361757" y="898056"/>
            <a:ext cx="8956" cy="110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68603840-9A4E-2659-0250-12132E8BDA1E}"/>
              </a:ext>
            </a:extLst>
          </p:cNvPr>
          <p:cNvCxnSpPr>
            <a:cxnSpLocks/>
          </p:cNvCxnSpPr>
          <p:nvPr/>
        </p:nvCxnSpPr>
        <p:spPr>
          <a:xfrm flipH="1" flipV="1">
            <a:off x="6124483" y="739341"/>
            <a:ext cx="1924131" cy="3402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29CAC9A0-299A-6101-CA31-09D9199638A4}"/>
              </a:ext>
            </a:extLst>
          </p:cNvPr>
          <p:cNvCxnSpPr>
            <a:cxnSpLocks/>
          </p:cNvCxnSpPr>
          <p:nvPr/>
        </p:nvCxnSpPr>
        <p:spPr>
          <a:xfrm flipV="1">
            <a:off x="1771974" y="1487548"/>
            <a:ext cx="548949" cy="230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1C1AEB0D-5BFD-35B2-5C31-F9E9599254CF}"/>
              </a:ext>
            </a:extLst>
          </p:cNvPr>
          <p:cNvCxnSpPr>
            <a:cxnSpLocks/>
          </p:cNvCxnSpPr>
          <p:nvPr/>
        </p:nvCxnSpPr>
        <p:spPr>
          <a:xfrm flipH="1" flipV="1">
            <a:off x="3331707" y="1512288"/>
            <a:ext cx="497775" cy="1820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8786CD6E-5DD8-3359-5AE6-2B0D045A45E1}"/>
              </a:ext>
            </a:extLst>
          </p:cNvPr>
          <p:cNvCxnSpPr>
            <a:cxnSpLocks/>
          </p:cNvCxnSpPr>
          <p:nvPr/>
        </p:nvCxnSpPr>
        <p:spPr>
          <a:xfrm flipV="1">
            <a:off x="1337193" y="2499070"/>
            <a:ext cx="296392" cy="4778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9E171E9D-70F8-B352-BF67-1218C9D8CF58}"/>
              </a:ext>
            </a:extLst>
          </p:cNvPr>
          <p:cNvCxnSpPr>
            <a:cxnSpLocks/>
          </p:cNvCxnSpPr>
          <p:nvPr/>
        </p:nvCxnSpPr>
        <p:spPr>
          <a:xfrm flipV="1">
            <a:off x="1344288" y="2494442"/>
            <a:ext cx="312928" cy="15724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70A62641-F1EF-89A1-F221-04D9C403BF4D}"/>
              </a:ext>
            </a:extLst>
          </p:cNvPr>
          <p:cNvCxnSpPr>
            <a:cxnSpLocks/>
          </p:cNvCxnSpPr>
          <p:nvPr/>
        </p:nvCxnSpPr>
        <p:spPr>
          <a:xfrm flipV="1">
            <a:off x="1685351" y="2494442"/>
            <a:ext cx="11127" cy="19154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7AF11855-8BDC-6F1E-9961-C9848F3DC7FD}"/>
              </a:ext>
            </a:extLst>
          </p:cNvPr>
          <p:cNvCxnSpPr>
            <a:cxnSpLocks/>
          </p:cNvCxnSpPr>
          <p:nvPr/>
        </p:nvCxnSpPr>
        <p:spPr>
          <a:xfrm flipH="1" flipV="1">
            <a:off x="1752791" y="2494442"/>
            <a:ext cx="336929" cy="14884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5CFED6EF-6E74-D915-C6F1-31F8E66CFFC0}"/>
              </a:ext>
            </a:extLst>
          </p:cNvPr>
          <p:cNvCxnSpPr>
            <a:cxnSpLocks/>
          </p:cNvCxnSpPr>
          <p:nvPr/>
        </p:nvCxnSpPr>
        <p:spPr>
          <a:xfrm flipH="1" flipV="1">
            <a:off x="1816369" y="2511019"/>
            <a:ext cx="242185" cy="4274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57627F38-AC71-F66D-84B0-EB29B9D1B75C}"/>
              </a:ext>
            </a:extLst>
          </p:cNvPr>
          <p:cNvCxnSpPr>
            <a:cxnSpLocks/>
          </p:cNvCxnSpPr>
          <p:nvPr/>
        </p:nvCxnSpPr>
        <p:spPr>
          <a:xfrm flipV="1">
            <a:off x="3597975" y="2444807"/>
            <a:ext cx="389647" cy="5311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1FA98E19-609B-B537-7810-8D7450E5B8A5}"/>
              </a:ext>
            </a:extLst>
          </p:cNvPr>
          <p:cNvCxnSpPr>
            <a:cxnSpLocks/>
          </p:cNvCxnSpPr>
          <p:nvPr/>
        </p:nvCxnSpPr>
        <p:spPr>
          <a:xfrm flipH="1" flipV="1">
            <a:off x="4213680" y="2459594"/>
            <a:ext cx="345265" cy="5416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ED092C6B-5FF0-05BF-3872-2F7140895E94}"/>
              </a:ext>
            </a:extLst>
          </p:cNvPr>
          <p:cNvCxnSpPr>
            <a:cxnSpLocks/>
          </p:cNvCxnSpPr>
          <p:nvPr/>
        </p:nvCxnSpPr>
        <p:spPr>
          <a:xfrm flipH="1" flipV="1">
            <a:off x="5323592" y="1637281"/>
            <a:ext cx="8956" cy="110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6DCC5A0B-2AE3-5F20-57E6-2D3DF56FD975}"/>
              </a:ext>
            </a:extLst>
          </p:cNvPr>
          <p:cNvCxnSpPr>
            <a:cxnSpLocks/>
          </p:cNvCxnSpPr>
          <p:nvPr/>
        </p:nvCxnSpPr>
        <p:spPr>
          <a:xfrm flipV="1">
            <a:off x="7578095" y="1573523"/>
            <a:ext cx="531548" cy="315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1EAA3DE1-9C8A-2251-11E5-FAFBB5B91773}"/>
              </a:ext>
            </a:extLst>
          </p:cNvPr>
          <p:cNvCxnSpPr>
            <a:cxnSpLocks/>
          </p:cNvCxnSpPr>
          <p:nvPr/>
        </p:nvCxnSpPr>
        <p:spPr>
          <a:xfrm flipH="1" flipV="1">
            <a:off x="9299472" y="1576968"/>
            <a:ext cx="552056" cy="2755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6FD33EA2-2F07-6B8D-204D-9C0E2E54F843}"/>
              </a:ext>
            </a:extLst>
          </p:cNvPr>
          <p:cNvCxnSpPr>
            <a:cxnSpLocks/>
          </p:cNvCxnSpPr>
          <p:nvPr/>
        </p:nvCxnSpPr>
        <p:spPr>
          <a:xfrm flipH="1" flipV="1">
            <a:off x="6800094" y="2494442"/>
            <a:ext cx="8956" cy="110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6E892800-DEA1-EC1A-69E6-9DC421BAF982}"/>
              </a:ext>
            </a:extLst>
          </p:cNvPr>
          <p:cNvCxnSpPr>
            <a:cxnSpLocks/>
          </p:cNvCxnSpPr>
          <p:nvPr/>
        </p:nvCxnSpPr>
        <p:spPr>
          <a:xfrm flipV="1">
            <a:off x="6394643" y="3238649"/>
            <a:ext cx="185401" cy="238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A5A94E5C-74D0-6AD8-768A-43C3F4400888}"/>
              </a:ext>
            </a:extLst>
          </p:cNvPr>
          <p:cNvCxnSpPr>
            <a:cxnSpLocks/>
          </p:cNvCxnSpPr>
          <p:nvPr/>
        </p:nvCxnSpPr>
        <p:spPr>
          <a:xfrm flipH="1" flipV="1">
            <a:off x="7008080" y="3257318"/>
            <a:ext cx="184871" cy="2200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650885DD-1E23-D1A3-A502-85C245720E5A}"/>
              </a:ext>
            </a:extLst>
          </p:cNvPr>
          <p:cNvCxnSpPr>
            <a:cxnSpLocks/>
          </p:cNvCxnSpPr>
          <p:nvPr/>
        </p:nvCxnSpPr>
        <p:spPr>
          <a:xfrm flipV="1">
            <a:off x="9298651" y="2222500"/>
            <a:ext cx="491904" cy="3827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45D46ACA-75A0-A4DB-D024-16A8DF7671F2}"/>
              </a:ext>
            </a:extLst>
          </p:cNvPr>
          <p:cNvCxnSpPr>
            <a:cxnSpLocks/>
          </p:cNvCxnSpPr>
          <p:nvPr/>
        </p:nvCxnSpPr>
        <p:spPr>
          <a:xfrm flipH="1" flipV="1">
            <a:off x="10387550" y="2273785"/>
            <a:ext cx="392728" cy="392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5DE2C876-7A89-C6EF-D145-448D2495A381}"/>
              </a:ext>
            </a:extLst>
          </p:cNvPr>
          <p:cNvCxnSpPr>
            <a:cxnSpLocks/>
          </p:cNvCxnSpPr>
          <p:nvPr/>
        </p:nvCxnSpPr>
        <p:spPr>
          <a:xfrm flipV="1">
            <a:off x="8746872" y="3247983"/>
            <a:ext cx="185401" cy="238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ABF5ABBE-ADFC-CD2B-B66F-9B9A0B942F87}"/>
              </a:ext>
            </a:extLst>
          </p:cNvPr>
          <p:cNvCxnSpPr>
            <a:cxnSpLocks/>
          </p:cNvCxnSpPr>
          <p:nvPr/>
        </p:nvCxnSpPr>
        <p:spPr>
          <a:xfrm flipH="1" flipV="1">
            <a:off x="9373736" y="3281134"/>
            <a:ext cx="489480" cy="2500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13AD25F0-5F75-3DE9-5900-3E64FD7602C3}"/>
              </a:ext>
            </a:extLst>
          </p:cNvPr>
          <p:cNvCxnSpPr>
            <a:cxnSpLocks/>
          </p:cNvCxnSpPr>
          <p:nvPr/>
        </p:nvCxnSpPr>
        <p:spPr>
          <a:xfrm flipH="1" flipV="1">
            <a:off x="11006665" y="3283932"/>
            <a:ext cx="184871" cy="2200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454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163</Words>
  <Application>Microsoft Office PowerPoint</Application>
  <PresentationFormat>宽屏</PresentationFormat>
  <Paragraphs>116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思进 彭</dc:creator>
  <cp:lastModifiedBy>鸿基 陈</cp:lastModifiedBy>
  <cp:revision>7</cp:revision>
  <dcterms:created xsi:type="dcterms:W3CDTF">2024-05-24T04:32:02Z</dcterms:created>
  <dcterms:modified xsi:type="dcterms:W3CDTF">2024-05-24T21:48:16Z</dcterms:modified>
</cp:coreProperties>
</file>