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04" autoAdjust="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14858-1966-91EC-EC8F-E42766EF2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71CB1-177B-C588-B537-9F2DAFDE2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5588E-0036-C34B-4990-2D40562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3804A-9CFD-789F-15E1-C1B4AD37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C164A-FF64-85C9-7025-4D050FD3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652B3-785F-4733-508F-665D404D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F23852-6919-704E-BAB9-4962CFC60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019E6-BF20-FE25-A929-8B6FC865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64463-93E9-D1E8-5B5B-81C719F5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7AD6A-8046-4BE6-17D1-10EA6C8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97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16392A-494A-D2F8-6925-D71938A1B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C6AF59-E12C-5482-17EE-FB8CC0D9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A66C5D-CAE4-59FE-D1E4-16F23E7B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15A4E-B169-E416-0C60-5D46F6FE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23DE7-F945-362E-3827-9A5B480A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36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3D301-CEF7-FC32-B5AF-2D17641C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011DE-A4D5-08DB-7CE3-02AAF41E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AED12-AF1B-3A38-4BB1-E0DFF430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D292C-DAAD-E82B-C7B6-68A6FBEC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5F2B3-AC36-D8DD-0A76-9BEE3151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10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462EA-467B-B482-8D9D-CECAF377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7FFCD2-57B2-7215-AAF7-B93E8766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77844-50D2-3972-26A0-8058EF4B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F2AC3-149C-F409-4E4F-3986B888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9056A-BFAC-9229-DEF9-F5C9A1D9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7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0221-C9DE-3512-6835-0F2F8333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A6258B-15A5-2DFB-7816-4B295A25B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3E78B-D1D3-8836-7954-1661F3A83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50BF2-45F5-D98D-9FCD-964340AE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1E9C35-E096-B7D5-6C7D-1B40D09E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08599-80FB-0C34-6D08-2E9DBF3F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88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F25DD-5838-FD84-34F2-1646A173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C428C-2A06-4E8B-D70F-A1C0FFE7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F938B2-03C2-7386-0150-459A95696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4D7EF0-70B4-4AAE-AF40-3AF16583E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5244CB-154E-149B-6280-2E9E2A09D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7D4CC2-E138-D534-0183-AB3A9714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F3FD7C-BD3B-C895-2A79-5019FEC1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CDF553-7B0D-B9E4-EF4C-462025A4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9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AAEC0-3A19-DF54-66EB-BAA83FB9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B7D157-EDE1-62EC-2FA0-C01264CA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FB3D2E-0B40-E78B-9BF1-83912DEB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A8255-A5AA-A2AB-47AF-364E3B92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2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A0E9E7-15B6-4892-9004-0BA2A74D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6D89C2-A9FF-8470-52B1-1FA1A95A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1412F9-0137-5148-28CD-C133D5CF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8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7AF4-A2A0-C3F8-6B1E-7B2F2F28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36FA9-B746-7090-8424-E0F8F54A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1AC311-99B3-906A-A421-40E05248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EBB839-1B10-038B-49C3-6720A148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D718A1-F5FC-27D6-78AE-B81378F7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9C6C3-FB27-0BAB-8671-7EEEE960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5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97FA9-6691-9E58-8206-EA1C80B3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E5FFF3-BD7B-11CA-FE6A-4523C1A25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4B2CAA-5B78-EC70-98BE-F9E2437D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14EE14-C135-8F16-D8BE-352D3809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89E0A-F37A-99DF-FDE1-0144D5B6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60A30-0E49-9C05-E9EB-D182D816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90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9F7D99-EECA-A50D-8AC8-465EFF5B2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D70A67-FBFE-E677-AA3F-08898B108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D6B47-A7BD-051E-1E13-F90D9F27A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7A59-7F1A-41A7-BEDC-8F314985E9CC}" type="datetimeFigureOut">
              <a:rPr lang="zh-CN" altLang="en-US" smtClean="0"/>
              <a:t>2024/5/25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D8284-B5E8-2683-6E10-29553FA85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C2F4F-DFB9-7C2E-1207-EB40B1FEF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83B07-240B-4B5B-85AE-DC39F39658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46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30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70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10" Type="http://schemas.openxmlformats.org/officeDocument/2006/relationships/image" Target="../media/image40.png"/><Relationship Id="rId19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130.png"/><Relationship Id="rId3" Type="http://schemas.openxmlformats.org/officeDocument/2006/relationships/image" Target="../media/image2.png"/><Relationship Id="rId21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70.png"/><Relationship Id="rId23" Type="http://schemas.openxmlformats.org/officeDocument/2006/relationships/image" Target="../media/image18.png"/><Relationship Id="rId28" Type="http://schemas.openxmlformats.org/officeDocument/2006/relationships/image" Target="../media/image20.png"/><Relationship Id="rId10" Type="http://schemas.openxmlformats.org/officeDocument/2006/relationships/image" Target="../media/image40.png"/><Relationship Id="rId19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0.png"/><Relationship Id="rId22" Type="http://schemas.openxmlformats.org/officeDocument/2006/relationships/image" Target="../media/image17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9778EE7-C6B7-C2D1-FAAC-C2F0BDF16DCF}"/>
              </a:ext>
            </a:extLst>
          </p:cNvPr>
          <p:cNvSpPr/>
          <p:nvPr/>
        </p:nvSpPr>
        <p:spPr>
          <a:xfrm>
            <a:off x="5082287" y="30736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/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全球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blipFill>
                <a:blip r:embed="rId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9FAD6BA-BE6C-FB64-1394-745710E7085E}"/>
              </a:ext>
            </a:extLst>
          </p:cNvPr>
          <p:cNvSpPr/>
          <p:nvPr/>
        </p:nvSpPr>
        <p:spPr>
          <a:xfrm>
            <a:off x="2354912" y="10795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/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blipFill>
                <a:blip r:embed="rId3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BBD10261-C99C-29DF-545D-D06C5A4BBC0E}"/>
              </a:ext>
            </a:extLst>
          </p:cNvPr>
          <p:cNvSpPr/>
          <p:nvPr/>
        </p:nvSpPr>
        <p:spPr>
          <a:xfrm>
            <a:off x="1406175" y="185430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/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blipFill>
                <a:blip r:embed="rId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833E0FA0-5920-19C0-C263-D77EDA0397A0}"/>
              </a:ext>
            </a:extLst>
          </p:cNvPr>
          <p:cNvSpPr/>
          <p:nvPr/>
        </p:nvSpPr>
        <p:spPr>
          <a:xfrm>
            <a:off x="683239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/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后勤服务中心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62793001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blipFill>
                <a:blip r:embed="rId5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6479DDB1-3360-32AF-52A4-6A817CA2B654}"/>
              </a:ext>
            </a:extLst>
          </p:cNvPr>
          <p:cNvSpPr/>
          <p:nvPr/>
        </p:nvSpPr>
        <p:spPr>
          <a:xfrm>
            <a:off x="676252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/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62770334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blipFill>
                <a:blip r:embed="rId6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5018FD59-212B-9795-7347-4943243A77A4}"/>
              </a:ext>
            </a:extLst>
          </p:cNvPr>
          <p:cNvSpPr/>
          <p:nvPr/>
        </p:nvSpPr>
        <p:spPr>
          <a:xfrm>
            <a:off x="1448068" y="4759000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/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清华大学计算机系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62783054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blipFill>
                <a:blip r:embed="rId7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ED480947-1B5B-DC50-6FD3-EE1F7AAEEE7F}"/>
              </a:ext>
            </a:extLst>
          </p:cNvPr>
          <p:cNvSpPr/>
          <p:nvPr/>
        </p:nvSpPr>
        <p:spPr>
          <a:xfrm>
            <a:off x="2228058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/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计算机学院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62757487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blipFill>
                <a:blip r:embed="rId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773B6181-1073-B6B4-9260-941E716C7A7D}"/>
              </a:ext>
            </a:extLst>
          </p:cNvPr>
          <p:cNvSpPr/>
          <p:nvPr/>
        </p:nvSpPr>
        <p:spPr>
          <a:xfrm>
            <a:off x="2228058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/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62562503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blipFill>
                <a:blip r:embed="rId9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06157855-7E6C-68B4-D74B-1F93B02C55A3}"/>
              </a:ext>
            </a:extLst>
          </p:cNvPr>
          <p:cNvSpPr/>
          <p:nvPr/>
        </p:nvSpPr>
        <p:spPr>
          <a:xfrm>
            <a:off x="3805864" y="1878423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/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blipFill>
                <a:blip r:embed="rId10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8403CEDD-C75C-8343-7AEE-E03A2FB0D09B}"/>
              </a:ext>
            </a:extLst>
          </p:cNvPr>
          <p:cNvSpPr/>
          <p:nvPr/>
        </p:nvSpPr>
        <p:spPr>
          <a:xfrm>
            <a:off x="3317442" y="3084689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/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（广州）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88331234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blipFill>
                <a:blip r:embed="rId1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20257B5-AEEC-7C97-38AD-472C8D3B7094}"/>
              </a:ext>
            </a:extLst>
          </p:cNvPr>
          <p:cNvSpPr/>
          <p:nvPr/>
        </p:nvSpPr>
        <p:spPr>
          <a:xfrm>
            <a:off x="5080954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/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中国香港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852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blipFill>
                <a:blip r:embed="rId1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448EF4BA-5E21-5E22-4B08-CF677F2694FF}"/>
              </a:ext>
            </a:extLst>
          </p:cNvPr>
          <p:cNvSpPr/>
          <p:nvPr/>
        </p:nvSpPr>
        <p:spPr>
          <a:xfrm>
            <a:off x="5071089" y="18489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/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计算机科学与工程系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23587000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blipFill>
                <a:blip r:embed="rId13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05B7A2C5-4E29-7D7E-6195-F0927406E5ED}"/>
              </a:ext>
            </a:extLst>
          </p:cNvPr>
          <p:cNvSpPr/>
          <p:nvPr/>
        </p:nvSpPr>
        <p:spPr>
          <a:xfrm>
            <a:off x="8240880" y="1064530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/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日本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blipFill>
                <a:blip r:embed="rId14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E55AFD3C-8B02-1A06-2BC2-1E4A25CBAD4E}"/>
              </a:ext>
            </a:extLst>
          </p:cNvPr>
          <p:cNvSpPr/>
          <p:nvPr/>
        </p:nvSpPr>
        <p:spPr>
          <a:xfrm>
            <a:off x="6545653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/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blipFill>
                <a:blip r:embed="rId1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326412A-33C1-F991-05D7-F9A5C63CCAC2}"/>
              </a:ext>
            </a:extLst>
          </p:cNvPr>
          <p:cNvSpPr/>
          <p:nvPr/>
        </p:nvSpPr>
        <p:spPr>
          <a:xfrm>
            <a:off x="6545653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/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（本乡校区）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5841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blipFill>
                <a:blip r:embed="rId16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68E87198-91B0-9FF0-1C31-BC8C60F507C1}"/>
              </a:ext>
            </a:extLst>
          </p:cNvPr>
          <p:cNvSpPr/>
          <p:nvPr/>
        </p:nvSpPr>
        <p:spPr>
          <a:xfrm>
            <a:off x="597132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/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研究生院计算机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科学专业办公室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4111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blipFill>
                <a:blip r:embed="rId1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F97D164D-5AAD-A6F5-37AC-84C7264ACB4E}"/>
              </a:ext>
            </a:extLst>
          </p:cNvPr>
          <p:cNvSpPr/>
          <p:nvPr/>
        </p:nvSpPr>
        <p:spPr>
          <a:xfrm>
            <a:off x="706921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/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情报理工学系研</a:t>
                </a:r>
              </a:p>
              <a:p>
                <a:pPr algn="ctr"/>
                <a:r>
                  <a:rPr lang="zh-CN" altLang="en-US" sz="1100" dirty="0"/>
                  <a:t>究科招生办公室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7926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blipFill>
                <a:blip r:embed="rId1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CD57D7E9-9C49-8EB7-9052-2B5BD74C04B1}"/>
              </a:ext>
            </a:extLst>
          </p:cNvPr>
          <p:cNvSpPr/>
          <p:nvPr/>
        </p:nvSpPr>
        <p:spPr>
          <a:xfrm>
            <a:off x="9878667" y="184624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/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blipFill>
                <a:blip r:embed="rId19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FE26F01E-F500-F616-42CB-87656AAA5DDE}"/>
              </a:ext>
            </a:extLst>
          </p:cNvPr>
          <p:cNvSpPr/>
          <p:nvPr/>
        </p:nvSpPr>
        <p:spPr>
          <a:xfrm>
            <a:off x="890314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/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吹田校区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6879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blipFill>
                <a:blip r:embed="rId20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22353F32-CEC6-6F15-DE50-C161CA0810F1}"/>
              </a:ext>
            </a:extLst>
          </p:cNvPr>
          <p:cNvSpPr/>
          <p:nvPr/>
        </p:nvSpPr>
        <p:spPr>
          <a:xfrm>
            <a:off x="8396380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/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研究生院信息科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学研究科办公室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4508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blipFill>
                <a:blip r:embed="rId2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F5E51400-1105-A28B-AEE9-A0CAE20C0438}"/>
              </a:ext>
            </a:extLst>
          </p:cNvPr>
          <p:cNvSpPr/>
          <p:nvPr/>
        </p:nvSpPr>
        <p:spPr>
          <a:xfrm>
            <a:off x="9907288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/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生命机能研究科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4421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blipFill>
                <a:blip r:embed="rId2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000BE004-02DC-10D1-144E-D44999A0FF43}"/>
              </a:ext>
            </a:extLst>
          </p:cNvPr>
          <p:cNvSpPr/>
          <p:nvPr/>
        </p:nvSpPr>
        <p:spPr>
          <a:xfrm>
            <a:off x="10633891" y="2748435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23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E3FB60C-B150-85E2-8DBA-81BAB6F8BE2E}"/>
              </a:ext>
            </a:extLst>
          </p:cNvPr>
          <p:cNvSpPr/>
          <p:nvPr/>
        </p:nvSpPr>
        <p:spPr>
          <a:xfrm>
            <a:off x="11129191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/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信息科学系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6618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blipFill>
                <a:blip r:embed="rId2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22E4B46-40DF-1FD0-1645-C57EC20D1B94}"/>
              </a:ext>
            </a:extLst>
          </p:cNvPr>
          <p:cNvSpPr/>
          <p:nvPr/>
        </p:nvSpPr>
        <p:spPr>
          <a:xfrm>
            <a:off x="4594860" y="5006340"/>
            <a:ext cx="2362553" cy="1394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C3782B-E87F-484A-69B8-5C15F4C1FBA9}"/>
              </a:ext>
            </a:extLst>
          </p:cNvPr>
          <p:cNvSpPr txBox="1"/>
          <p:nvPr/>
        </p:nvSpPr>
        <p:spPr>
          <a:xfrm>
            <a:off x="3973006" y="5372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图例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1719371-3E5E-D1D6-F7E1-2CFDF1B56232}"/>
              </a:ext>
            </a:extLst>
          </p:cNvPr>
          <p:cNvSpPr/>
          <p:nvPr/>
        </p:nvSpPr>
        <p:spPr>
          <a:xfrm>
            <a:off x="4758422" y="5292022"/>
            <a:ext cx="508883" cy="508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/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交换节点名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blipFill>
                <a:blip r:embed="rId2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30466428-A962-5757-C84D-8B21F676FC1F}"/>
              </a:ext>
            </a:extLst>
          </p:cNvPr>
          <p:cNvSpPr/>
          <p:nvPr/>
        </p:nvSpPr>
        <p:spPr>
          <a:xfrm>
            <a:off x="6124483" y="50961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/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通信终端名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blipFill>
                <a:blip r:embed="rId25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/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200" dirty="0"/>
                  <a:t> 表示空串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blipFill>
                <a:blip r:embed="rId2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E715A357-2307-4EE8-5DD0-0C1F039B1F41}"/>
              </a:ext>
            </a:extLst>
          </p:cNvPr>
          <p:cNvSpPr/>
          <p:nvPr/>
        </p:nvSpPr>
        <p:spPr>
          <a:xfrm>
            <a:off x="4283456" y="3083072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/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广东省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83561784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blipFill>
                <a:blip r:embed="rId2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/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丰中校区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6850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blipFill>
                <a:blip r:embed="rId28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BEE911-4036-EB45-3C94-723BE6E65B93}"/>
              </a:ext>
            </a:extLst>
          </p:cNvPr>
          <p:cNvCxnSpPr>
            <a:cxnSpLocks/>
          </p:cNvCxnSpPr>
          <p:nvPr/>
        </p:nvCxnSpPr>
        <p:spPr>
          <a:xfrm flipV="1">
            <a:off x="3440656" y="764263"/>
            <a:ext cx="1393481" cy="36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ED57C3-204A-D899-C402-A2E8EDE77F9D}"/>
              </a:ext>
            </a:extLst>
          </p:cNvPr>
          <p:cNvCxnSpPr>
            <a:cxnSpLocks/>
          </p:cNvCxnSpPr>
          <p:nvPr/>
        </p:nvCxnSpPr>
        <p:spPr>
          <a:xfrm flipH="1" flipV="1">
            <a:off x="5361757" y="898056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8603840-9A4E-2659-0250-12132E8BDA1E}"/>
              </a:ext>
            </a:extLst>
          </p:cNvPr>
          <p:cNvCxnSpPr>
            <a:cxnSpLocks/>
          </p:cNvCxnSpPr>
          <p:nvPr/>
        </p:nvCxnSpPr>
        <p:spPr>
          <a:xfrm flipH="1" flipV="1">
            <a:off x="6124483" y="739341"/>
            <a:ext cx="1924131" cy="340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CAC9A0-299A-6101-CA31-09D9199638A4}"/>
              </a:ext>
            </a:extLst>
          </p:cNvPr>
          <p:cNvCxnSpPr>
            <a:cxnSpLocks/>
          </p:cNvCxnSpPr>
          <p:nvPr/>
        </p:nvCxnSpPr>
        <p:spPr>
          <a:xfrm flipV="1">
            <a:off x="1771974" y="1487548"/>
            <a:ext cx="548949" cy="23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AEB0D-5BFD-35B2-5C31-F9E9599254CF}"/>
              </a:ext>
            </a:extLst>
          </p:cNvPr>
          <p:cNvCxnSpPr>
            <a:cxnSpLocks/>
          </p:cNvCxnSpPr>
          <p:nvPr/>
        </p:nvCxnSpPr>
        <p:spPr>
          <a:xfrm flipH="1" flipV="1">
            <a:off x="3331707" y="1512288"/>
            <a:ext cx="497775" cy="182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786CD6E-5DD8-3359-5AE6-2B0D045A45E1}"/>
              </a:ext>
            </a:extLst>
          </p:cNvPr>
          <p:cNvCxnSpPr>
            <a:cxnSpLocks/>
          </p:cNvCxnSpPr>
          <p:nvPr/>
        </p:nvCxnSpPr>
        <p:spPr>
          <a:xfrm flipV="1">
            <a:off x="1337193" y="2499070"/>
            <a:ext cx="296392" cy="47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E171E9D-70F8-B352-BF67-1218C9D8CF58}"/>
              </a:ext>
            </a:extLst>
          </p:cNvPr>
          <p:cNvCxnSpPr>
            <a:cxnSpLocks/>
          </p:cNvCxnSpPr>
          <p:nvPr/>
        </p:nvCxnSpPr>
        <p:spPr>
          <a:xfrm flipV="1">
            <a:off x="1344288" y="2494442"/>
            <a:ext cx="312928" cy="157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0A62641-F1EF-89A1-F221-04D9C403BF4D}"/>
              </a:ext>
            </a:extLst>
          </p:cNvPr>
          <p:cNvCxnSpPr>
            <a:cxnSpLocks/>
          </p:cNvCxnSpPr>
          <p:nvPr/>
        </p:nvCxnSpPr>
        <p:spPr>
          <a:xfrm flipV="1">
            <a:off x="1685351" y="2494442"/>
            <a:ext cx="11127" cy="191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AF11855-8BDC-6F1E-9961-C9848F3DC7FD}"/>
              </a:ext>
            </a:extLst>
          </p:cNvPr>
          <p:cNvCxnSpPr>
            <a:cxnSpLocks/>
          </p:cNvCxnSpPr>
          <p:nvPr/>
        </p:nvCxnSpPr>
        <p:spPr>
          <a:xfrm flipH="1" flipV="1">
            <a:off x="1752791" y="2494442"/>
            <a:ext cx="336929" cy="1488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CFED6EF-6E74-D915-C6F1-31F8E66CFFC0}"/>
              </a:ext>
            </a:extLst>
          </p:cNvPr>
          <p:cNvCxnSpPr>
            <a:cxnSpLocks/>
          </p:cNvCxnSpPr>
          <p:nvPr/>
        </p:nvCxnSpPr>
        <p:spPr>
          <a:xfrm flipH="1" flipV="1">
            <a:off x="1816369" y="2511019"/>
            <a:ext cx="242185" cy="42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7627F38-AC71-F66D-84B0-EB29B9D1B75C}"/>
              </a:ext>
            </a:extLst>
          </p:cNvPr>
          <p:cNvCxnSpPr>
            <a:cxnSpLocks/>
          </p:cNvCxnSpPr>
          <p:nvPr/>
        </p:nvCxnSpPr>
        <p:spPr>
          <a:xfrm flipV="1">
            <a:off x="3597975" y="2444807"/>
            <a:ext cx="389647" cy="531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A98E19-609B-B537-7810-8D7450E5B8A5}"/>
              </a:ext>
            </a:extLst>
          </p:cNvPr>
          <p:cNvCxnSpPr>
            <a:cxnSpLocks/>
          </p:cNvCxnSpPr>
          <p:nvPr/>
        </p:nvCxnSpPr>
        <p:spPr>
          <a:xfrm flipH="1" flipV="1">
            <a:off x="4213680" y="2459594"/>
            <a:ext cx="345265" cy="54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D092C6B-5FF0-05BF-3872-2F7140895E94}"/>
              </a:ext>
            </a:extLst>
          </p:cNvPr>
          <p:cNvCxnSpPr>
            <a:cxnSpLocks/>
          </p:cNvCxnSpPr>
          <p:nvPr/>
        </p:nvCxnSpPr>
        <p:spPr>
          <a:xfrm flipH="1" flipV="1">
            <a:off x="5323592" y="1637281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DCC5A0B-2AE3-5F20-57E6-2D3DF56FD975}"/>
              </a:ext>
            </a:extLst>
          </p:cNvPr>
          <p:cNvCxnSpPr>
            <a:cxnSpLocks/>
          </p:cNvCxnSpPr>
          <p:nvPr/>
        </p:nvCxnSpPr>
        <p:spPr>
          <a:xfrm flipV="1">
            <a:off x="7578095" y="1573523"/>
            <a:ext cx="531548" cy="3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AA3DE1-9C8A-2251-11E5-FAFBB5B91773}"/>
              </a:ext>
            </a:extLst>
          </p:cNvPr>
          <p:cNvCxnSpPr>
            <a:cxnSpLocks/>
          </p:cNvCxnSpPr>
          <p:nvPr/>
        </p:nvCxnSpPr>
        <p:spPr>
          <a:xfrm flipH="1" flipV="1">
            <a:off x="9299472" y="1576968"/>
            <a:ext cx="552056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FD33EA2-2F07-6B8D-204D-9C0E2E54F843}"/>
              </a:ext>
            </a:extLst>
          </p:cNvPr>
          <p:cNvCxnSpPr>
            <a:cxnSpLocks/>
          </p:cNvCxnSpPr>
          <p:nvPr/>
        </p:nvCxnSpPr>
        <p:spPr>
          <a:xfrm flipH="1" flipV="1">
            <a:off x="6800094" y="2494442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E892800-DEA1-EC1A-69E6-9DC421BAF982}"/>
              </a:ext>
            </a:extLst>
          </p:cNvPr>
          <p:cNvCxnSpPr>
            <a:cxnSpLocks/>
          </p:cNvCxnSpPr>
          <p:nvPr/>
        </p:nvCxnSpPr>
        <p:spPr>
          <a:xfrm flipV="1">
            <a:off x="6394643" y="3238649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5A94E5C-74D0-6AD8-768A-43C3F4400888}"/>
              </a:ext>
            </a:extLst>
          </p:cNvPr>
          <p:cNvCxnSpPr>
            <a:cxnSpLocks/>
          </p:cNvCxnSpPr>
          <p:nvPr/>
        </p:nvCxnSpPr>
        <p:spPr>
          <a:xfrm flipH="1" flipV="1">
            <a:off x="7008080" y="3257318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50885DD-1E23-D1A3-A502-85C245720E5A}"/>
              </a:ext>
            </a:extLst>
          </p:cNvPr>
          <p:cNvCxnSpPr>
            <a:cxnSpLocks/>
          </p:cNvCxnSpPr>
          <p:nvPr/>
        </p:nvCxnSpPr>
        <p:spPr>
          <a:xfrm flipV="1">
            <a:off x="9298651" y="2222500"/>
            <a:ext cx="491904" cy="38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5D46ACA-75A0-A4DB-D024-16A8DF7671F2}"/>
              </a:ext>
            </a:extLst>
          </p:cNvPr>
          <p:cNvCxnSpPr>
            <a:cxnSpLocks/>
          </p:cNvCxnSpPr>
          <p:nvPr/>
        </p:nvCxnSpPr>
        <p:spPr>
          <a:xfrm flipH="1" flipV="1">
            <a:off x="10387550" y="2273785"/>
            <a:ext cx="392728" cy="39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DE2C876-7A89-C6EF-D145-448D2495A381}"/>
              </a:ext>
            </a:extLst>
          </p:cNvPr>
          <p:cNvCxnSpPr>
            <a:cxnSpLocks/>
          </p:cNvCxnSpPr>
          <p:nvPr/>
        </p:nvCxnSpPr>
        <p:spPr>
          <a:xfrm flipV="1">
            <a:off x="8746872" y="3247983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BF5ABBE-ADFC-CD2B-B66F-9B9A0B942F87}"/>
              </a:ext>
            </a:extLst>
          </p:cNvPr>
          <p:cNvCxnSpPr>
            <a:cxnSpLocks/>
          </p:cNvCxnSpPr>
          <p:nvPr/>
        </p:nvCxnSpPr>
        <p:spPr>
          <a:xfrm flipH="1" flipV="1">
            <a:off x="9373736" y="3281134"/>
            <a:ext cx="489480" cy="25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3AD25F0-5F75-3DE9-5900-3E64FD7602C3}"/>
              </a:ext>
            </a:extLst>
          </p:cNvPr>
          <p:cNvCxnSpPr>
            <a:cxnSpLocks/>
          </p:cNvCxnSpPr>
          <p:nvPr/>
        </p:nvCxnSpPr>
        <p:spPr>
          <a:xfrm flipH="1" flipV="1">
            <a:off x="11006665" y="3283932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9778EE7-C6B7-C2D1-FAAC-C2F0BDF16DCF}"/>
              </a:ext>
            </a:extLst>
          </p:cNvPr>
          <p:cNvSpPr/>
          <p:nvPr/>
        </p:nvSpPr>
        <p:spPr>
          <a:xfrm>
            <a:off x="5082287" y="307360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/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全球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D8A5AC-B62B-680C-6C74-D8C2B4CD2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54" y="128615"/>
                <a:ext cx="466794" cy="769441"/>
              </a:xfrm>
              <a:prstGeom prst="rect">
                <a:avLst/>
              </a:prstGeom>
              <a:blipFill>
                <a:blip r:embed="rId2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59FAD6BA-BE6C-FB64-1394-745710E7085E}"/>
              </a:ext>
            </a:extLst>
          </p:cNvPr>
          <p:cNvSpPr/>
          <p:nvPr/>
        </p:nvSpPr>
        <p:spPr>
          <a:xfrm>
            <a:off x="2354912" y="107954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/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16F1A7B-6297-D0EF-B9F0-3A48C6ECC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784" y="900797"/>
                <a:ext cx="466794" cy="769441"/>
              </a:xfrm>
              <a:prstGeom prst="rect">
                <a:avLst/>
              </a:prstGeom>
              <a:blipFill>
                <a:blip r:embed="rId3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>
            <a:extLst>
              <a:ext uri="{FF2B5EF4-FFF2-40B4-BE49-F238E27FC236}">
                <a16:creationId xmlns:a16="http://schemas.microsoft.com/office/drawing/2014/main" id="{BBD10261-C99C-29DF-545D-D06C5A4BBC0E}"/>
              </a:ext>
            </a:extLst>
          </p:cNvPr>
          <p:cNvSpPr/>
          <p:nvPr/>
        </p:nvSpPr>
        <p:spPr>
          <a:xfrm>
            <a:off x="1406175" y="185430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/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A80B208-7231-BEC6-8F39-2DA9F467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052" y="1675560"/>
                <a:ext cx="466794" cy="769441"/>
              </a:xfrm>
              <a:prstGeom prst="rect">
                <a:avLst/>
              </a:prstGeom>
              <a:blipFill>
                <a:blip r:embed="rId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833E0FA0-5920-19C0-C263-D77EDA0397A0}"/>
              </a:ext>
            </a:extLst>
          </p:cNvPr>
          <p:cNvSpPr/>
          <p:nvPr/>
        </p:nvSpPr>
        <p:spPr>
          <a:xfrm>
            <a:off x="683239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/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后勤服务中心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62793001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24B20D6-AC46-48C0-CA49-8550FB0F5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3" y="3315738"/>
                <a:ext cx="1031051" cy="600164"/>
              </a:xfrm>
              <a:prstGeom prst="rect">
                <a:avLst/>
              </a:prstGeom>
              <a:blipFill>
                <a:blip r:embed="rId5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6479DDB1-3360-32AF-52A4-6A817CA2B654}"/>
              </a:ext>
            </a:extLst>
          </p:cNvPr>
          <p:cNvSpPr/>
          <p:nvPr/>
        </p:nvSpPr>
        <p:spPr>
          <a:xfrm>
            <a:off x="676252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/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62770334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DE4322-1E24-834B-8C24-31AB83D70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00" y="4409926"/>
                <a:ext cx="889987" cy="600164"/>
              </a:xfrm>
              <a:prstGeom prst="rect">
                <a:avLst/>
              </a:prstGeom>
              <a:blipFill>
                <a:blip r:embed="rId6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5018FD59-212B-9795-7347-4943243A77A4}"/>
              </a:ext>
            </a:extLst>
          </p:cNvPr>
          <p:cNvSpPr/>
          <p:nvPr/>
        </p:nvSpPr>
        <p:spPr>
          <a:xfrm>
            <a:off x="1448068" y="4759000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/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清华大学计算机系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62783054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9CF1EFC-217E-17E3-F4D1-62534A57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33" y="5292022"/>
                <a:ext cx="1350050" cy="430887"/>
              </a:xfrm>
              <a:prstGeom prst="rect">
                <a:avLst/>
              </a:prstGeom>
              <a:blipFill>
                <a:blip r:embed="rId7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ED480947-1B5B-DC50-6FD3-EE1F7AAEEE7F}"/>
              </a:ext>
            </a:extLst>
          </p:cNvPr>
          <p:cNvSpPr/>
          <p:nvPr/>
        </p:nvSpPr>
        <p:spPr>
          <a:xfrm>
            <a:off x="2228058" y="3876904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/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北京大学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计算机学院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62757487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11D1C7B-E0D6-EDBD-A18F-ECAAC6874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554" y="4409926"/>
                <a:ext cx="889987" cy="600164"/>
              </a:xfrm>
              <a:prstGeom prst="rect">
                <a:avLst/>
              </a:prstGeom>
              <a:blipFill>
                <a:blip r:embed="rId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椭圆 17">
            <a:extLst>
              <a:ext uri="{FF2B5EF4-FFF2-40B4-BE49-F238E27FC236}">
                <a16:creationId xmlns:a16="http://schemas.microsoft.com/office/drawing/2014/main" id="{773B6181-1073-B6B4-9260-941E716C7A7D}"/>
              </a:ext>
            </a:extLst>
          </p:cNvPr>
          <p:cNvSpPr/>
          <p:nvPr/>
        </p:nvSpPr>
        <p:spPr>
          <a:xfrm>
            <a:off x="2228058" y="2782716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/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62562503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B5916D8-ACA4-387A-7C16-342BACEFE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488" y="3315738"/>
                <a:ext cx="1172116" cy="430887"/>
              </a:xfrm>
              <a:prstGeom prst="rect">
                <a:avLst/>
              </a:prstGeom>
              <a:blipFill>
                <a:blip r:embed="rId9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06157855-7E6C-68B4-D74B-1F93B02C55A3}"/>
              </a:ext>
            </a:extLst>
          </p:cNvPr>
          <p:cNvSpPr/>
          <p:nvPr/>
        </p:nvSpPr>
        <p:spPr>
          <a:xfrm>
            <a:off x="3805864" y="1878423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/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743702-38E5-FDF1-AC15-B7B86DD8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744" y="1699678"/>
                <a:ext cx="466794" cy="769441"/>
              </a:xfrm>
              <a:prstGeom prst="rect">
                <a:avLst/>
              </a:prstGeom>
              <a:blipFill>
                <a:blip r:embed="rId10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8403CEDD-C75C-8343-7AEE-E03A2FB0D09B}"/>
              </a:ext>
            </a:extLst>
          </p:cNvPr>
          <p:cNvSpPr/>
          <p:nvPr/>
        </p:nvSpPr>
        <p:spPr>
          <a:xfrm>
            <a:off x="3317442" y="3084689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/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（广州）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88331234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0925A94-A556-A5A2-921E-261AAEE6F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06" y="3617711"/>
                <a:ext cx="1031051" cy="600164"/>
              </a:xfrm>
              <a:prstGeom prst="rect">
                <a:avLst/>
              </a:prstGeom>
              <a:blipFill>
                <a:blip r:embed="rId1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B20257B5-AEEC-7C97-38AD-472C8D3B7094}"/>
              </a:ext>
            </a:extLst>
          </p:cNvPr>
          <p:cNvSpPr/>
          <p:nvPr/>
        </p:nvSpPr>
        <p:spPr>
          <a:xfrm>
            <a:off x="5080954" y="1064530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/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中国香港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852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13BE353-57DC-485F-00AF-3F9ED2D1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64" y="885785"/>
                <a:ext cx="748923" cy="769441"/>
              </a:xfrm>
              <a:prstGeom prst="rect">
                <a:avLst/>
              </a:prstGeom>
              <a:blipFill>
                <a:blip r:embed="rId12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448EF4BA-5E21-5E22-4B08-CF677F2694FF}"/>
              </a:ext>
            </a:extLst>
          </p:cNvPr>
          <p:cNvSpPr/>
          <p:nvPr/>
        </p:nvSpPr>
        <p:spPr>
          <a:xfrm>
            <a:off x="5071089" y="18489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/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香港科技大学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计算机科学与工程系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23587000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7E58385-1285-D2F2-E72D-A6B74F272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54" y="2382005"/>
                <a:ext cx="1454244" cy="600164"/>
              </a:xfrm>
              <a:prstGeom prst="rect">
                <a:avLst/>
              </a:prstGeom>
              <a:blipFill>
                <a:blip r:embed="rId13"/>
                <a:stretch>
                  <a:fillRect t="-1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椭圆 31">
            <a:extLst>
              <a:ext uri="{FF2B5EF4-FFF2-40B4-BE49-F238E27FC236}">
                <a16:creationId xmlns:a16="http://schemas.microsoft.com/office/drawing/2014/main" id="{05B7A2C5-4E29-7D7E-6195-F0927406E5ED}"/>
              </a:ext>
            </a:extLst>
          </p:cNvPr>
          <p:cNvSpPr/>
          <p:nvPr/>
        </p:nvSpPr>
        <p:spPr>
          <a:xfrm>
            <a:off x="8240880" y="1064530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14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/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日本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81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D95B5FF-F506-69B7-C2B0-884CD2543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154" y="885785"/>
                <a:ext cx="481990" cy="769441"/>
              </a:xfrm>
              <a:prstGeom prst="rect">
                <a:avLst/>
              </a:prstGeom>
              <a:blipFill>
                <a:blip r:embed="rId14"/>
                <a:stretch>
                  <a:fillRect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椭圆 35">
            <a:extLst>
              <a:ext uri="{FF2B5EF4-FFF2-40B4-BE49-F238E27FC236}">
                <a16:creationId xmlns:a16="http://schemas.microsoft.com/office/drawing/2014/main" id="{E55AFD3C-8B02-1A06-2BC2-1E4A25CBAD4E}"/>
              </a:ext>
            </a:extLst>
          </p:cNvPr>
          <p:cNvSpPr/>
          <p:nvPr/>
        </p:nvSpPr>
        <p:spPr>
          <a:xfrm>
            <a:off x="6545653" y="184624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15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/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97E1D1E-5ACF-808D-5E84-B619E1BA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531" y="1667497"/>
                <a:ext cx="466794" cy="769441"/>
              </a:xfrm>
              <a:prstGeom prst="rect">
                <a:avLst/>
              </a:prstGeom>
              <a:blipFill>
                <a:blip r:embed="rId1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C326412A-33C1-F991-05D7-F9A5C63CCAC2}"/>
              </a:ext>
            </a:extLst>
          </p:cNvPr>
          <p:cNvSpPr/>
          <p:nvPr/>
        </p:nvSpPr>
        <p:spPr>
          <a:xfrm>
            <a:off x="6545653" y="274843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/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东京大学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（本乡校区）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5841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8B53E4D-8F7E-E77A-3316-AF3BA6FC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02" y="2470630"/>
                <a:ext cx="1031052" cy="938719"/>
              </a:xfrm>
              <a:prstGeom prst="rect">
                <a:avLst/>
              </a:prstGeom>
              <a:blipFill>
                <a:blip r:embed="rId16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68E87198-91B0-9FF0-1C31-BC8C60F507C1}"/>
              </a:ext>
            </a:extLst>
          </p:cNvPr>
          <p:cNvSpPr/>
          <p:nvPr/>
        </p:nvSpPr>
        <p:spPr>
          <a:xfrm>
            <a:off x="597132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17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/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研究生院计算机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科学专业办公室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4111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0A0CA62-6DB3-8562-C5DE-E0904B89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749" y="4066889"/>
                <a:ext cx="1172116" cy="600164"/>
              </a:xfrm>
              <a:prstGeom prst="rect">
                <a:avLst/>
              </a:prstGeom>
              <a:blipFill>
                <a:blip r:embed="rId1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F97D164D-5AAD-A6F5-37AC-84C7264ACB4E}"/>
              </a:ext>
            </a:extLst>
          </p:cNvPr>
          <p:cNvSpPr/>
          <p:nvPr/>
        </p:nvSpPr>
        <p:spPr>
          <a:xfrm>
            <a:off x="7069212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/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情报理工学系研</a:t>
                </a:r>
              </a:p>
              <a:p>
                <a:pPr algn="ctr"/>
                <a:r>
                  <a:rPr lang="zh-CN" altLang="en-US" sz="1100" dirty="0"/>
                  <a:t>究科招生办公室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7926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DE10494-FD1E-B399-C514-5A22D93D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1" y="4066889"/>
                <a:ext cx="1172117" cy="600164"/>
              </a:xfrm>
              <a:prstGeom prst="rect">
                <a:avLst/>
              </a:prstGeom>
              <a:blipFill>
                <a:blip r:embed="rId18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CD57D7E9-9C49-8EB7-9052-2B5BD74C04B1}"/>
              </a:ext>
            </a:extLst>
          </p:cNvPr>
          <p:cNvSpPr/>
          <p:nvPr/>
        </p:nvSpPr>
        <p:spPr>
          <a:xfrm>
            <a:off x="9878667" y="184624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19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/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C479778-CC57-5882-7271-F04B6091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43" y="1667497"/>
                <a:ext cx="466794" cy="769441"/>
              </a:xfrm>
              <a:prstGeom prst="rect">
                <a:avLst/>
              </a:prstGeom>
              <a:blipFill>
                <a:blip r:embed="rId19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FE26F01E-F500-F616-42CB-87656AAA5DDE}"/>
              </a:ext>
            </a:extLst>
          </p:cNvPr>
          <p:cNvSpPr/>
          <p:nvPr/>
        </p:nvSpPr>
        <p:spPr>
          <a:xfrm>
            <a:off x="8903141" y="274843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/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吹田校区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6879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25D948-D239-17A5-547A-78278EB06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952" y="2469600"/>
                <a:ext cx="748923" cy="938719"/>
              </a:xfrm>
              <a:prstGeom prst="rect">
                <a:avLst/>
              </a:prstGeom>
              <a:blipFill>
                <a:blip r:embed="rId20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22353F32-CEC6-6F15-DE50-C161CA0810F1}"/>
              </a:ext>
            </a:extLst>
          </p:cNvPr>
          <p:cNvSpPr/>
          <p:nvPr/>
        </p:nvSpPr>
        <p:spPr>
          <a:xfrm>
            <a:off x="8396380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/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研究生院信息科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学研究科办公室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4508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B0D9DD3-2EE4-2D3E-C7CE-93175C97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08" y="4066889"/>
                <a:ext cx="1172116" cy="600164"/>
              </a:xfrm>
              <a:prstGeom prst="rect">
                <a:avLst/>
              </a:prstGeom>
              <a:blipFill>
                <a:blip r:embed="rId21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F5E51400-1105-A28B-AEE9-A0CAE20C0438}"/>
              </a:ext>
            </a:extLst>
          </p:cNvPr>
          <p:cNvSpPr/>
          <p:nvPr/>
        </p:nvSpPr>
        <p:spPr>
          <a:xfrm>
            <a:off x="9907288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/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生命机能研究科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4421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8455789-AF79-A993-0197-327B5C3C0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718" y="4066889"/>
                <a:ext cx="1172116" cy="430887"/>
              </a:xfrm>
              <a:prstGeom prst="rect">
                <a:avLst/>
              </a:prstGeom>
              <a:blipFill>
                <a:blip r:embed="rId22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椭圆 51">
            <a:extLst>
              <a:ext uri="{FF2B5EF4-FFF2-40B4-BE49-F238E27FC236}">
                <a16:creationId xmlns:a16="http://schemas.microsoft.com/office/drawing/2014/main" id="{000BE004-02DC-10D1-144E-D44999A0FF43}"/>
              </a:ext>
            </a:extLst>
          </p:cNvPr>
          <p:cNvSpPr/>
          <p:nvPr/>
        </p:nvSpPr>
        <p:spPr>
          <a:xfrm>
            <a:off x="10633891" y="2748435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E3FB60C-B150-85E2-8DBA-81BAB6F8BE2E}"/>
              </a:ext>
            </a:extLst>
          </p:cNvPr>
          <p:cNvSpPr/>
          <p:nvPr/>
        </p:nvSpPr>
        <p:spPr>
          <a:xfrm>
            <a:off x="11129191" y="3533867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24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/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100" dirty="0"/>
                  <a:t>信息科学系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6618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16A0344-5B99-5FF3-480B-5CA579DD7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286" y="4066889"/>
                <a:ext cx="1100691" cy="430887"/>
              </a:xfrm>
              <a:prstGeom prst="rect">
                <a:avLst/>
              </a:prstGeom>
              <a:blipFill>
                <a:blip r:embed="rId2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022E4B46-40DF-1FD0-1645-C57EC20D1B94}"/>
              </a:ext>
            </a:extLst>
          </p:cNvPr>
          <p:cNvSpPr/>
          <p:nvPr/>
        </p:nvSpPr>
        <p:spPr>
          <a:xfrm>
            <a:off x="4594860" y="5006340"/>
            <a:ext cx="2362553" cy="1394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2C3782B-E87F-484A-69B8-5C15F4C1FBA9}"/>
              </a:ext>
            </a:extLst>
          </p:cNvPr>
          <p:cNvSpPr txBox="1"/>
          <p:nvPr/>
        </p:nvSpPr>
        <p:spPr>
          <a:xfrm>
            <a:off x="3973006" y="53721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图例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91719371-3E5E-D1D6-F7E1-2CFDF1B56232}"/>
              </a:ext>
            </a:extLst>
          </p:cNvPr>
          <p:cNvSpPr/>
          <p:nvPr/>
        </p:nvSpPr>
        <p:spPr>
          <a:xfrm>
            <a:off x="4758422" y="5292022"/>
            <a:ext cx="508883" cy="5088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/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交换节点名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7080BB36-4F07-A9A8-FD8C-F3E6C385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00" y="5113277"/>
                <a:ext cx="889987" cy="769441"/>
              </a:xfrm>
              <a:prstGeom prst="rect">
                <a:avLst/>
              </a:prstGeom>
              <a:blipFill>
                <a:blip r:embed="rId24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椭圆 59">
            <a:extLst>
              <a:ext uri="{FF2B5EF4-FFF2-40B4-BE49-F238E27FC236}">
                <a16:creationId xmlns:a16="http://schemas.microsoft.com/office/drawing/2014/main" id="{30466428-A962-5757-C84D-8B21F676FC1F}"/>
              </a:ext>
            </a:extLst>
          </p:cNvPr>
          <p:cNvSpPr/>
          <p:nvPr/>
        </p:nvSpPr>
        <p:spPr>
          <a:xfrm>
            <a:off x="6124483" y="5096183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zh-CN" altLang="en-US" sz="1600" dirty="0"/>
              <a:t>编号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/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通信终端名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43C4EBE-D36F-EAC5-C944-A0F5F764A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979" y="5629205"/>
                <a:ext cx="889987" cy="430887"/>
              </a:xfrm>
              <a:prstGeom prst="rect">
                <a:avLst/>
              </a:prstGeom>
              <a:blipFill>
                <a:blip r:embed="rId25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/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1200" dirty="0"/>
                  <a:t> 表示空串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5CCF62E-A1D1-F9C0-6706-A867D3A8A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70" y="6060092"/>
                <a:ext cx="918906" cy="276999"/>
              </a:xfrm>
              <a:prstGeom prst="rect">
                <a:avLst/>
              </a:prstGeom>
              <a:blipFill>
                <a:blip r:embed="rId2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椭圆 62">
            <a:extLst>
              <a:ext uri="{FF2B5EF4-FFF2-40B4-BE49-F238E27FC236}">
                <a16:creationId xmlns:a16="http://schemas.microsoft.com/office/drawing/2014/main" id="{E715A357-2307-4EE8-5DD0-0C1F039B1F41}"/>
              </a:ext>
            </a:extLst>
          </p:cNvPr>
          <p:cNvSpPr/>
          <p:nvPr/>
        </p:nvSpPr>
        <p:spPr>
          <a:xfrm>
            <a:off x="4283456" y="3083072"/>
            <a:ext cx="508883" cy="50888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/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广东省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计算机学会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i="1" dirty="0" smtClean="0">
                          <a:latin typeface="Cambria Math" panose="02040503050406030204" pitchFamily="18" charset="0"/>
                        </a:rPr>
                        <m:t>83561784</m:t>
                      </m:r>
                    </m:oMath>
                  </m:oMathPara>
                </a14:m>
                <a:endParaRPr lang="en-US" altLang="zh-CN" sz="11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824647-7631-01F4-F729-00988A1F5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52" y="3616094"/>
                <a:ext cx="889987" cy="600164"/>
              </a:xfrm>
              <a:prstGeom prst="rect">
                <a:avLst/>
              </a:prstGeom>
              <a:blipFill>
                <a:blip r:embed="rId27"/>
                <a:stretch>
                  <a:fillRect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/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100" dirty="0"/>
                  <a:t>大阪大学</a:t>
                </a:r>
                <a:endParaRPr lang="en-US" altLang="zh-CN" sz="1100" dirty="0"/>
              </a:p>
              <a:p>
                <a:pPr algn="ctr"/>
                <a:r>
                  <a:rPr lang="zh-CN" altLang="en-US" sz="1100" dirty="0"/>
                  <a:t>丰中校区</a:t>
                </a:r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6850</m:t>
                      </m:r>
                    </m:oMath>
                  </m:oMathPara>
                </a14:m>
                <a:endParaRPr lang="en-US" altLang="zh-CN" sz="1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DE3897C-E16A-F2A3-F538-1B822A205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354" y="2469600"/>
                <a:ext cx="748923" cy="938719"/>
              </a:xfrm>
              <a:prstGeom prst="rect">
                <a:avLst/>
              </a:prstGeom>
              <a:blipFill>
                <a:blip r:embed="rId28"/>
                <a:stretch>
                  <a:fillRect t="-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0BEE911-4036-EB45-3C94-723BE6E65B93}"/>
              </a:ext>
            </a:extLst>
          </p:cNvPr>
          <p:cNvCxnSpPr>
            <a:cxnSpLocks/>
          </p:cNvCxnSpPr>
          <p:nvPr/>
        </p:nvCxnSpPr>
        <p:spPr>
          <a:xfrm flipV="1">
            <a:off x="3440656" y="764263"/>
            <a:ext cx="1393481" cy="36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ED57C3-204A-D899-C402-A2E8EDE77F9D}"/>
              </a:ext>
            </a:extLst>
          </p:cNvPr>
          <p:cNvCxnSpPr>
            <a:cxnSpLocks/>
          </p:cNvCxnSpPr>
          <p:nvPr/>
        </p:nvCxnSpPr>
        <p:spPr>
          <a:xfrm flipH="1" flipV="1">
            <a:off x="5361757" y="898056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68603840-9A4E-2659-0250-12132E8BDA1E}"/>
              </a:ext>
            </a:extLst>
          </p:cNvPr>
          <p:cNvCxnSpPr>
            <a:cxnSpLocks/>
          </p:cNvCxnSpPr>
          <p:nvPr/>
        </p:nvCxnSpPr>
        <p:spPr>
          <a:xfrm flipH="1" flipV="1">
            <a:off x="6124483" y="739341"/>
            <a:ext cx="1924131" cy="340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9CAC9A0-299A-6101-CA31-09D9199638A4}"/>
              </a:ext>
            </a:extLst>
          </p:cNvPr>
          <p:cNvCxnSpPr>
            <a:cxnSpLocks/>
          </p:cNvCxnSpPr>
          <p:nvPr/>
        </p:nvCxnSpPr>
        <p:spPr>
          <a:xfrm flipV="1">
            <a:off x="1771974" y="1487548"/>
            <a:ext cx="548949" cy="230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1C1AEB0D-5BFD-35B2-5C31-F9E9599254CF}"/>
              </a:ext>
            </a:extLst>
          </p:cNvPr>
          <p:cNvCxnSpPr>
            <a:cxnSpLocks/>
          </p:cNvCxnSpPr>
          <p:nvPr/>
        </p:nvCxnSpPr>
        <p:spPr>
          <a:xfrm flipH="1" flipV="1">
            <a:off x="3331707" y="1512288"/>
            <a:ext cx="497775" cy="1820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8786CD6E-5DD8-3359-5AE6-2B0D045A45E1}"/>
              </a:ext>
            </a:extLst>
          </p:cNvPr>
          <p:cNvCxnSpPr>
            <a:cxnSpLocks/>
          </p:cNvCxnSpPr>
          <p:nvPr/>
        </p:nvCxnSpPr>
        <p:spPr>
          <a:xfrm flipV="1">
            <a:off x="1337193" y="2499070"/>
            <a:ext cx="296392" cy="477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9E171E9D-70F8-B352-BF67-1218C9D8CF58}"/>
              </a:ext>
            </a:extLst>
          </p:cNvPr>
          <p:cNvCxnSpPr>
            <a:cxnSpLocks/>
          </p:cNvCxnSpPr>
          <p:nvPr/>
        </p:nvCxnSpPr>
        <p:spPr>
          <a:xfrm flipV="1">
            <a:off x="1344288" y="2494442"/>
            <a:ext cx="312928" cy="1572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70A62641-F1EF-89A1-F221-04D9C403BF4D}"/>
              </a:ext>
            </a:extLst>
          </p:cNvPr>
          <p:cNvCxnSpPr>
            <a:cxnSpLocks/>
          </p:cNvCxnSpPr>
          <p:nvPr/>
        </p:nvCxnSpPr>
        <p:spPr>
          <a:xfrm flipV="1">
            <a:off x="1685351" y="2494442"/>
            <a:ext cx="11127" cy="1915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7AF11855-8BDC-6F1E-9961-C9848F3DC7FD}"/>
              </a:ext>
            </a:extLst>
          </p:cNvPr>
          <p:cNvCxnSpPr>
            <a:cxnSpLocks/>
          </p:cNvCxnSpPr>
          <p:nvPr/>
        </p:nvCxnSpPr>
        <p:spPr>
          <a:xfrm flipH="1" flipV="1">
            <a:off x="1752791" y="2494442"/>
            <a:ext cx="336929" cy="1488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CFED6EF-6E74-D915-C6F1-31F8E66CFFC0}"/>
              </a:ext>
            </a:extLst>
          </p:cNvPr>
          <p:cNvCxnSpPr>
            <a:cxnSpLocks/>
          </p:cNvCxnSpPr>
          <p:nvPr/>
        </p:nvCxnSpPr>
        <p:spPr>
          <a:xfrm flipH="1" flipV="1">
            <a:off x="1816369" y="2511019"/>
            <a:ext cx="242185" cy="427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57627F38-AC71-F66D-84B0-EB29B9D1B75C}"/>
              </a:ext>
            </a:extLst>
          </p:cNvPr>
          <p:cNvCxnSpPr>
            <a:cxnSpLocks/>
          </p:cNvCxnSpPr>
          <p:nvPr/>
        </p:nvCxnSpPr>
        <p:spPr>
          <a:xfrm flipV="1">
            <a:off x="3597975" y="2444807"/>
            <a:ext cx="389647" cy="5311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1FA98E19-609B-B537-7810-8D7450E5B8A5}"/>
              </a:ext>
            </a:extLst>
          </p:cNvPr>
          <p:cNvCxnSpPr>
            <a:cxnSpLocks/>
          </p:cNvCxnSpPr>
          <p:nvPr/>
        </p:nvCxnSpPr>
        <p:spPr>
          <a:xfrm flipH="1" flipV="1">
            <a:off x="4213680" y="2459594"/>
            <a:ext cx="345265" cy="541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ED092C6B-5FF0-05BF-3872-2F7140895E94}"/>
              </a:ext>
            </a:extLst>
          </p:cNvPr>
          <p:cNvCxnSpPr>
            <a:cxnSpLocks/>
          </p:cNvCxnSpPr>
          <p:nvPr/>
        </p:nvCxnSpPr>
        <p:spPr>
          <a:xfrm flipH="1" flipV="1">
            <a:off x="5323592" y="1637281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6DCC5A0B-2AE3-5F20-57E6-2D3DF56FD975}"/>
              </a:ext>
            </a:extLst>
          </p:cNvPr>
          <p:cNvCxnSpPr>
            <a:cxnSpLocks/>
          </p:cNvCxnSpPr>
          <p:nvPr/>
        </p:nvCxnSpPr>
        <p:spPr>
          <a:xfrm flipV="1">
            <a:off x="7578095" y="1573523"/>
            <a:ext cx="531548" cy="315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AA3DE1-9C8A-2251-11E5-FAFBB5B91773}"/>
              </a:ext>
            </a:extLst>
          </p:cNvPr>
          <p:cNvCxnSpPr>
            <a:cxnSpLocks/>
          </p:cNvCxnSpPr>
          <p:nvPr/>
        </p:nvCxnSpPr>
        <p:spPr>
          <a:xfrm flipH="1" flipV="1">
            <a:off x="9299472" y="1576968"/>
            <a:ext cx="552056" cy="275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6FD33EA2-2F07-6B8D-204D-9C0E2E54F843}"/>
              </a:ext>
            </a:extLst>
          </p:cNvPr>
          <p:cNvCxnSpPr>
            <a:cxnSpLocks/>
          </p:cNvCxnSpPr>
          <p:nvPr/>
        </p:nvCxnSpPr>
        <p:spPr>
          <a:xfrm flipH="1" flipV="1">
            <a:off x="6800094" y="2494442"/>
            <a:ext cx="8956" cy="110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E892800-DEA1-EC1A-69E6-9DC421BAF982}"/>
              </a:ext>
            </a:extLst>
          </p:cNvPr>
          <p:cNvCxnSpPr>
            <a:cxnSpLocks/>
          </p:cNvCxnSpPr>
          <p:nvPr/>
        </p:nvCxnSpPr>
        <p:spPr>
          <a:xfrm flipV="1">
            <a:off x="6394643" y="3238649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5A94E5C-74D0-6AD8-768A-43C3F4400888}"/>
              </a:ext>
            </a:extLst>
          </p:cNvPr>
          <p:cNvCxnSpPr>
            <a:cxnSpLocks/>
          </p:cNvCxnSpPr>
          <p:nvPr/>
        </p:nvCxnSpPr>
        <p:spPr>
          <a:xfrm flipH="1" flipV="1">
            <a:off x="7008080" y="3257318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650885DD-1E23-D1A3-A502-85C245720E5A}"/>
              </a:ext>
            </a:extLst>
          </p:cNvPr>
          <p:cNvCxnSpPr>
            <a:cxnSpLocks/>
          </p:cNvCxnSpPr>
          <p:nvPr/>
        </p:nvCxnSpPr>
        <p:spPr>
          <a:xfrm flipV="1">
            <a:off x="9298651" y="2222500"/>
            <a:ext cx="491904" cy="382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45D46ACA-75A0-A4DB-D024-16A8DF7671F2}"/>
              </a:ext>
            </a:extLst>
          </p:cNvPr>
          <p:cNvCxnSpPr>
            <a:cxnSpLocks/>
          </p:cNvCxnSpPr>
          <p:nvPr/>
        </p:nvCxnSpPr>
        <p:spPr>
          <a:xfrm flipH="1" flipV="1">
            <a:off x="10387550" y="2273785"/>
            <a:ext cx="392728" cy="39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5DE2C876-7A89-C6EF-D145-448D2495A381}"/>
              </a:ext>
            </a:extLst>
          </p:cNvPr>
          <p:cNvCxnSpPr>
            <a:cxnSpLocks/>
          </p:cNvCxnSpPr>
          <p:nvPr/>
        </p:nvCxnSpPr>
        <p:spPr>
          <a:xfrm flipV="1">
            <a:off x="8746872" y="3247983"/>
            <a:ext cx="185401" cy="2387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ABF5ABBE-ADFC-CD2B-B66F-9B9A0B942F87}"/>
              </a:ext>
            </a:extLst>
          </p:cNvPr>
          <p:cNvCxnSpPr>
            <a:cxnSpLocks/>
          </p:cNvCxnSpPr>
          <p:nvPr/>
        </p:nvCxnSpPr>
        <p:spPr>
          <a:xfrm flipH="1" flipV="1">
            <a:off x="9373736" y="3281134"/>
            <a:ext cx="489480" cy="250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13AD25F0-5F75-3DE9-5900-3E64FD7602C3}"/>
              </a:ext>
            </a:extLst>
          </p:cNvPr>
          <p:cNvCxnSpPr>
            <a:cxnSpLocks/>
          </p:cNvCxnSpPr>
          <p:nvPr/>
        </p:nvCxnSpPr>
        <p:spPr>
          <a:xfrm flipH="1" flipV="1">
            <a:off x="11006665" y="3283932"/>
            <a:ext cx="184871" cy="2200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286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326</Words>
  <Application>Microsoft Office PowerPoint</Application>
  <PresentationFormat>宽屏</PresentationFormat>
  <Paragraphs>232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思进 彭</dc:creator>
  <cp:lastModifiedBy>凯文 迟</cp:lastModifiedBy>
  <cp:revision>16</cp:revision>
  <dcterms:created xsi:type="dcterms:W3CDTF">2024-05-24T04:32:02Z</dcterms:created>
  <dcterms:modified xsi:type="dcterms:W3CDTF">2024-05-25T07:20:18Z</dcterms:modified>
</cp:coreProperties>
</file>