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3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04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05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5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1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D41BCC-AD73-4203-A5A6-E62EB28B0FE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8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8.dev/" TargetMode="External"/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avaScri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getstarted/settings" TargetMode="External"/><Relationship Id="rId2" Type="http://schemas.openxmlformats.org/officeDocument/2006/relationships/hyperlink" Target="https://learn.microsoft.com/en-us/azure/azure-functions/functions-reference-node?tabs=windows-setting-the-node-version&amp;pivots=nodejs-model-v3#folder-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zure/azure-functions/functions-develop-local#local-settings-file" TargetMode="External"/><Relationship Id="rId5" Type="http://schemas.openxmlformats.org/officeDocument/2006/relationships/hyperlink" Target="https://learn.microsoft.com/en-us/azure/azure-functions/functions-host-json" TargetMode="External"/><Relationship Id="rId4" Type="http://schemas.openxmlformats.org/officeDocument/2006/relationships/hyperlink" Target="https://learn.microsoft.com/en-us/azure/azure-functions/functions-reference-node?tabs=windows-setting-the-node-version&amp;pivots=nodejs-model-v3#using-scriptfi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ns.trafficmanager.net/subscriptions/3f1d8a91-940f-4c9d-b8d7-b146893bbd27/resourceGroups/ymltraining/providers/Microsoft.Web/sites/failingfunctionappnodejs/analysis/functionappdownanderrors?startTime=2023-04-17T18:33&amp;endTime=2023-04-18T18:17" TargetMode="External"/><Relationship Id="rId2" Type="http://schemas.openxmlformats.org/officeDocument/2006/relationships/hyperlink" Target="https://applens.trafficmanager.net/subscriptions/3f1d8a91-940f-4c9d-b8d7-b146893bbd27/resourceGroups/ymltraining/providers/Microsoft.Web/sites/workingfunctionappnodejs/analysis/functionappdownanderrors?startTime=2023-04-17T18:32&amp;endTime=2023-04-18T18:1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C381633-7BCC-CE3F-5BAC-2B617FCD2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r="19364" b="-2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3BCED-F653-FD72-BC73-08FFDAD09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Node JS on Function 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55814-4F50-A744-B7AA-63F978739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Presented by Yauchin Lam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BCC502FE-2A33-48B8-80DC-2DB5B10F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9D10FB2-1712-417E-8236-C4017D35AE56}" type="datetime1">
              <a:rPr lang="en-US" smtClean="0"/>
              <a:pPr>
                <a:spcAft>
                  <a:spcPts val="600"/>
                </a:spcAft>
              </a:pPr>
              <a:t>4/18/2023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9A67DB4-2DF1-44AA-8AA1-B9A9D48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85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FBAD-71A8-D458-2CBA-AE32050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 JS, V8 and JavaScript?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1C5D-64B2-C468-0A5B-979F58B5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Node.js® is an open-source, cross-platform </a:t>
            </a:r>
            <a:r>
              <a:rPr lang="en-US" b="1" dirty="0"/>
              <a:t>JavaScript</a:t>
            </a:r>
            <a:r>
              <a:rPr lang="en-US" dirty="0"/>
              <a:t> runtime environment running on the </a:t>
            </a:r>
            <a:r>
              <a:rPr lang="en-US" b="1" dirty="0"/>
              <a:t>V8</a:t>
            </a:r>
            <a:r>
              <a:rPr lang="en-US" dirty="0"/>
              <a:t> JavaScript Engine.</a:t>
            </a:r>
          </a:p>
          <a:p>
            <a:r>
              <a:rPr lang="en-US" dirty="0">
                <a:hlinkClick r:id="rId2"/>
              </a:rPr>
              <a:t>Node.js - Wikipedia</a:t>
            </a:r>
            <a:endParaRPr lang="en-US" dirty="0"/>
          </a:p>
          <a:p>
            <a:r>
              <a:rPr lang="en-US" dirty="0"/>
              <a:t>V8 is Google’s open-source high-performance JavaScript and </a:t>
            </a:r>
            <a:r>
              <a:rPr lang="en-US" dirty="0" err="1"/>
              <a:t>WebAssembly</a:t>
            </a:r>
            <a:r>
              <a:rPr lang="en-US" dirty="0"/>
              <a:t> engine, written in C++</a:t>
            </a:r>
          </a:p>
          <a:p>
            <a:r>
              <a:rPr lang="en-US" dirty="0">
                <a:hlinkClick r:id="rId3"/>
              </a:rPr>
              <a:t>V8 JavaScript engine</a:t>
            </a:r>
            <a:endParaRPr lang="en-US" dirty="0"/>
          </a:p>
          <a:p>
            <a:r>
              <a:rPr lang="en-US" dirty="0"/>
              <a:t>JavaScript is a high-level, often just-in-time compiled language that conforms to the ECMAScript standard (no relation to Java)</a:t>
            </a:r>
          </a:p>
          <a:p>
            <a:r>
              <a:rPr lang="en-US" dirty="0">
                <a:hlinkClick r:id="rId4"/>
              </a:rPr>
              <a:t>JavaScript - 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BC2A-2B23-140D-2879-5E5BF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Example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715D-6B20-8756-57F6-E86AF0C6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example shows how a simple HTML file is created and accessed = Tester.html</a:t>
            </a:r>
          </a:p>
          <a:p>
            <a:r>
              <a:rPr lang="en-US" dirty="0"/>
              <a:t>Second example shows how a JavaScript enhances the behavior of the HTML file = LightBulb.HTML</a:t>
            </a:r>
          </a:p>
          <a:p>
            <a:r>
              <a:rPr lang="en-US" dirty="0"/>
              <a:t>Final Example shows how Node JS shows how it created a server = myfirst.js</a:t>
            </a:r>
          </a:p>
        </p:txBody>
      </p:sp>
    </p:spTree>
    <p:extLst>
      <p:ext uri="{BB962C8B-B14F-4D97-AF65-F5344CB8AC3E}">
        <p14:creationId xmlns:p14="http://schemas.microsoft.com/office/powerpoint/2010/main" val="186573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356A-7106-FEF2-B110-DC6F7135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azure function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BABD-77F3-03DD-7668-D16D86D6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JavaScript developer reference for Azure Functions | Microsoft Learn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.vscode/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: (Optional) Contains the stored Visual Studio Code configuration. To learn more, see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3"/>
              </a:rPr>
              <a:t>Visual Studio Code settings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myFirstFunction/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function.json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: Contains configuration for the function's trigger, inputs, and outputs. The name of the directory determines the name of your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myFirstFunction/index.js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: Stores your function code. To change this default file path, see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4"/>
              </a:rPr>
              <a:t>using 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4"/>
              </a:rPr>
              <a:t>scriptFile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.funcignore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: (Optional) Declares files that shouldn't get published to Azure. Usually, this file contains </a:t>
            </a:r>
            <a:r>
              <a:rPr lang="en-US" b="0" i="1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.vscode/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to ignore your editor setting, </a:t>
            </a:r>
            <a:r>
              <a:rPr lang="en-US" b="0" i="1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test/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to ignore test cases, and </a:t>
            </a:r>
            <a:r>
              <a:rPr lang="en-US" b="0" i="1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local.settings.json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to prevent local app settings being published.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host.json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: Contains configuration options that affect all functions in a function app instance. This file does get published to Azure. Not all options are supported when running locally. To learn more, see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5"/>
              </a:rPr>
              <a:t>host.json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local.settings.json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: Used to store app settings and connection strings when it's running locally. This file doesn't get published to Azure. To learn more, see </a:t>
            </a:r>
            <a:r>
              <a:rPr lang="en-US" b="0" i="0" u="none" strike="noStrike" dirty="0" err="1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6"/>
              </a:rPr>
              <a:t>local.settings.file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package.json: Contains configuration options like a list of package dependencies, the main </a:t>
            </a:r>
            <a:r>
              <a:rPr lang="en-US" b="1" i="0" u="sng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entrypoint</a:t>
            </a:r>
            <a:r>
              <a:rPr lang="en-US" b="1" i="0" u="sng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, and scripts.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8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4FFF-006F-5506-5544-5B1CBC1C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Example of working and not working function app same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EC4E-3A43-6481-6867-2FBB26BB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 we have a working function app that operates as expected and we another function app that does not operate as expected</a:t>
            </a:r>
          </a:p>
          <a:p>
            <a:r>
              <a:rPr lang="en-US" dirty="0" err="1">
                <a:hlinkClick r:id="rId2"/>
              </a:rPr>
              <a:t>Applens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workingfunctionappnodejs</a:t>
            </a:r>
            <a:r>
              <a:rPr lang="en-US" dirty="0">
                <a:hlinkClick r:id="rId2"/>
              </a:rPr>
              <a:t> (Function App Down or Reporting Errors) (trafficmanager.net)</a:t>
            </a:r>
            <a:endParaRPr lang="en-US" dirty="0"/>
          </a:p>
          <a:p>
            <a:r>
              <a:rPr lang="en-US" dirty="0" err="1">
                <a:hlinkClick r:id="rId3"/>
              </a:rPr>
              <a:t>Applens</a:t>
            </a:r>
            <a:r>
              <a:rPr lang="en-US" dirty="0">
                <a:hlinkClick r:id="rId3"/>
              </a:rPr>
              <a:t> - </a:t>
            </a:r>
            <a:r>
              <a:rPr lang="en-US" dirty="0" err="1">
                <a:hlinkClick r:id="rId3"/>
              </a:rPr>
              <a:t>failingfunctionappnodejs</a:t>
            </a:r>
            <a:r>
              <a:rPr lang="en-US" dirty="0">
                <a:hlinkClick r:id="rId3"/>
              </a:rPr>
              <a:t> (Function App Down or Reporting Errors) (trafficmanager.net)</a:t>
            </a:r>
            <a:r>
              <a:rPr lang="en-US" dirty="0"/>
              <a:t> </a:t>
            </a:r>
          </a:p>
          <a:p>
            <a:r>
              <a:rPr lang="en-US" dirty="0"/>
              <a:t>Code/Configuration/Networking appear to be the same.</a:t>
            </a:r>
          </a:p>
          <a:p>
            <a:r>
              <a:rPr lang="en-US" dirty="0" err="1"/>
              <a:t>Cx</a:t>
            </a:r>
            <a:r>
              <a:rPr lang="en-US" dirty="0"/>
              <a:t> has mentioned they have had this code working for a while and now not working. </a:t>
            </a:r>
            <a:br>
              <a:rPr lang="en-US" dirty="0"/>
            </a:br>
            <a:r>
              <a:rPr lang="en-US" dirty="0"/>
              <a:t>What do you do?</a:t>
            </a:r>
          </a:p>
        </p:txBody>
      </p:sp>
    </p:spTree>
    <p:extLst>
      <p:ext uri="{BB962C8B-B14F-4D97-AF65-F5344CB8AC3E}">
        <p14:creationId xmlns:p14="http://schemas.microsoft.com/office/powerpoint/2010/main" val="15131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4580-3049-C4E9-0C7C-690A70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BA15-9FA2-1A80-0D17-4CFD3A93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was missing package.json causing the worker to not behave as expected. Customer added a package.json with help of CSA and issue resolved. See similar case 2303240040005921 </a:t>
            </a:r>
          </a:p>
        </p:txBody>
      </p:sp>
    </p:spTree>
    <p:extLst>
      <p:ext uri="{BB962C8B-B14F-4D97-AF65-F5344CB8AC3E}">
        <p14:creationId xmlns:p14="http://schemas.microsoft.com/office/powerpoint/2010/main" val="37411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FF47-F32A-D372-CDB5-BC50F68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867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9DF6-9421-E4B7-0AC5-D095BF2E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39724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520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Wingdings 3</vt:lpstr>
      <vt:lpstr>Slice</vt:lpstr>
      <vt:lpstr>Node JS on Function App </vt:lpstr>
      <vt:lpstr>What is Node JS, V8 and JavaScript? </vt:lpstr>
      <vt:lpstr>Show Example  </vt:lpstr>
      <vt:lpstr>JavaScript azure function app </vt:lpstr>
      <vt:lpstr>Case study Example of working and not working function app same code</vt:lpstr>
      <vt:lpstr>Answer</vt:lpstr>
      <vt:lpstr>QUESTIONS?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on Function App</dc:title>
  <dc:creator>Yauchin Lam (Insight Global)</dc:creator>
  <cp:lastModifiedBy>Yauchin Lam</cp:lastModifiedBy>
  <cp:revision>2</cp:revision>
  <dcterms:created xsi:type="dcterms:W3CDTF">2023-04-18T16:19:34Z</dcterms:created>
  <dcterms:modified xsi:type="dcterms:W3CDTF">2023-04-18T19:04:59Z</dcterms:modified>
</cp:coreProperties>
</file>