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37F5D-B9B0-4629-8DCF-848D09C83FB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0A9375D-90A4-4BF4-B053-E543B8491AF9}">
      <dgm:prSet phldrT="[文本]"/>
      <dgm:spPr/>
      <dgm:t>
        <a:bodyPr/>
        <a:lstStyle/>
        <a:p>
          <a:r>
            <a:rPr lang="en-US" altLang="zh-CN" dirty="0"/>
            <a:t>Android</a:t>
          </a:r>
          <a:endParaRPr lang="zh-CN" altLang="en-US" dirty="0"/>
        </a:p>
      </dgm:t>
    </dgm:pt>
    <dgm:pt modelId="{613F8B11-0ADA-4D9E-A04D-78437568E0A8}" type="parTrans" cxnId="{AD6FB11F-117E-4384-964D-CFD480147285}">
      <dgm:prSet/>
      <dgm:spPr/>
      <dgm:t>
        <a:bodyPr/>
        <a:lstStyle/>
        <a:p>
          <a:endParaRPr lang="zh-CN" altLang="en-US"/>
        </a:p>
      </dgm:t>
    </dgm:pt>
    <dgm:pt modelId="{2CF8311D-D401-43F9-87CE-F9391DC1852E}" type="sibTrans" cxnId="{AD6FB11F-117E-4384-964D-CFD480147285}">
      <dgm:prSet/>
      <dgm:spPr/>
      <dgm:t>
        <a:bodyPr/>
        <a:lstStyle/>
        <a:p>
          <a:endParaRPr lang="zh-CN" altLang="en-US"/>
        </a:p>
      </dgm:t>
    </dgm:pt>
    <dgm:pt modelId="{7F4D503C-EF51-4E0C-961E-B40090FD07F7}">
      <dgm:prSet phldrT="[文本]"/>
      <dgm:spPr/>
      <dgm:t>
        <a:bodyPr/>
        <a:lstStyle/>
        <a:p>
          <a:r>
            <a:rPr lang="zh-CN" altLang="en-US" dirty="0"/>
            <a:t>接口</a:t>
          </a:r>
        </a:p>
      </dgm:t>
    </dgm:pt>
    <dgm:pt modelId="{7C26F9D3-228A-44C9-A838-D8D0C11504EA}" type="parTrans" cxnId="{3A865C4E-C41D-485D-9A04-6564FB707F20}">
      <dgm:prSet/>
      <dgm:spPr/>
      <dgm:t>
        <a:bodyPr/>
        <a:lstStyle/>
        <a:p>
          <a:endParaRPr lang="zh-CN" altLang="en-US"/>
        </a:p>
      </dgm:t>
    </dgm:pt>
    <dgm:pt modelId="{B2B752A4-7C28-41DE-8114-2E80A5B0D086}" type="sibTrans" cxnId="{3A865C4E-C41D-485D-9A04-6564FB707F20}">
      <dgm:prSet/>
      <dgm:spPr/>
      <dgm:t>
        <a:bodyPr/>
        <a:lstStyle/>
        <a:p>
          <a:endParaRPr lang="zh-CN" altLang="en-US"/>
        </a:p>
      </dgm:t>
    </dgm:pt>
    <dgm:pt modelId="{EC68F987-ECD0-498D-9B7F-A5F770D800A8}">
      <dgm:prSet phldrT="[文本]"/>
      <dgm:spPr/>
      <dgm:t>
        <a:bodyPr/>
        <a:lstStyle/>
        <a:p>
          <a:r>
            <a:rPr lang="zh-CN" altLang="en-US" dirty="0"/>
            <a:t>数据库</a:t>
          </a:r>
        </a:p>
      </dgm:t>
    </dgm:pt>
    <dgm:pt modelId="{CFBA7F5D-2D51-41FA-8730-2346A9B9102A}" type="parTrans" cxnId="{9370999B-05A6-4380-A857-E4612FD0B7C6}">
      <dgm:prSet/>
      <dgm:spPr/>
      <dgm:t>
        <a:bodyPr/>
        <a:lstStyle/>
        <a:p>
          <a:endParaRPr lang="zh-CN" altLang="en-US"/>
        </a:p>
      </dgm:t>
    </dgm:pt>
    <dgm:pt modelId="{92AA31DD-52A0-41FE-ACA0-05A66E7105B6}" type="sibTrans" cxnId="{9370999B-05A6-4380-A857-E4612FD0B7C6}">
      <dgm:prSet/>
      <dgm:spPr/>
      <dgm:t>
        <a:bodyPr/>
        <a:lstStyle/>
        <a:p>
          <a:endParaRPr lang="zh-CN" altLang="en-US"/>
        </a:p>
      </dgm:t>
    </dgm:pt>
    <dgm:pt modelId="{398B6B25-D5BD-43E4-912F-813CAB2DBBF0}" type="pres">
      <dgm:prSet presAssocID="{F8037F5D-B9B0-4629-8DCF-848D09C83FBC}" presName="Name0" presStyleCnt="0">
        <dgm:presLayoutVars>
          <dgm:dir/>
          <dgm:animLvl val="lvl"/>
          <dgm:resizeHandles val="exact"/>
        </dgm:presLayoutVars>
      </dgm:prSet>
      <dgm:spPr/>
    </dgm:pt>
    <dgm:pt modelId="{7126B874-2356-4CB3-AFE1-FFEFCE5B663F}" type="pres">
      <dgm:prSet presAssocID="{EC68F987-ECD0-498D-9B7F-A5F770D800A8}" presName="boxAndChildren" presStyleCnt="0"/>
      <dgm:spPr/>
    </dgm:pt>
    <dgm:pt modelId="{5DB63FC0-B4EB-486D-AB2A-911D9A077A81}" type="pres">
      <dgm:prSet presAssocID="{EC68F987-ECD0-498D-9B7F-A5F770D800A8}" presName="parentTextBox" presStyleLbl="node1" presStyleIdx="0" presStyleCnt="3"/>
      <dgm:spPr/>
    </dgm:pt>
    <dgm:pt modelId="{FA7E1A84-83D2-470D-8D02-D50958E769AB}" type="pres">
      <dgm:prSet presAssocID="{B2B752A4-7C28-41DE-8114-2E80A5B0D086}" presName="sp" presStyleCnt="0"/>
      <dgm:spPr/>
    </dgm:pt>
    <dgm:pt modelId="{FDC31F3B-1F96-4B1E-8D6B-5AE67FF4EAA4}" type="pres">
      <dgm:prSet presAssocID="{7F4D503C-EF51-4E0C-961E-B40090FD07F7}" presName="arrowAndChildren" presStyleCnt="0"/>
      <dgm:spPr/>
    </dgm:pt>
    <dgm:pt modelId="{F544EDEE-457E-415B-B23E-FC0B945EA01A}" type="pres">
      <dgm:prSet presAssocID="{7F4D503C-EF51-4E0C-961E-B40090FD07F7}" presName="parentTextArrow" presStyleLbl="node1" presStyleIdx="1" presStyleCnt="3"/>
      <dgm:spPr/>
    </dgm:pt>
    <dgm:pt modelId="{7862D5E4-D91E-46A8-A089-D6B47513C3DA}" type="pres">
      <dgm:prSet presAssocID="{2CF8311D-D401-43F9-87CE-F9391DC1852E}" presName="sp" presStyleCnt="0"/>
      <dgm:spPr/>
    </dgm:pt>
    <dgm:pt modelId="{E235C7A3-F0ED-4A7F-A85F-74B67726F99A}" type="pres">
      <dgm:prSet presAssocID="{20A9375D-90A4-4BF4-B053-E543B8491AF9}" presName="arrowAndChildren" presStyleCnt="0"/>
      <dgm:spPr/>
    </dgm:pt>
    <dgm:pt modelId="{0988E377-0F95-4BE4-B23A-1229877A8057}" type="pres">
      <dgm:prSet presAssocID="{20A9375D-90A4-4BF4-B053-E543B8491AF9}" presName="parentTextArrow" presStyleLbl="node1" presStyleIdx="2" presStyleCnt="3" custLinFactNeighborX="-6373" custLinFactNeighborY="311"/>
      <dgm:spPr/>
    </dgm:pt>
  </dgm:ptLst>
  <dgm:cxnLst>
    <dgm:cxn modelId="{AD6FB11F-117E-4384-964D-CFD480147285}" srcId="{F8037F5D-B9B0-4629-8DCF-848D09C83FBC}" destId="{20A9375D-90A4-4BF4-B053-E543B8491AF9}" srcOrd="0" destOrd="0" parTransId="{613F8B11-0ADA-4D9E-A04D-78437568E0A8}" sibTransId="{2CF8311D-D401-43F9-87CE-F9391DC1852E}"/>
    <dgm:cxn modelId="{3A865C4E-C41D-485D-9A04-6564FB707F20}" srcId="{F8037F5D-B9B0-4629-8DCF-848D09C83FBC}" destId="{7F4D503C-EF51-4E0C-961E-B40090FD07F7}" srcOrd="1" destOrd="0" parTransId="{7C26F9D3-228A-44C9-A838-D8D0C11504EA}" sibTransId="{B2B752A4-7C28-41DE-8114-2E80A5B0D086}"/>
    <dgm:cxn modelId="{85113975-D0D2-4660-BBE3-72E372B29917}" type="presOf" srcId="{EC68F987-ECD0-498D-9B7F-A5F770D800A8}" destId="{5DB63FC0-B4EB-486D-AB2A-911D9A077A81}" srcOrd="0" destOrd="0" presId="urn:microsoft.com/office/officeart/2005/8/layout/process4"/>
    <dgm:cxn modelId="{63B9B493-62CB-4C33-BC19-E9D6C771E616}" type="presOf" srcId="{7F4D503C-EF51-4E0C-961E-B40090FD07F7}" destId="{F544EDEE-457E-415B-B23E-FC0B945EA01A}" srcOrd="0" destOrd="0" presId="urn:microsoft.com/office/officeart/2005/8/layout/process4"/>
    <dgm:cxn modelId="{9370999B-05A6-4380-A857-E4612FD0B7C6}" srcId="{F8037F5D-B9B0-4629-8DCF-848D09C83FBC}" destId="{EC68F987-ECD0-498D-9B7F-A5F770D800A8}" srcOrd="2" destOrd="0" parTransId="{CFBA7F5D-2D51-41FA-8730-2346A9B9102A}" sibTransId="{92AA31DD-52A0-41FE-ACA0-05A66E7105B6}"/>
    <dgm:cxn modelId="{2CE218BA-7E82-4304-9DCE-A4ED6E75A9C2}" type="presOf" srcId="{F8037F5D-B9B0-4629-8DCF-848D09C83FBC}" destId="{398B6B25-D5BD-43E4-912F-813CAB2DBBF0}" srcOrd="0" destOrd="0" presId="urn:microsoft.com/office/officeart/2005/8/layout/process4"/>
    <dgm:cxn modelId="{5F6E15C0-976D-4172-BD66-CC63173539E8}" type="presOf" srcId="{20A9375D-90A4-4BF4-B053-E543B8491AF9}" destId="{0988E377-0F95-4BE4-B23A-1229877A8057}" srcOrd="0" destOrd="0" presId="urn:microsoft.com/office/officeart/2005/8/layout/process4"/>
    <dgm:cxn modelId="{054BA388-D5FE-4EAB-8777-7A4BFE47372B}" type="presParOf" srcId="{398B6B25-D5BD-43E4-912F-813CAB2DBBF0}" destId="{7126B874-2356-4CB3-AFE1-FFEFCE5B663F}" srcOrd="0" destOrd="0" presId="urn:microsoft.com/office/officeart/2005/8/layout/process4"/>
    <dgm:cxn modelId="{684B8085-2C5D-4520-91D3-494B3C40BCBC}" type="presParOf" srcId="{7126B874-2356-4CB3-AFE1-FFEFCE5B663F}" destId="{5DB63FC0-B4EB-486D-AB2A-911D9A077A81}" srcOrd="0" destOrd="0" presId="urn:microsoft.com/office/officeart/2005/8/layout/process4"/>
    <dgm:cxn modelId="{9079A752-2016-4478-8E27-E682C17A9C89}" type="presParOf" srcId="{398B6B25-D5BD-43E4-912F-813CAB2DBBF0}" destId="{FA7E1A84-83D2-470D-8D02-D50958E769AB}" srcOrd="1" destOrd="0" presId="urn:microsoft.com/office/officeart/2005/8/layout/process4"/>
    <dgm:cxn modelId="{DEAA6429-A8BD-445A-9DAA-20E24243019E}" type="presParOf" srcId="{398B6B25-D5BD-43E4-912F-813CAB2DBBF0}" destId="{FDC31F3B-1F96-4B1E-8D6B-5AE67FF4EAA4}" srcOrd="2" destOrd="0" presId="urn:microsoft.com/office/officeart/2005/8/layout/process4"/>
    <dgm:cxn modelId="{F2C2C19E-BD8B-421A-956A-B8FB03AEEB53}" type="presParOf" srcId="{FDC31F3B-1F96-4B1E-8D6B-5AE67FF4EAA4}" destId="{F544EDEE-457E-415B-B23E-FC0B945EA01A}" srcOrd="0" destOrd="0" presId="urn:microsoft.com/office/officeart/2005/8/layout/process4"/>
    <dgm:cxn modelId="{D94CF563-3091-4E24-9C6C-82FB61CD5ED6}" type="presParOf" srcId="{398B6B25-D5BD-43E4-912F-813CAB2DBBF0}" destId="{7862D5E4-D91E-46A8-A089-D6B47513C3DA}" srcOrd="3" destOrd="0" presId="urn:microsoft.com/office/officeart/2005/8/layout/process4"/>
    <dgm:cxn modelId="{DFAB4AAF-7AF6-42A9-8DA4-93822A74E308}" type="presParOf" srcId="{398B6B25-D5BD-43E4-912F-813CAB2DBBF0}" destId="{E235C7A3-F0ED-4A7F-A85F-74B67726F99A}" srcOrd="4" destOrd="0" presId="urn:microsoft.com/office/officeart/2005/8/layout/process4"/>
    <dgm:cxn modelId="{3EC7284A-BB7B-4222-B6D2-E706C889A555}" type="presParOf" srcId="{E235C7A3-F0ED-4A7F-A85F-74B67726F99A}" destId="{0988E377-0F95-4BE4-B23A-1229877A805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63FC0-B4EB-486D-AB2A-911D9A077A81}">
      <dsp:nvSpPr>
        <dsp:cNvPr id="0" name=""/>
        <dsp:cNvSpPr/>
      </dsp:nvSpPr>
      <dsp:spPr>
        <a:xfrm>
          <a:off x="0" y="3431277"/>
          <a:ext cx="6867037" cy="1126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数据库</a:t>
          </a:r>
        </a:p>
      </dsp:txBody>
      <dsp:txXfrm>
        <a:off x="0" y="3431277"/>
        <a:ext cx="6867037" cy="1126221"/>
      </dsp:txXfrm>
    </dsp:sp>
    <dsp:sp modelId="{F544EDEE-457E-415B-B23E-FC0B945EA01A}">
      <dsp:nvSpPr>
        <dsp:cNvPr id="0" name=""/>
        <dsp:cNvSpPr/>
      </dsp:nvSpPr>
      <dsp:spPr>
        <a:xfrm rot="10800000">
          <a:off x="0" y="1716041"/>
          <a:ext cx="6867037" cy="17321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接口</a:t>
          </a:r>
        </a:p>
      </dsp:txBody>
      <dsp:txXfrm rot="10800000">
        <a:off x="0" y="1716041"/>
        <a:ext cx="6867037" cy="1125485"/>
      </dsp:txXfrm>
    </dsp:sp>
    <dsp:sp modelId="{0988E377-0F95-4BE4-B23A-1229877A8057}">
      <dsp:nvSpPr>
        <dsp:cNvPr id="0" name=""/>
        <dsp:cNvSpPr/>
      </dsp:nvSpPr>
      <dsp:spPr>
        <a:xfrm rot="10800000">
          <a:off x="0" y="6192"/>
          <a:ext cx="6867037" cy="173212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Android</a:t>
          </a:r>
          <a:endParaRPr lang="zh-CN" altLang="en-US" sz="3700" kern="1200" dirty="0"/>
        </a:p>
      </dsp:txBody>
      <dsp:txXfrm rot="10800000">
        <a:off x="0" y="6192"/>
        <a:ext cx="6867037" cy="1125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F88A-0CDF-4DB9-9826-F48D803E1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F6B01C-99E3-4792-AFF7-D7B737606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382B1-9841-4739-B898-6251ACFF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7303E-73DE-4C28-92D4-252BEDFE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50303-E542-4489-8BDA-15F3DA50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1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96F30-2DC8-4D42-A293-2963433B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E996AD-090C-404B-994D-2A963198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C4DDB-513C-4269-A6A1-1626E7E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684AB-18AB-44F7-A347-6F4B7D5E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A9099-56C2-49DF-8E69-260B15EE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3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02AC13-D121-41E6-8F2E-9B471B9B7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D9F0D3-B3CC-48FE-A2E5-3D14F4D25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729AD-A5A3-41AF-BA94-A151A4C7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8717C-55ED-4940-91F6-F67890C4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F88EB-F916-4340-BF7F-B2559333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84132-3225-4E07-B42A-792F77EE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5B2BD-D94C-4B1C-B7F4-C7BEC883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CA86F-2F65-47C4-963C-75AC3F5D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B571D-E302-4AEB-9BB0-7F9CB0F4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FF04F-5A40-45C5-BAD3-07F6D416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0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E9760-F764-49F6-8FB1-E7C18DB5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70507-7936-4160-A39F-73114418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544C9-7849-4DBF-9C1B-520589D0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2444B-BB46-4291-894D-BAE96E1A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8FE9E-CECF-4950-AF1E-A55E3CC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8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081DA-A5AD-45D0-A8E2-3254B16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4C7B2-1ECF-4161-9326-7726F343E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A8305-B8A2-4940-895F-D8370830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D1B2C-43B8-4535-9D90-275C115E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919C2-2952-46F5-B187-BE82DF4A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D8691-975A-41EC-94A8-F711EBB5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3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426D-8CEF-430B-8BCD-B86F1ECE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F3DC2-516B-4D75-BEC4-1941FFA1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8E4E1B-F615-47F0-9A5B-16D319AB1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24C219-E44D-45B3-8A8D-2F7B49E3D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8185B1-E2E7-446F-B117-4DDF4DEC0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3EB74-28BA-4B95-9D24-996EF227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AAFF3C-5085-415C-8A2F-BD8694A7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FAE7FB-9CB7-4335-BA84-89F4A19F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9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8742D-2578-4674-816A-778CFA91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D1911D-2650-4C57-8951-FC3ADFAB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321C5-E147-4EF4-B9CE-3701FD9F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59A90B-40EA-4EC6-ADFA-266D83AB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2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741E5B-BD58-443D-BEAC-7FD84E78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0FD5FF-5BF5-4734-9C8E-6C559C7A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86387-F868-4087-A80E-0018E8E5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3863-9C33-4DEB-8927-369827FE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0FB53-80FD-41C7-BAF6-FA2A3F88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71A13-E91F-409F-BD7E-61C22EDA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8BAAE-CD11-4329-972A-4C78382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346FF-C8FE-4758-A0CA-8DF6DF99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D9015-FD62-411A-8BC9-60428C7E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94A5A-7926-4CE1-9414-74E13E1E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CC302-8DE1-449D-801B-62C8ECD6F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D4A9B-7E86-4477-B32D-B2A0A394B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DE92B-843E-4455-8B4B-0BCB46B3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BFA91-179E-4BDD-A142-3BB1ED67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8A6E4-17BB-470A-825F-30B8C346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6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044009-C01C-47EF-87C9-75741721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D1EF4-5A59-4738-A973-5ABBE54E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E5795-E73C-4963-8F29-9CE2E1701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014E-AE80-414B-9156-F1F35FE19167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FE691-DEBD-47A7-AD15-4412873E0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2BC73-38EC-4B35-B18F-B2A8804D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C91D-131B-4D31-8DF0-375E79285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8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2B901-38FD-444D-9276-215AB8446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hello word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9DD4B4-01FD-4C13-9F82-79918002C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2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49563-E265-43F0-BF83-5884110B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安卓现状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0D83B-FA8D-4A48-ACC7-BA781E27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市场占有率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前景</a:t>
            </a:r>
            <a:endParaRPr lang="en-US" altLang="zh-CN" dirty="0"/>
          </a:p>
          <a:p>
            <a:r>
              <a:rPr lang="zh-CN" altLang="en-US" dirty="0"/>
              <a:t>收获</a:t>
            </a:r>
            <a:endParaRPr lang="en-US" altLang="zh-CN" dirty="0"/>
          </a:p>
          <a:p>
            <a:r>
              <a:rPr lang="zh-CN" altLang="en-US" dirty="0"/>
              <a:t>投入</a:t>
            </a:r>
          </a:p>
        </p:txBody>
      </p:sp>
    </p:spTree>
    <p:extLst>
      <p:ext uri="{BB962C8B-B14F-4D97-AF65-F5344CB8AC3E}">
        <p14:creationId xmlns:p14="http://schemas.microsoft.com/office/powerpoint/2010/main" val="325868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A1D31-5585-4F00-B0C0-3BE94C98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精简流程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3BBBAF-6AB9-4B75-A00C-B8864A57B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525147"/>
              </p:ext>
            </p:extLst>
          </p:nvPr>
        </p:nvGraphicFramePr>
        <p:xfrm>
          <a:off x="2724272" y="1618658"/>
          <a:ext cx="6867037" cy="4558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41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18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Android hello word</vt:lpstr>
      <vt:lpstr>安卓现状:</vt:lpstr>
      <vt:lpstr>精简流程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hello word</dc:title>
  <dc:creator>may</dc:creator>
  <cp:lastModifiedBy>心 恋</cp:lastModifiedBy>
  <cp:revision>2</cp:revision>
  <dcterms:created xsi:type="dcterms:W3CDTF">2020-08-30T05:46:50Z</dcterms:created>
  <dcterms:modified xsi:type="dcterms:W3CDTF">2020-08-30T14:12:27Z</dcterms:modified>
</cp:coreProperties>
</file>