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5"/>
  </p:normalViewPr>
  <p:slideViewPr>
    <p:cSldViewPr snapToGrid="0" snapToObjects="1">
      <p:cViewPr>
        <p:scale>
          <a:sx n="94" d="100"/>
          <a:sy n="94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DD04E-562B-F94B-A6B9-186DED16CF17}" type="datetimeFigureOut">
              <a:rPr kumimoji="1" lang="zh-CN" altLang="en-US" smtClean="0"/>
              <a:t>16/11/18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CA32C-1DFE-C444-A9CF-95173CB487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34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CA32C-1DFE-C444-A9CF-95173CB4878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40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2AB7-6282-B44E-A0C6-F484F9475BEF}" type="datetimeFigureOut">
              <a:rPr kumimoji="1" lang="zh-CN" altLang="en-US" smtClean="0"/>
              <a:t>16/11/18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670-3FAB-0642-80AB-505F6F01CF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89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2AB7-6282-B44E-A0C6-F484F9475BEF}" type="datetimeFigureOut">
              <a:rPr kumimoji="1" lang="zh-CN" altLang="en-US" smtClean="0"/>
              <a:t>16/11/18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670-3FAB-0642-80AB-505F6F01CF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35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2AB7-6282-B44E-A0C6-F484F9475BEF}" type="datetimeFigureOut">
              <a:rPr kumimoji="1" lang="zh-CN" altLang="en-US" smtClean="0"/>
              <a:t>16/11/18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670-3FAB-0642-80AB-505F6F01CF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84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2AB7-6282-B44E-A0C6-F484F9475BEF}" type="datetimeFigureOut">
              <a:rPr kumimoji="1" lang="zh-CN" altLang="en-US" smtClean="0"/>
              <a:t>16/11/18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670-3FAB-0642-80AB-505F6F01CF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93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2AB7-6282-B44E-A0C6-F484F9475BEF}" type="datetimeFigureOut">
              <a:rPr kumimoji="1" lang="zh-CN" altLang="en-US" smtClean="0"/>
              <a:t>16/11/18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670-3FAB-0642-80AB-505F6F01CF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02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2AB7-6282-B44E-A0C6-F484F9475BEF}" type="datetimeFigureOut">
              <a:rPr kumimoji="1" lang="zh-CN" altLang="en-US" smtClean="0"/>
              <a:t>16/11/18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670-3FAB-0642-80AB-505F6F01CF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36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2AB7-6282-B44E-A0C6-F484F9475BEF}" type="datetimeFigureOut">
              <a:rPr kumimoji="1" lang="zh-CN" altLang="en-US" smtClean="0"/>
              <a:t>16/11/18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670-3FAB-0642-80AB-505F6F01CF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2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2AB7-6282-B44E-A0C6-F484F9475BEF}" type="datetimeFigureOut">
              <a:rPr kumimoji="1" lang="zh-CN" altLang="en-US" smtClean="0"/>
              <a:t>16/11/18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670-3FAB-0642-80AB-505F6F01CF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93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2AB7-6282-B44E-A0C6-F484F9475BEF}" type="datetimeFigureOut">
              <a:rPr kumimoji="1" lang="zh-CN" altLang="en-US" smtClean="0"/>
              <a:t>16/11/18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670-3FAB-0642-80AB-505F6F01CF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58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2AB7-6282-B44E-A0C6-F484F9475BEF}" type="datetimeFigureOut">
              <a:rPr kumimoji="1" lang="zh-CN" altLang="en-US" smtClean="0"/>
              <a:t>16/11/18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670-3FAB-0642-80AB-505F6F01CF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17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2AB7-6282-B44E-A0C6-F484F9475BEF}" type="datetimeFigureOut">
              <a:rPr kumimoji="1" lang="zh-CN" altLang="en-US" smtClean="0"/>
              <a:t>16/11/18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670-3FAB-0642-80AB-505F6F01CF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32AB7-6282-B44E-A0C6-F484F9475BEF}" type="datetimeFigureOut">
              <a:rPr kumimoji="1" lang="zh-CN" altLang="en-US" smtClean="0"/>
              <a:t>16/11/18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4C670-3FAB-0642-80AB-505F6F01CF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77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168297" y="285750"/>
            <a:ext cx="1566042" cy="39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Start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>
            <a:off x="5973326" y="685144"/>
            <a:ext cx="0" cy="6429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168297" y="1309356"/>
            <a:ext cx="1566042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Setup</a:t>
            </a:r>
            <a:endParaRPr kumimoji="1" lang="zh-CN" altLang="en-US" dirty="0"/>
          </a:p>
        </p:txBody>
      </p:sp>
      <p:cxnSp>
        <p:nvCxnSpPr>
          <p:cNvPr id="12" name="直线箭头连接符 11"/>
          <p:cNvCxnSpPr/>
          <p:nvPr/>
        </p:nvCxnSpPr>
        <p:spPr>
          <a:xfrm>
            <a:off x="5947707" y="1695118"/>
            <a:ext cx="0" cy="6429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801012" y="3348029"/>
            <a:ext cx="2293389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 My Address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01012" y="2319330"/>
            <a:ext cx="2293389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Initial LED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>
            <a:off x="5947705" y="2705092"/>
            <a:ext cx="0" cy="6429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5947705" y="3733791"/>
            <a:ext cx="0" cy="6429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104822" y="4339278"/>
            <a:ext cx="36857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leaderAddress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Myaddress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04162" y="5330527"/>
            <a:ext cx="36857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SendMessage</a:t>
            </a:r>
            <a:r>
              <a:rPr kumimoji="1" lang="en-US" altLang="zh-CN" dirty="0" smtClean="0"/>
              <a:t>: MSG_DISCOVERY</a:t>
            </a:r>
            <a:endParaRPr kumimoji="1" lang="zh-CN" altLang="en-US" dirty="0"/>
          </a:p>
        </p:txBody>
      </p:sp>
      <p:cxnSp>
        <p:nvCxnSpPr>
          <p:cNvPr id="21" name="直线箭头连接符 20"/>
          <p:cNvCxnSpPr/>
          <p:nvPr/>
        </p:nvCxnSpPr>
        <p:spPr>
          <a:xfrm>
            <a:off x="5947045" y="4725040"/>
            <a:ext cx="0" cy="6429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46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17080" y="268784"/>
            <a:ext cx="2661253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 Pin </a:t>
            </a:r>
            <a:r>
              <a:rPr kumimoji="1" lang="en-US" altLang="zh-CN" dirty="0" err="1" smtClean="0"/>
              <a:t>Botton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>
            <a:off x="5947976" y="654546"/>
            <a:ext cx="0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0" y="0"/>
            <a:ext cx="287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CLEAR INFECTION:</a:t>
            </a:r>
            <a:endParaRPr kumimoji="1" lang="zh-CN" altLang="en-US" sz="2400" dirty="0"/>
          </a:p>
        </p:txBody>
      </p:sp>
      <p:sp>
        <p:nvSpPr>
          <p:cNvPr id="8" name="决策 7"/>
          <p:cNvSpPr/>
          <p:nvPr/>
        </p:nvSpPr>
        <p:spPr>
          <a:xfrm>
            <a:off x="4415457" y="935919"/>
            <a:ext cx="3146288" cy="11626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Present State=Last State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>
            <a:off x="5988601" y="2098566"/>
            <a:ext cx="8213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决策 9"/>
          <p:cNvSpPr/>
          <p:nvPr/>
        </p:nvSpPr>
        <p:spPr>
          <a:xfrm>
            <a:off x="3828461" y="2412533"/>
            <a:ext cx="4336706" cy="13403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Did Press The </a:t>
            </a:r>
            <a:r>
              <a:rPr kumimoji="1" lang="en-US" altLang="zh-CN" dirty="0" err="1" smtClean="0"/>
              <a:t>Botton&amp;Botton</a:t>
            </a:r>
            <a:r>
              <a:rPr kumimoji="1" lang="en-US" altLang="zh-CN" dirty="0" smtClean="0"/>
              <a:t> State Changes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053388" y="976014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054164" y="2050702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FALSE</a:t>
            </a:r>
            <a:endParaRPr kumimoji="1" lang="zh-CN" altLang="en-US" dirty="0"/>
          </a:p>
        </p:txBody>
      </p:sp>
      <p:sp>
        <p:nvSpPr>
          <p:cNvPr id="13" name="决策 12"/>
          <p:cNvSpPr/>
          <p:nvPr/>
        </p:nvSpPr>
        <p:spPr>
          <a:xfrm>
            <a:off x="4423670" y="4066847"/>
            <a:ext cx="3138075" cy="7532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Botton</a:t>
            </a:r>
            <a:r>
              <a:rPr kumimoji="1" lang="en-US" altLang="zh-CN" dirty="0" smtClean="0"/>
              <a:t> State=LOW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>
            <a:off x="5996814" y="3777705"/>
            <a:ext cx="8213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005027" y="4850338"/>
            <a:ext cx="8213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决策 17"/>
          <p:cNvSpPr/>
          <p:nvPr/>
        </p:nvSpPr>
        <p:spPr>
          <a:xfrm>
            <a:off x="4435989" y="5171806"/>
            <a:ext cx="3138075" cy="7532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 am the leader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6000919" y="5955297"/>
            <a:ext cx="8213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278997" y="6252386"/>
            <a:ext cx="3550334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SendMessage</a:t>
            </a:r>
            <a:r>
              <a:rPr kumimoji="1" lang="en-US" altLang="zh-CN" dirty="0" smtClean="0"/>
              <a:t>: MSG_CLEAR</a:t>
            </a:r>
            <a:endParaRPr kumimoji="1" lang="zh-CN" altLang="en-US" dirty="0"/>
          </a:p>
        </p:txBody>
      </p:sp>
      <p:cxnSp>
        <p:nvCxnSpPr>
          <p:cNvPr id="21" name="直线箭头连接符 20"/>
          <p:cNvCxnSpPr/>
          <p:nvPr/>
        </p:nvCxnSpPr>
        <p:spPr>
          <a:xfrm>
            <a:off x="7545033" y="1510954"/>
            <a:ext cx="2451065" cy="13127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endCxn id="36" idx="1"/>
          </p:cNvCxnSpPr>
          <p:nvPr/>
        </p:nvCxnSpPr>
        <p:spPr>
          <a:xfrm>
            <a:off x="8059868" y="3085606"/>
            <a:ext cx="1936230" cy="1514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V="1">
            <a:off x="7545032" y="3324601"/>
            <a:ext cx="2451066" cy="112563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7451023" y="5548416"/>
            <a:ext cx="1217689" cy="1514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166906" y="3680636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181567" y="4830756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66906" y="5852783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717368" y="5149724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FALSE</a:t>
            </a:r>
            <a:endParaRPr kumimoji="1" lang="zh-CN" altLang="en-US" dirty="0"/>
          </a:p>
        </p:txBody>
      </p:sp>
      <p:cxnSp>
        <p:nvCxnSpPr>
          <p:cNvPr id="30" name="直线箭头连接符 29"/>
          <p:cNvCxnSpPr/>
          <p:nvPr/>
        </p:nvCxnSpPr>
        <p:spPr>
          <a:xfrm flipH="1">
            <a:off x="3533422" y="6445267"/>
            <a:ext cx="74557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74006" y="6240409"/>
            <a:ext cx="2661253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isInfected</a:t>
            </a:r>
            <a:r>
              <a:rPr kumimoji="1" lang="en-US" altLang="zh-CN" dirty="0" smtClean="0"/>
              <a:t>=False</a:t>
            </a:r>
            <a:endParaRPr kumimoji="1"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665472" y="5395239"/>
            <a:ext cx="2661253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isInfected</a:t>
            </a:r>
            <a:r>
              <a:rPr kumimoji="1" lang="en-US" altLang="zh-CN" dirty="0" smtClean="0"/>
              <a:t>=True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996098" y="2637907"/>
            <a:ext cx="1189303" cy="92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Break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85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smtClean="0"/>
              <a:t>Discovery</a:t>
            </a:r>
            <a:endParaRPr kumimoji="1"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552554" y="720339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 Packet(MSG_DISCOVERY)</a:t>
            </a:r>
            <a:endParaRPr kumimoji="1" lang="zh-CN" altLang="en-US" dirty="0"/>
          </a:p>
        </p:txBody>
      </p:sp>
      <p:cxnSp>
        <p:nvCxnSpPr>
          <p:cNvPr id="6" name="直线箭头连接符 5"/>
          <p:cNvCxnSpPr/>
          <p:nvPr/>
        </p:nvCxnSpPr>
        <p:spPr>
          <a:xfrm>
            <a:off x="5647724" y="1106101"/>
            <a:ext cx="0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52554" y="1427569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Get Remote Address</a:t>
            </a: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79536" y="1813331"/>
            <a:ext cx="0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决策 8"/>
          <p:cNvSpPr/>
          <p:nvPr/>
        </p:nvSpPr>
        <p:spPr>
          <a:xfrm>
            <a:off x="3769538" y="2136602"/>
            <a:ext cx="3804971" cy="9887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Receive the packet we want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5683879" y="3125337"/>
            <a:ext cx="0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20741" y="3446805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Leader Address=Remote Address</a:t>
            </a:r>
          </a:p>
        </p:txBody>
      </p:sp>
      <p:sp>
        <p:nvSpPr>
          <p:cNvPr id="13" name="决策 12"/>
          <p:cNvSpPr/>
          <p:nvPr/>
        </p:nvSpPr>
        <p:spPr>
          <a:xfrm>
            <a:off x="3769538" y="4175244"/>
            <a:ext cx="3804971" cy="9887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Leader Address&lt;My Address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5697352" y="5163979"/>
            <a:ext cx="0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5697352" y="3853776"/>
            <a:ext cx="0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570369" y="5506656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Begin Election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869745" y="3024117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869744" y="5096709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563040" y="2179998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FALSE</a:t>
            </a:r>
            <a:endParaRPr kumimoji="1" lang="zh-CN" altLang="en-US" dirty="0"/>
          </a:p>
        </p:txBody>
      </p:sp>
      <p:sp>
        <p:nvSpPr>
          <p:cNvPr id="24" name="直角上箭头 23"/>
          <p:cNvSpPr/>
          <p:nvPr/>
        </p:nvSpPr>
        <p:spPr>
          <a:xfrm rot="10800000" flipH="1">
            <a:off x="7542350" y="2614860"/>
            <a:ext cx="2679821" cy="1042740"/>
          </a:xfrm>
          <a:prstGeom prst="bentUpArrow">
            <a:avLst>
              <a:gd name="adj1" fmla="val 4457"/>
              <a:gd name="adj2" fmla="val 11305"/>
              <a:gd name="adj3" fmla="val 25000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575445" y="3639686"/>
            <a:ext cx="3020673" cy="1162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Ask for the correct message to be sent again</a:t>
            </a:r>
          </a:p>
        </p:txBody>
      </p:sp>
    </p:spTree>
    <p:extLst>
      <p:ext uri="{BB962C8B-B14F-4D97-AF65-F5344CB8AC3E}">
        <p14:creationId xmlns:p14="http://schemas.microsoft.com/office/powerpoint/2010/main" val="57535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507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Every Time </a:t>
            </a:r>
            <a:r>
              <a:rPr kumimoji="1" lang="en-US" altLang="zh-CN" sz="2400" dirty="0" smtClean="0"/>
              <a:t>Receive A New Packet:</a:t>
            </a:r>
            <a:endParaRPr kumimoji="1" lang="zh-CN" altLang="en-US" sz="2400" dirty="0"/>
          </a:p>
        </p:txBody>
      </p:sp>
      <p:sp>
        <p:nvSpPr>
          <p:cNvPr id="6" name="决策 5"/>
          <p:cNvSpPr/>
          <p:nvPr/>
        </p:nvSpPr>
        <p:spPr>
          <a:xfrm>
            <a:off x="3895158" y="2208007"/>
            <a:ext cx="3992866" cy="16471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Check if the device has already added into the device list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64609" y="729253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Receive a new packet</a:t>
            </a:r>
          </a:p>
        </p:txBody>
      </p:sp>
      <p:cxnSp>
        <p:nvCxnSpPr>
          <p:cNvPr id="8" name="直线箭头连接符 7"/>
          <p:cNvCxnSpPr/>
          <p:nvPr/>
        </p:nvCxnSpPr>
        <p:spPr>
          <a:xfrm>
            <a:off x="5911548" y="1115015"/>
            <a:ext cx="0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784565" y="1500777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inList</a:t>
            </a:r>
            <a:r>
              <a:rPr kumimoji="1" lang="en-US" altLang="zh-CN" dirty="0" smtClean="0"/>
              <a:t>=FALSE</a:t>
            </a:r>
          </a:p>
        </p:txBody>
      </p:sp>
      <p:cxnSp>
        <p:nvCxnSpPr>
          <p:cNvPr id="10" name="直线箭头连接符 9"/>
          <p:cNvCxnSpPr/>
          <p:nvPr/>
        </p:nvCxnSpPr>
        <p:spPr>
          <a:xfrm>
            <a:off x="5911547" y="1886539"/>
            <a:ext cx="0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1166" y="4163485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inList</a:t>
            </a:r>
            <a:r>
              <a:rPr kumimoji="1" lang="en-US" altLang="zh-CN" dirty="0" smtClean="0"/>
              <a:t>=TRUE</a:t>
            </a:r>
          </a:p>
        </p:txBody>
      </p:sp>
      <p:sp>
        <p:nvSpPr>
          <p:cNvPr id="13" name="直角上箭头 12"/>
          <p:cNvSpPr/>
          <p:nvPr/>
        </p:nvSpPr>
        <p:spPr>
          <a:xfrm rot="10800000" flipH="1">
            <a:off x="7806136" y="3007550"/>
            <a:ext cx="2679821" cy="1042740"/>
          </a:xfrm>
          <a:prstGeom prst="bentUpArrow">
            <a:avLst>
              <a:gd name="adj1" fmla="val 4457"/>
              <a:gd name="adj2" fmla="val 11305"/>
              <a:gd name="adj3" fmla="val 25000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直角上箭头 13"/>
          <p:cNvSpPr/>
          <p:nvPr/>
        </p:nvSpPr>
        <p:spPr>
          <a:xfrm rot="10800000">
            <a:off x="1338168" y="3004457"/>
            <a:ext cx="2597933" cy="1042740"/>
          </a:xfrm>
          <a:prstGeom prst="bentUpArrow">
            <a:avLst>
              <a:gd name="adj1" fmla="val 4457"/>
              <a:gd name="adj2" fmla="val 11305"/>
              <a:gd name="adj3" fmla="val 25000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181220" y="4163485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Add this device into device list</a:t>
            </a:r>
          </a:p>
        </p:txBody>
      </p:sp>
      <p:sp>
        <p:nvSpPr>
          <p:cNvPr id="17" name="矩形 16"/>
          <p:cNvSpPr/>
          <p:nvPr/>
        </p:nvSpPr>
        <p:spPr>
          <a:xfrm>
            <a:off x="3784565" y="5769792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Continue</a:t>
            </a:r>
          </a:p>
        </p:txBody>
      </p:sp>
      <p:cxnSp>
        <p:nvCxnSpPr>
          <p:cNvPr id="18" name="直线箭头连接符 17"/>
          <p:cNvCxnSpPr/>
          <p:nvPr/>
        </p:nvCxnSpPr>
        <p:spPr>
          <a:xfrm>
            <a:off x="1546539" y="4665534"/>
            <a:ext cx="2083765" cy="129713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8192791" y="4662441"/>
            <a:ext cx="2074459" cy="13002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696117" y="2573608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FALSE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168148" y="2589205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46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smtClean="0"/>
              <a:t>Begin Election:</a:t>
            </a:r>
            <a:endParaRPr kumimoji="1" lang="en-US" altLang="zh-CN" sz="24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729277" y="230832"/>
            <a:ext cx="2488097" cy="39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Function Start</a:t>
            </a:r>
            <a:endParaRPr kumimoji="1" lang="zh-CN" altLang="en-US" dirty="0"/>
          </a:p>
        </p:txBody>
      </p:sp>
      <p:cxnSp>
        <p:nvCxnSpPr>
          <p:cNvPr id="6" name="直线箭头连接符 5"/>
          <p:cNvCxnSpPr/>
          <p:nvPr/>
        </p:nvCxnSpPr>
        <p:spPr>
          <a:xfrm flipH="1">
            <a:off x="5973325" y="685144"/>
            <a:ext cx="1" cy="4203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决策 7"/>
          <p:cNvSpPr/>
          <p:nvPr/>
        </p:nvSpPr>
        <p:spPr>
          <a:xfrm>
            <a:off x="4241962" y="1105469"/>
            <a:ext cx="3462725" cy="8828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Is electing now?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46341" y="2408650"/>
            <a:ext cx="4383259" cy="880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IsElecting</a:t>
            </a:r>
            <a:r>
              <a:rPr kumimoji="1" lang="en-US" altLang="zh-CN" dirty="0" smtClean="0"/>
              <a:t>=TRUE, </a:t>
            </a:r>
            <a:r>
              <a:rPr kumimoji="1" lang="en-US" altLang="zh-CN" dirty="0" err="1" smtClean="0"/>
              <a:t>isAcknowledge</a:t>
            </a:r>
            <a:r>
              <a:rPr kumimoji="1" lang="en-US" altLang="zh-CN" dirty="0" smtClean="0"/>
              <a:t>=FALSE, </a:t>
            </a:r>
            <a:r>
              <a:rPr kumimoji="1" lang="en-US" altLang="zh-CN" dirty="0" err="1" smtClean="0"/>
              <a:t>countdevice</a:t>
            </a:r>
            <a:r>
              <a:rPr kumimoji="1" lang="en-US" altLang="zh-CN" dirty="0" smtClean="0"/>
              <a:t>=0</a:t>
            </a:r>
          </a:p>
        </p:txBody>
      </p:sp>
      <p:cxnSp>
        <p:nvCxnSpPr>
          <p:cNvPr id="11" name="直线箭头连接符 10"/>
          <p:cNvCxnSpPr/>
          <p:nvPr/>
        </p:nvCxnSpPr>
        <p:spPr>
          <a:xfrm flipH="1">
            <a:off x="5973324" y="2015947"/>
            <a:ext cx="1" cy="4203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endCxn id="13" idx="0"/>
          </p:cNvCxnSpPr>
          <p:nvPr/>
        </p:nvCxnSpPr>
        <p:spPr>
          <a:xfrm flipH="1">
            <a:off x="5973323" y="3289110"/>
            <a:ext cx="2" cy="852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决策 12"/>
          <p:cNvSpPr/>
          <p:nvPr/>
        </p:nvSpPr>
        <p:spPr>
          <a:xfrm>
            <a:off x="4012048" y="4141948"/>
            <a:ext cx="3922550" cy="13035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For all devices, is its address bigger than my address?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 flipH="1">
            <a:off x="5973323" y="5417296"/>
            <a:ext cx="2" cy="5258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846341" y="5943186"/>
            <a:ext cx="4383259" cy="880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SendMessage</a:t>
            </a:r>
            <a:r>
              <a:rPr kumimoji="1" lang="en-US" altLang="zh-CN" dirty="0" smtClean="0"/>
              <a:t>: MSG_ELECTION to that device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37970" y="5476550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175631" y="4306452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FALSE</a:t>
            </a:r>
            <a:endParaRPr kumimoji="1" lang="zh-CN" altLang="en-US" dirty="0"/>
          </a:p>
        </p:txBody>
      </p:sp>
      <p:sp>
        <p:nvSpPr>
          <p:cNvPr id="20" name="左弧形箭头 19"/>
          <p:cNvSpPr/>
          <p:nvPr/>
        </p:nvSpPr>
        <p:spPr>
          <a:xfrm flipV="1">
            <a:off x="7814178" y="3855079"/>
            <a:ext cx="2333339" cy="960835"/>
          </a:xfrm>
          <a:prstGeom prst="curvedLeftArrow">
            <a:avLst>
              <a:gd name="adj1" fmla="val 6936"/>
              <a:gd name="adj2" fmla="val 14068"/>
              <a:gd name="adj3" fmla="val 25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89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MSG_ELECTION</a:t>
            </a:r>
          </a:p>
        </p:txBody>
      </p:sp>
      <p:sp>
        <p:nvSpPr>
          <p:cNvPr id="5" name="矩形 4"/>
          <p:cNvSpPr/>
          <p:nvPr/>
        </p:nvSpPr>
        <p:spPr>
          <a:xfrm>
            <a:off x="3724674" y="486404"/>
            <a:ext cx="4724453" cy="534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Get message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/>
              <a:t>MSG_ELECTION) from device A</a:t>
            </a:r>
            <a:endParaRPr kumimoji="1" lang="zh-CN" altLang="en-US" dirty="0"/>
          </a:p>
        </p:txBody>
      </p:sp>
      <p:cxnSp>
        <p:nvCxnSpPr>
          <p:cNvPr id="6" name="直线箭头连接符 5"/>
          <p:cNvCxnSpPr/>
          <p:nvPr/>
        </p:nvCxnSpPr>
        <p:spPr>
          <a:xfrm flipH="1">
            <a:off x="6137096" y="992452"/>
            <a:ext cx="1" cy="4203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724671" y="1357854"/>
            <a:ext cx="4724453" cy="534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SendMessage</a:t>
            </a:r>
            <a:r>
              <a:rPr kumimoji="1" lang="en-US" altLang="zh-CN" dirty="0" err="1" smtClean="0"/>
              <a:t>:</a:t>
            </a:r>
            <a:r>
              <a:rPr kumimoji="1" lang="en-US" altLang="zh-CN" dirty="0" err="1" smtClean="0"/>
              <a:t>MSG_ACK</a:t>
            </a:r>
            <a:r>
              <a:rPr kumimoji="1" lang="en-US" altLang="zh-CN" dirty="0" smtClean="0"/>
              <a:t> to device A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 flipH="1">
            <a:off x="6137096" y="1808979"/>
            <a:ext cx="1" cy="4203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158290" y="2255652"/>
            <a:ext cx="5857217" cy="534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Device A get message(MSG_ACK) from that device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H="1">
            <a:off x="6137096" y="2776229"/>
            <a:ext cx="1" cy="4203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158290" y="3196619"/>
            <a:ext cx="5857217" cy="534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IsAcknowledege</a:t>
            </a:r>
            <a:r>
              <a:rPr kumimoji="1" lang="en-US" altLang="zh-CN" dirty="0" smtClean="0"/>
              <a:t>=TRUE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281394" y="4544703"/>
            <a:ext cx="7964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Variable </a:t>
            </a:r>
            <a:r>
              <a:rPr kumimoji="1" lang="en-US" altLang="zh-CN" sz="2000" i="1" dirty="0" err="1" smtClean="0"/>
              <a:t>isAcknowledge</a:t>
            </a:r>
            <a:r>
              <a:rPr kumimoji="1" lang="en-US" altLang="zh-CN" sz="2000" dirty="0" smtClean="0"/>
              <a:t> becomes TRUE only if one device is not the leader of the system, which means if we find </a:t>
            </a:r>
            <a:r>
              <a:rPr kumimoji="1" lang="en-US" altLang="zh-CN" sz="2000" dirty="0" err="1" smtClean="0"/>
              <a:t>isAcknowledge</a:t>
            </a:r>
            <a:r>
              <a:rPr kumimoji="1" lang="en-US" altLang="zh-CN" sz="2000" dirty="0" smtClean="0"/>
              <a:t> is FALSE in the main loop, this device should be the leader. Then it can send message MSG_VICTORY to every device.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674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smtClean="0"/>
              <a:t>MSG_VICTORY</a:t>
            </a:r>
            <a:endParaRPr kumimoji="1"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901087" y="75903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Receive MSG_VICTORY</a:t>
            </a:r>
          </a:p>
        </p:txBody>
      </p:sp>
      <p:cxnSp>
        <p:nvCxnSpPr>
          <p:cNvPr id="6" name="直线箭头连接符 5"/>
          <p:cNvCxnSpPr/>
          <p:nvPr/>
        </p:nvCxnSpPr>
        <p:spPr>
          <a:xfrm>
            <a:off x="6048026" y="502609"/>
            <a:ext cx="0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决策 7"/>
          <p:cNvSpPr/>
          <p:nvPr/>
        </p:nvSpPr>
        <p:spPr>
          <a:xfrm>
            <a:off x="4296706" y="806483"/>
            <a:ext cx="3462725" cy="14334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Remote Address&gt; My Address?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 flipH="1">
            <a:off x="6048026" y="2239975"/>
            <a:ext cx="1" cy="4203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921043" y="2660300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Leader Address=Remote Address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-1" y="3305033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MSG_HEARTBEAT</a:t>
            </a:r>
            <a:endParaRPr kumimoji="1" lang="zh-CN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3928546" y="3466387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Receive MSG_HEARTBEAT</a:t>
            </a:r>
          </a:p>
        </p:txBody>
      </p:sp>
      <p:cxnSp>
        <p:nvCxnSpPr>
          <p:cNvPr id="25" name="直线箭头连接符 24"/>
          <p:cNvCxnSpPr/>
          <p:nvPr/>
        </p:nvCxnSpPr>
        <p:spPr>
          <a:xfrm flipH="1">
            <a:off x="2975212" y="3893093"/>
            <a:ext cx="3100273" cy="6300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决策 25"/>
          <p:cNvSpPr/>
          <p:nvPr/>
        </p:nvSpPr>
        <p:spPr>
          <a:xfrm>
            <a:off x="5732681" y="4410735"/>
            <a:ext cx="3371671" cy="1071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Remote Address &gt; My Address</a:t>
            </a:r>
            <a:endParaRPr kumimoji="1" lang="zh-CN" altLang="en-US" dirty="0"/>
          </a:p>
        </p:txBody>
      </p:sp>
      <p:cxnSp>
        <p:nvCxnSpPr>
          <p:cNvPr id="27" name="直线箭头连接符 26"/>
          <p:cNvCxnSpPr/>
          <p:nvPr/>
        </p:nvCxnSpPr>
        <p:spPr>
          <a:xfrm flipV="1">
            <a:off x="4938900" y="4957449"/>
            <a:ext cx="831713" cy="48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759431" y="6079124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Leader Address=Remote Address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291644" y="2174517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  <p:sp>
        <p:nvSpPr>
          <p:cNvPr id="30" name="直角上箭头 29"/>
          <p:cNvSpPr/>
          <p:nvPr/>
        </p:nvSpPr>
        <p:spPr>
          <a:xfrm rot="10800000" flipH="1">
            <a:off x="7640219" y="1501109"/>
            <a:ext cx="2679821" cy="1042740"/>
          </a:xfrm>
          <a:prstGeom prst="bentUpArrow">
            <a:avLst>
              <a:gd name="adj1" fmla="val 4457"/>
              <a:gd name="adj2" fmla="val 11305"/>
              <a:gd name="adj3" fmla="val 25000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530200" y="1067167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FALSE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980129" y="2660300"/>
            <a:ext cx="2386226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Break</a:t>
            </a:r>
          </a:p>
        </p:txBody>
      </p:sp>
      <p:sp>
        <p:nvSpPr>
          <p:cNvPr id="33" name="决策 32"/>
          <p:cNvSpPr/>
          <p:nvPr/>
        </p:nvSpPr>
        <p:spPr>
          <a:xfrm>
            <a:off x="515951" y="4544704"/>
            <a:ext cx="4656414" cy="8351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My </a:t>
            </a:r>
            <a:r>
              <a:rPr kumimoji="1" lang="en-US" altLang="zh-CN" smtClean="0"/>
              <a:t>Address=Leader Address</a:t>
            </a:r>
            <a:endParaRPr kumimoji="1" lang="zh-CN" altLang="en-US" dirty="0"/>
          </a:p>
        </p:txBody>
      </p:sp>
      <p:sp>
        <p:nvSpPr>
          <p:cNvPr id="37" name="直角上箭头 36"/>
          <p:cNvSpPr/>
          <p:nvPr/>
        </p:nvSpPr>
        <p:spPr>
          <a:xfrm rot="10800000" flipH="1">
            <a:off x="9054817" y="4912948"/>
            <a:ext cx="1639651" cy="1102387"/>
          </a:xfrm>
          <a:prstGeom prst="bentUpArrow">
            <a:avLst>
              <a:gd name="adj1" fmla="val 4457"/>
              <a:gd name="adj2" fmla="val 11305"/>
              <a:gd name="adj3" fmla="val 25000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957740" y="4323874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418040" y="4502672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075485" y="5546912"/>
            <a:ext cx="119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FALSE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345655" y="5546912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FALSE</a:t>
            </a:r>
            <a:endParaRPr kumimoji="1" lang="zh-CN" altLang="en-US" dirty="0"/>
          </a:p>
        </p:txBody>
      </p:sp>
      <p:cxnSp>
        <p:nvCxnSpPr>
          <p:cNvPr id="42" name="直线箭头连接符 41"/>
          <p:cNvCxnSpPr>
            <a:endCxn id="44" idx="1"/>
          </p:cNvCxnSpPr>
          <p:nvPr/>
        </p:nvCxnSpPr>
        <p:spPr>
          <a:xfrm>
            <a:off x="2844159" y="5428646"/>
            <a:ext cx="1144637" cy="9220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26" idx="2"/>
            <a:endCxn id="44" idx="3"/>
          </p:cNvCxnSpPr>
          <p:nvPr/>
        </p:nvCxnSpPr>
        <p:spPr>
          <a:xfrm flipH="1">
            <a:off x="6375022" y="5481815"/>
            <a:ext cx="1043495" cy="868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988796" y="6157821"/>
            <a:ext cx="2386226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26991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MSG_INFECTION</a:t>
            </a:r>
            <a:endParaRPr kumimoji="1"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710019" y="1331497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Receive MSG_INFECTION</a:t>
            </a:r>
          </a:p>
        </p:txBody>
      </p:sp>
      <p:sp>
        <p:nvSpPr>
          <p:cNvPr id="6" name="决策 5"/>
          <p:cNvSpPr/>
          <p:nvPr/>
        </p:nvSpPr>
        <p:spPr>
          <a:xfrm>
            <a:off x="4125595" y="2079671"/>
            <a:ext cx="3462725" cy="14334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Leader Address = My Address?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5856958" y="1758203"/>
            <a:ext cx="0" cy="32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>
            <a:off x="5856958" y="3509217"/>
            <a:ext cx="1" cy="4203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729975" y="3915894"/>
            <a:ext cx="425396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isInfected</a:t>
            </a:r>
            <a:r>
              <a:rPr kumimoji="1" lang="en-US" altLang="zh-CN" dirty="0" smtClean="0"/>
              <a:t>=TRUE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856957" y="3509217"/>
            <a:ext cx="119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FALSE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963984" y="2213199"/>
            <a:ext cx="122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TRUE</a:t>
            </a:r>
            <a:endParaRPr kumimoji="1" lang="zh-CN" altLang="en-US" dirty="0"/>
          </a:p>
        </p:txBody>
      </p:sp>
      <p:sp>
        <p:nvSpPr>
          <p:cNvPr id="12" name="直角上箭头 11"/>
          <p:cNvSpPr/>
          <p:nvPr/>
        </p:nvSpPr>
        <p:spPr>
          <a:xfrm rot="10800000" flipH="1">
            <a:off x="7476445" y="2782768"/>
            <a:ext cx="2679821" cy="1146773"/>
          </a:xfrm>
          <a:prstGeom prst="bentUpArrow">
            <a:avLst>
              <a:gd name="adj1" fmla="val 4457"/>
              <a:gd name="adj2" fmla="val 11305"/>
              <a:gd name="adj3" fmla="val 25000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16356" y="3915894"/>
            <a:ext cx="2386226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46069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261</Words>
  <Application>Microsoft Macintosh PowerPoint</Application>
  <PresentationFormat>宽屏</PresentationFormat>
  <Paragraphs>81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14</cp:revision>
  <dcterms:created xsi:type="dcterms:W3CDTF">2016-11-18T18:50:23Z</dcterms:created>
  <dcterms:modified xsi:type="dcterms:W3CDTF">2016-11-18T20:48:41Z</dcterms:modified>
</cp:coreProperties>
</file>