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5" r:id="rId3"/>
    <p:sldId id="267" r:id="rId4"/>
    <p:sldId id="256" r:id="rId5"/>
    <p:sldId id="264" r:id="rId6"/>
    <p:sldId id="258" r:id="rId7"/>
    <p:sldId id="257" r:id="rId8"/>
    <p:sldId id="259" r:id="rId9"/>
    <p:sldId id="260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5"/>
  </p:normalViewPr>
  <p:slideViewPr>
    <p:cSldViewPr snapToGrid="0" snapToObjects="1">
      <p:cViewPr>
        <p:scale>
          <a:sx n="50" d="100"/>
          <a:sy n="50" d="100"/>
        </p:scale>
        <p:origin x="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D04E-562B-F94B-A6B9-186DED16CF17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CA32C-1DFE-C444-A9CF-95173CB48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3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A32C-1DFE-C444-A9CF-95173CB4878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0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3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93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0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5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1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2AB7-6282-B44E-A0C6-F484F9475BEF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34913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Arduino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201" y="1638300"/>
            <a:ext cx="990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 tag every Arduino(</a:t>
            </a:r>
            <a:r>
              <a:rPr lang="en-US" sz="2400" dirty="0" err="1" smtClean="0"/>
              <a:t>XBee</a:t>
            </a:r>
            <a:r>
              <a:rPr lang="en-US" sz="2400" dirty="0" smtClean="0"/>
              <a:t>) with its serial address, which is unique to every </a:t>
            </a:r>
            <a:r>
              <a:rPr lang="en-US" sz="2400" dirty="0" err="1" smtClean="0"/>
              <a:t>Xbee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Maintain a list of addresses of </a:t>
            </a:r>
            <a:r>
              <a:rPr lang="en-US" sz="2400" dirty="0" err="1" smtClean="0"/>
              <a:t>XBees</a:t>
            </a:r>
            <a:r>
              <a:rPr lang="en-US" sz="2400" dirty="0" smtClean="0"/>
              <a:t> that it can successfully hear from.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Whenever we add a few more new </a:t>
            </a:r>
            <a:r>
              <a:rPr lang="en-US" sz="2400" dirty="0" err="1" smtClean="0"/>
              <a:t>Xbees</a:t>
            </a:r>
            <a:r>
              <a:rPr lang="en-US" sz="2400" dirty="0" smtClean="0"/>
              <a:t> into the network, the election system can handle it by adding the address of new </a:t>
            </a:r>
            <a:r>
              <a:rPr lang="en-US" sz="2400" dirty="0" err="1" smtClean="0"/>
              <a:t>Xbees</a:t>
            </a:r>
            <a:r>
              <a:rPr lang="en-US" sz="2400" dirty="0" smtClean="0"/>
              <a:t> to the tail of the list.</a:t>
            </a:r>
          </a:p>
        </p:txBody>
      </p:sp>
    </p:spTree>
    <p:extLst>
      <p:ext uri="{BB962C8B-B14F-4D97-AF65-F5344CB8AC3E}">
        <p14:creationId xmlns:p14="http://schemas.microsoft.com/office/powerpoint/2010/main" val="20794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3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MSG_ELECTION - RECEIVE</a:t>
            </a:r>
            <a:endParaRPr kumimoji="1"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724674" y="486404"/>
            <a:ext cx="4724453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Get message(MSG_ELECTION) from device A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6137096" y="992452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24671" y="1357854"/>
            <a:ext cx="4724453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SendMessage:MSG_ACK</a:t>
            </a:r>
            <a:r>
              <a:rPr kumimoji="1" lang="en-US" altLang="zh-CN" dirty="0" smtClean="0"/>
              <a:t> to device A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6137096" y="1808979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58290" y="2255652"/>
            <a:ext cx="5857217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Device A get message(MSG_ACK) from that device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6137096" y="2776229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58290" y="3196619"/>
            <a:ext cx="5857217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IsAcknowledege</a:t>
            </a:r>
            <a:r>
              <a:rPr kumimoji="1" lang="en-US" altLang="zh-CN" dirty="0" smtClean="0"/>
              <a:t>=TRUE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1394" y="4544703"/>
            <a:ext cx="796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Variable </a:t>
            </a:r>
            <a:r>
              <a:rPr kumimoji="1" lang="en-US" altLang="zh-CN" sz="2000" i="1" dirty="0" err="1" smtClean="0"/>
              <a:t>isAcknowledge</a:t>
            </a:r>
            <a:r>
              <a:rPr kumimoji="1" lang="en-US" altLang="zh-CN" sz="2000" dirty="0" smtClean="0"/>
              <a:t> becomes TRUE only if one device is not the leader of the system, which means if we find </a:t>
            </a:r>
            <a:r>
              <a:rPr kumimoji="1" lang="en-US" altLang="zh-CN" sz="2000" dirty="0" err="1" smtClean="0"/>
              <a:t>isAcknowledge</a:t>
            </a:r>
            <a:r>
              <a:rPr kumimoji="1" lang="en-US" altLang="zh-CN" sz="2000" dirty="0" smtClean="0"/>
              <a:t> is FALSE in the main loop, this device should be the leader. Then it can send message MSG_VICTORY to every device.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74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MSG_ELECTION - SEND</a:t>
            </a:r>
            <a:endParaRPr kumimoji="1" lang="en-US" altLang="zh-CN" sz="2400" b="1" dirty="0" smtClean="0"/>
          </a:p>
        </p:txBody>
      </p:sp>
      <p:sp>
        <p:nvSpPr>
          <p:cNvPr id="2" name="Flowchart: Decision 1"/>
          <p:cNvSpPr/>
          <p:nvPr/>
        </p:nvSpPr>
        <p:spPr>
          <a:xfrm>
            <a:off x="3632200" y="230832"/>
            <a:ext cx="4152900" cy="1384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the one who start the election?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5708650" y="1615132"/>
            <a:ext cx="6350" cy="558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3200" y="5593408"/>
            <a:ext cx="34036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MSG_ELECTION this address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3200" y="2192982"/>
            <a:ext cx="34036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a for loop to check devices in my list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3638550" y="3702695"/>
            <a:ext cx="4152900" cy="1384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listAddress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&gt; </a:t>
            </a:r>
            <a:r>
              <a:rPr lang="en-US" dirty="0" err="1" smtClean="0"/>
              <a:t>myAddress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08650" y="3143895"/>
            <a:ext cx="6350" cy="558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15000" y="5086995"/>
            <a:ext cx="6350" cy="558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6" idx="3"/>
          </p:cNvCxnSpPr>
          <p:nvPr/>
        </p:nvCxnSpPr>
        <p:spPr>
          <a:xfrm flipH="1" flipV="1">
            <a:off x="7416800" y="2694632"/>
            <a:ext cx="374650" cy="1700213"/>
          </a:xfrm>
          <a:prstGeom prst="bentConnector3">
            <a:avLst>
              <a:gd name="adj1" fmla="val -61017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9829" y="513489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59829" y="16765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97008" y="342329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Elbow Connector 26"/>
          <p:cNvCxnSpPr>
            <a:stCxn id="2" idx="3"/>
          </p:cNvCxnSpPr>
          <p:nvPr/>
        </p:nvCxnSpPr>
        <p:spPr>
          <a:xfrm flipV="1">
            <a:off x="7785100" y="93364"/>
            <a:ext cx="575762" cy="8296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48162" y="46097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8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MSG_VICTORY</a:t>
            </a:r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901087" y="75903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MSG_VICTORY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6048026" y="502609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决策 7"/>
          <p:cNvSpPr/>
          <p:nvPr/>
        </p:nvSpPr>
        <p:spPr>
          <a:xfrm>
            <a:off x="4296706" y="806483"/>
            <a:ext cx="3462725" cy="1433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Remote Address&gt; My Address?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6048026" y="2239975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21043" y="2660300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Address=Remote Address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-1" y="3305033"/>
            <a:ext cx="265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MSG_HEARTBEAT</a:t>
            </a:r>
            <a:endParaRPr kumimoji="1"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3928546" y="3466387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MSG_HEARTBEAT</a:t>
            </a:r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2975212" y="3893093"/>
            <a:ext cx="3100273" cy="630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决策 25"/>
          <p:cNvSpPr/>
          <p:nvPr/>
        </p:nvSpPr>
        <p:spPr>
          <a:xfrm>
            <a:off x="5732681" y="4410735"/>
            <a:ext cx="3371671" cy="1071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Remote Address &gt; My Address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4938900" y="4957449"/>
            <a:ext cx="831713" cy="48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59431" y="6079124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Address=Remote Address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1644" y="2174517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30" name="直角上箭头 29"/>
          <p:cNvSpPr/>
          <p:nvPr/>
        </p:nvSpPr>
        <p:spPr>
          <a:xfrm rot="10800000" flipH="1">
            <a:off x="7640219" y="1501109"/>
            <a:ext cx="2679821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30200" y="1067167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980129" y="2660300"/>
            <a:ext cx="2386226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Break</a:t>
            </a:r>
          </a:p>
        </p:txBody>
      </p:sp>
      <p:sp>
        <p:nvSpPr>
          <p:cNvPr id="33" name="决策 32"/>
          <p:cNvSpPr/>
          <p:nvPr/>
        </p:nvSpPr>
        <p:spPr>
          <a:xfrm>
            <a:off x="515951" y="4544704"/>
            <a:ext cx="4656414" cy="835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 </a:t>
            </a:r>
            <a:r>
              <a:rPr kumimoji="1" lang="en-US" altLang="zh-CN" smtClean="0"/>
              <a:t>Address=Leader Address</a:t>
            </a:r>
            <a:endParaRPr kumimoji="1" lang="zh-CN" altLang="en-US" dirty="0"/>
          </a:p>
        </p:txBody>
      </p:sp>
      <p:sp>
        <p:nvSpPr>
          <p:cNvPr id="37" name="直角上箭头 36"/>
          <p:cNvSpPr/>
          <p:nvPr/>
        </p:nvSpPr>
        <p:spPr>
          <a:xfrm rot="10800000" flipH="1">
            <a:off x="9054817" y="4912948"/>
            <a:ext cx="1639651" cy="1102387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57740" y="432387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18040" y="450267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075485" y="5546912"/>
            <a:ext cx="119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345655" y="554691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endCxn id="44" idx="1"/>
          </p:cNvCxnSpPr>
          <p:nvPr/>
        </p:nvCxnSpPr>
        <p:spPr>
          <a:xfrm>
            <a:off x="2844159" y="5428646"/>
            <a:ext cx="1144637" cy="922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2"/>
            <a:endCxn id="44" idx="3"/>
          </p:cNvCxnSpPr>
          <p:nvPr/>
        </p:nvCxnSpPr>
        <p:spPr>
          <a:xfrm flipH="1">
            <a:off x="6375022" y="5481815"/>
            <a:ext cx="1043495" cy="868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88796" y="6157821"/>
            <a:ext cx="2386226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699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MSG_INFECTION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0019" y="1331497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MSG_INFECTION</a:t>
            </a:r>
          </a:p>
        </p:txBody>
      </p:sp>
      <p:sp>
        <p:nvSpPr>
          <p:cNvPr id="6" name="决策 5"/>
          <p:cNvSpPr/>
          <p:nvPr/>
        </p:nvSpPr>
        <p:spPr>
          <a:xfrm>
            <a:off x="4125595" y="2079671"/>
            <a:ext cx="3462725" cy="1433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 = My Address?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5856958" y="1758203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5856958" y="3509217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29975" y="3915894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isInfected</a:t>
            </a:r>
            <a:r>
              <a:rPr kumimoji="1" lang="en-US" altLang="zh-CN" dirty="0" smtClean="0"/>
              <a:t>=TRUE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56957" y="3509217"/>
            <a:ext cx="119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63984" y="2213199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2" name="直角上箭头 11"/>
          <p:cNvSpPr/>
          <p:nvPr/>
        </p:nvSpPr>
        <p:spPr>
          <a:xfrm rot="10800000" flipH="1">
            <a:off x="7476445" y="2782768"/>
            <a:ext cx="2679821" cy="1146773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16356" y="3915894"/>
            <a:ext cx="2386226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606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349135"/>
            <a:ext cx="7197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Arduino -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 in payload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 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700" y="988600"/>
            <a:ext cx="10579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Discovery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Happens when a device is just set up/join the network at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Acknowledge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Happens when my device received a message of “begin election” from 	other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Election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Happens when I am the one who starts the 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Victory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Happens when I have won this 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Heartbeat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Happens when I am the leader and I have to tell others 	that I am alive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Clear :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Happens when I am the leader and my button has been pressed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Infection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Happens when I am the non-leader and my button has been pressed</a:t>
            </a:r>
          </a:p>
        </p:txBody>
      </p:sp>
    </p:spTree>
    <p:extLst>
      <p:ext uri="{BB962C8B-B14F-4D97-AF65-F5344CB8AC3E}">
        <p14:creationId xmlns:p14="http://schemas.microsoft.com/office/powerpoint/2010/main" val="33051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349135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Arduino - Timers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65" y="1574800"/>
            <a:ext cx="898201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15797" y="1923096"/>
            <a:ext cx="2663817" cy="71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 My </a:t>
            </a:r>
            <a:r>
              <a:rPr kumimoji="1" lang="en-US" altLang="zh-CN" dirty="0" smtClean="0"/>
              <a:t>Serial Address </a:t>
            </a:r>
          </a:p>
          <a:p>
            <a:pPr algn="ctr"/>
            <a:r>
              <a:rPr kumimoji="1" lang="en-US" altLang="zh-CN" dirty="0" smtClean="0"/>
              <a:t>and use it as ID</a:t>
            </a:r>
            <a:endParaRPr kumimoji="1"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4801673" y="561496"/>
            <a:ext cx="2293389" cy="71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Initial </a:t>
            </a:r>
            <a:r>
              <a:rPr kumimoji="1" lang="en-US" altLang="zh-CN" dirty="0" smtClean="0"/>
              <a:t>LEDs :</a:t>
            </a:r>
          </a:p>
          <a:p>
            <a:pPr algn="ctr"/>
            <a:r>
              <a:rPr kumimoji="1" lang="en-US" altLang="zh-CN" dirty="0" smtClean="0"/>
              <a:t>Light up three LEDs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948366" y="1280159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947705" y="2641760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05483" y="3284697"/>
            <a:ext cx="36857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leaderAddress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Myaddress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05483" y="4313396"/>
            <a:ext cx="3685765" cy="71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Send Message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MSG_DISCOVERY</a:t>
            </a:r>
          </a:p>
          <a:p>
            <a:pPr algn="ctr"/>
            <a:r>
              <a:rPr kumimoji="1" lang="en-US" altLang="zh-CN" dirty="0" smtClean="0"/>
              <a:t>To every device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948366" y="3670459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6255" y="34913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线箭头连接符 20"/>
          <p:cNvCxnSpPr/>
          <p:nvPr/>
        </p:nvCxnSpPr>
        <p:spPr>
          <a:xfrm>
            <a:off x="5948366" y="5029200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18"/>
          <p:cNvSpPr/>
          <p:nvPr/>
        </p:nvSpPr>
        <p:spPr>
          <a:xfrm>
            <a:off x="4104822" y="5672137"/>
            <a:ext cx="36857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Start counting my heartbeat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4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133988" y="349136"/>
            <a:ext cx="3627432" cy="93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Read button state</a:t>
            </a:r>
          </a:p>
          <a:p>
            <a:pPr algn="ctr"/>
            <a:r>
              <a:rPr kumimoji="1" lang="en-US" altLang="zh-CN" dirty="0" smtClean="0"/>
              <a:t>Use 50ms time interval to </a:t>
            </a:r>
            <a:r>
              <a:rPr kumimoji="1" lang="en-US" altLang="zh-CN" dirty="0" err="1" smtClean="0"/>
              <a:t>debounce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948366" y="1280159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947372" y="2843924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38863" y="4848462"/>
            <a:ext cx="3622558" cy="131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Record my heartbeats if I am the leader; or start election if I don’t hear heartbeat from leader anymore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976871" y="4205525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6255" y="34913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13"/>
          <p:cNvSpPr/>
          <p:nvPr/>
        </p:nvSpPr>
        <p:spPr>
          <a:xfrm>
            <a:off x="4138863" y="1923095"/>
            <a:ext cx="3622557" cy="92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Set LEDs status according to button state and leader/non-leader</a:t>
            </a:r>
          </a:p>
        </p:txBody>
      </p:sp>
      <p:sp>
        <p:nvSpPr>
          <p:cNvPr id="23" name="矩形 13"/>
          <p:cNvSpPr/>
          <p:nvPr/>
        </p:nvSpPr>
        <p:spPr>
          <a:xfrm>
            <a:off x="4468656" y="3486861"/>
            <a:ext cx="2957432" cy="71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Read packets </a:t>
            </a:r>
            <a:r>
              <a:rPr kumimoji="1" lang="en-US" altLang="zh-CN" dirty="0" smtClean="0"/>
              <a:t>from other </a:t>
            </a:r>
            <a:r>
              <a:rPr kumimoji="1" lang="en-US" altLang="zh-CN" dirty="0" smtClean="0"/>
              <a:t>devices and handle them</a:t>
            </a:r>
          </a:p>
        </p:txBody>
      </p:sp>
    </p:spTree>
    <p:extLst>
      <p:ext uri="{BB962C8B-B14F-4D97-AF65-F5344CB8AC3E}">
        <p14:creationId xmlns:p14="http://schemas.microsoft.com/office/powerpoint/2010/main" val="18114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Discovery</a:t>
            </a:r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90671" y="1960494"/>
            <a:ext cx="2809993" cy="105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 Packet(MSG_DISCOVERY)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920607" y="2822835"/>
            <a:ext cx="0" cy="8777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4765" y="3700611"/>
            <a:ext cx="2825900" cy="105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Get My Address from </a:t>
            </a:r>
            <a:r>
              <a:rPr kumimoji="1" lang="en-US" altLang="zh-CN" dirty="0" err="1" smtClean="0"/>
              <a:t>rxResponse</a:t>
            </a:r>
            <a:endParaRPr kumimoji="1" lang="en-US" altLang="zh-CN" dirty="0" smtClean="0"/>
          </a:p>
        </p:txBody>
      </p:sp>
      <p:sp>
        <p:nvSpPr>
          <p:cNvPr id="9" name="决策 8"/>
          <p:cNvSpPr/>
          <p:nvPr/>
        </p:nvSpPr>
        <p:spPr>
          <a:xfrm>
            <a:off x="3985952" y="1960494"/>
            <a:ext cx="4004140" cy="9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 </a:t>
            </a:r>
            <a:r>
              <a:rPr kumimoji="1" lang="en-US" altLang="zh-CN" dirty="0" err="1" smtClean="0"/>
              <a:t>ZB_RX_RESPONSEj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985820" y="2934923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22682" y="3256391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Address=Remote Address</a:t>
            </a:r>
          </a:p>
        </p:txBody>
      </p:sp>
      <p:sp>
        <p:nvSpPr>
          <p:cNvPr id="13" name="决策 12"/>
          <p:cNvSpPr/>
          <p:nvPr/>
        </p:nvSpPr>
        <p:spPr>
          <a:xfrm>
            <a:off x="4071479" y="3984830"/>
            <a:ext cx="3804971" cy="9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Leader Address&lt;My Address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999293" y="4973565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999293" y="3663362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72310" y="5316242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Begin Election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71686" y="2833703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71685" y="4906295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64981" y="198958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24" name="直角上箭头 23"/>
          <p:cNvSpPr/>
          <p:nvPr/>
        </p:nvSpPr>
        <p:spPr>
          <a:xfrm rot="10800000" flipH="1">
            <a:off x="7985689" y="2424446"/>
            <a:ext cx="2538423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877386" y="3449272"/>
            <a:ext cx="3020673" cy="116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Ask for the correct message to be sent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187" y="108216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Send “Discovery”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44569" y="108216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Receive “Discovery”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35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7080" y="268784"/>
            <a:ext cx="2661253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 Pin </a:t>
            </a:r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5947976" y="654546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0"/>
            <a:ext cx="2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Clear Infection</a:t>
            </a:r>
            <a:endParaRPr kumimoji="1" lang="zh-CN" altLang="en-US" sz="2400" b="1" dirty="0"/>
          </a:p>
        </p:txBody>
      </p:sp>
      <p:sp>
        <p:nvSpPr>
          <p:cNvPr id="8" name="决策 7"/>
          <p:cNvSpPr/>
          <p:nvPr/>
        </p:nvSpPr>
        <p:spPr>
          <a:xfrm>
            <a:off x="4415457" y="935919"/>
            <a:ext cx="3146288" cy="11626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Present State=Last State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5988601" y="2098566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决策 9"/>
          <p:cNvSpPr/>
          <p:nvPr/>
        </p:nvSpPr>
        <p:spPr>
          <a:xfrm>
            <a:off x="3828461" y="2412533"/>
            <a:ext cx="4336706" cy="1340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Did Press The </a:t>
            </a:r>
            <a:r>
              <a:rPr kumimoji="1" lang="en-US" altLang="zh-CN" dirty="0" smtClean="0"/>
              <a:t>Button &amp; Button </a:t>
            </a:r>
            <a:r>
              <a:rPr kumimoji="1" lang="en-US" altLang="zh-CN" dirty="0" smtClean="0"/>
              <a:t>State Changes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53388" y="97601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54164" y="205070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13" name="决策 12"/>
          <p:cNvSpPr/>
          <p:nvPr/>
        </p:nvSpPr>
        <p:spPr>
          <a:xfrm>
            <a:off x="4423670" y="4066847"/>
            <a:ext cx="3138075" cy="7532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Button </a:t>
            </a:r>
            <a:r>
              <a:rPr kumimoji="1" lang="en-US" altLang="zh-CN" dirty="0" smtClean="0"/>
              <a:t>State=LOW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996814" y="3777705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005027" y="4850338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决策 17"/>
          <p:cNvSpPr/>
          <p:nvPr/>
        </p:nvSpPr>
        <p:spPr>
          <a:xfrm>
            <a:off x="4435989" y="5171806"/>
            <a:ext cx="3138075" cy="7532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 am the leader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000919" y="5955297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78997" y="6252386"/>
            <a:ext cx="3550334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: MSG_CLEAR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545033" y="1510954"/>
            <a:ext cx="2451065" cy="13127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36" idx="1"/>
          </p:cNvCxnSpPr>
          <p:nvPr/>
        </p:nvCxnSpPr>
        <p:spPr>
          <a:xfrm>
            <a:off x="8059868" y="3085606"/>
            <a:ext cx="1936230" cy="151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7545032" y="3324601"/>
            <a:ext cx="2451066" cy="11256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451023" y="5548416"/>
            <a:ext cx="1217689" cy="151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66906" y="3680636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181567" y="4830756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66906" y="5852783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717368" y="514972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533422" y="6445267"/>
            <a:ext cx="74557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74006" y="6240409"/>
            <a:ext cx="2661253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isInfected</a:t>
            </a:r>
            <a:r>
              <a:rPr kumimoji="1" lang="en-US" altLang="zh-CN" dirty="0" smtClean="0"/>
              <a:t>=False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665472" y="5395239"/>
            <a:ext cx="2661253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isInfected</a:t>
            </a:r>
            <a:r>
              <a:rPr kumimoji="1" lang="en-US" altLang="zh-CN" dirty="0" smtClean="0"/>
              <a:t>=True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96098" y="2637907"/>
            <a:ext cx="1189303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Break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85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507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Every Time Receive A New Packet:</a:t>
            </a:r>
            <a:endParaRPr kumimoji="1" lang="zh-CN" altLang="en-US" sz="2400" b="1" dirty="0"/>
          </a:p>
        </p:txBody>
      </p:sp>
      <p:sp>
        <p:nvSpPr>
          <p:cNvPr id="6" name="决策 5"/>
          <p:cNvSpPr/>
          <p:nvPr/>
        </p:nvSpPr>
        <p:spPr>
          <a:xfrm>
            <a:off x="3895158" y="2208007"/>
            <a:ext cx="3992866" cy="16471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if the device has already added into the device list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64609" y="729253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a new packet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911548" y="1115015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84565" y="1500777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Ensure it is a ZB_RX_RESPONSE</a:t>
            </a:r>
            <a:endParaRPr kumimoji="1" lang="en-US" altLang="zh-CN" dirty="0" smtClean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911547" y="1886539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166" y="4163485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inList</a:t>
            </a:r>
            <a:r>
              <a:rPr kumimoji="1" lang="en-US" altLang="zh-CN" dirty="0" smtClean="0"/>
              <a:t>=TRUE</a:t>
            </a:r>
          </a:p>
        </p:txBody>
      </p:sp>
      <p:sp>
        <p:nvSpPr>
          <p:cNvPr id="13" name="直角上箭头 12"/>
          <p:cNvSpPr/>
          <p:nvPr/>
        </p:nvSpPr>
        <p:spPr>
          <a:xfrm rot="10800000" flipH="1">
            <a:off x="7806136" y="3007550"/>
            <a:ext cx="2679821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直角上箭头 13"/>
          <p:cNvSpPr/>
          <p:nvPr/>
        </p:nvSpPr>
        <p:spPr>
          <a:xfrm rot="10800000">
            <a:off x="1338168" y="3004457"/>
            <a:ext cx="2597933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81220" y="4163485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Add this device into device list</a:t>
            </a:r>
          </a:p>
        </p:txBody>
      </p:sp>
      <p:sp>
        <p:nvSpPr>
          <p:cNvPr id="17" name="矩形 16"/>
          <p:cNvSpPr/>
          <p:nvPr/>
        </p:nvSpPr>
        <p:spPr>
          <a:xfrm>
            <a:off x="3784565" y="5769792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Continue</a:t>
            </a: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546539" y="4665534"/>
            <a:ext cx="2083765" cy="12971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192791" y="4662441"/>
            <a:ext cx="2074459" cy="1300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696117" y="2573608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168148" y="2589205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6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Begin Election: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729277" y="230832"/>
            <a:ext cx="2488097" cy="39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Function Start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5973325" y="685144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决策 7"/>
          <p:cNvSpPr/>
          <p:nvPr/>
        </p:nvSpPr>
        <p:spPr>
          <a:xfrm>
            <a:off x="4241962" y="1105469"/>
            <a:ext cx="3462725" cy="8828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Is electing now?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46341" y="2408650"/>
            <a:ext cx="4383259" cy="88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IsElecting</a:t>
            </a:r>
            <a:r>
              <a:rPr kumimoji="1" lang="en-US" altLang="zh-CN" dirty="0" smtClean="0"/>
              <a:t>=TRUE, </a:t>
            </a:r>
            <a:r>
              <a:rPr kumimoji="1" lang="en-US" altLang="zh-CN" dirty="0" err="1" smtClean="0"/>
              <a:t>isAcknowledge</a:t>
            </a:r>
            <a:r>
              <a:rPr kumimoji="1" lang="en-US" altLang="zh-CN" dirty="0" smtClean="0"/>
              <a:t>=FALSE, </a:t>
            </a:r>
            <a:r>
              <a:rPr kumimoji="1" lang="en-US" altLang="zh-CN" dirty="0" err="1" smtClean="0"/>
              <a:t>countdevice</a:t>
            </a:r>
            <a:r>
              <a:rPr kumimoji="1" lang="en-US" altLang="zh-CN" dirty="0" smtClean="0"/>
              <a:t>=0</a:t>
            </a: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5973324" y="2015947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endCxn id="13" idx="0"/>
          </p:cNvCxnSpPr>
          <p:nvPr/>
        </p:nvCxnSpPr>
        <p:spPr>
          <a:xfrm flipH="1">
            <a:off x="5973323" y="3174976"/>
            <a:ext cx="2" cy="852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决策 12"/>
          <p:cNvSpPr/>
          <p:nvPr/>
        </p:nvSpPr>
        <p:spPr>
          <a:xfrm>
            <a:off x="4012048" y="4027814"/>
            <a:ext cx="3922550" cy="13035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For all devices, is its address bigger than my address?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973323" y="5303162"/>
            <a:ext cx="2" cy="5258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46341" y="5829052"/>
            <a:ext cx="4383259" cy="88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: MSG_ELECTION to that device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37970" y="5362416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175631" y="430645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20" name="左弧形箭头 19"/>
          <p:cNvSpPr/>
          <p:nvPr/>
        </p:nvSpPr>
        <p:spPr>
          <a:xfrm flipV="1">
            <a:off x="7962734" y="3751354"/>
            <a:ext cx="2333339" cy="960835"/>
          </a:xfrm>
          <a:prstGeom prst="curvedLeftArrow">
            <a:avLst>
              <a:gd name="adj1" fmla="val 6936"/>
              <a:gd name="adj2" fmla="val 14068"/>
              <a:gd name="adj3" fmla="val 25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 flipV="1">
            <a:off x="7704687" y="1536700"/>
            <a:ext cx="893213" cy="1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14178" y="11673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25100" y="135203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19883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460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Aoshuang Wang</cp:lastModifiedBy>
  <cp:revision>32</cp:revision>
  <dcterms:created xsi:type="dcterms:W3CDTF">2016-11-18T18:50:23Z</dcterms:created>
  <dcterms:modified xsi:type="dcterms:W3CDTF">2016-11-21T03:38:53Z</dcterms:modified>
</cp:coreProperties>
</file>