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4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3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7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4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0D8C-1A86-42F3-BA5B-66094310C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8B52-8781-4578-88BC-845C6EC5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3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2024-01-15T15:30:43Z</dcterms:created>
  <dcterms:modified xsi:type="dcterms:W3CDTF">2024-01-15T15:30:58Z</dcterms:modified>
</cp:coreProperties>
</file>