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78" r:id="rId2"/>
    <p:sldId id="279" r:id="rId3"/>
    <p:sldId id="280" r:id="rId4"/>
    <p:sldId id="277"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Teko" panose="020B0604020202020204" charset="0"/>
      <p:regular r:id="rId32"/>
      <p:bold r:id="rId33"/>
    </p:embeddedFont>
    <p:embeddedFont>
      <p:font typeface="Titillium Web" panose="020B0604020202020204"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C8A0"/>
    <a:srgbClr val="EAEAEF"/>
    <a:srgbClr val="ED78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78" y="1062"/>
      </p:cViewPr>
      <p:guideLst>
        <p:guide orient="horz" pos="2160"/>
        <p:guide pos="2880"/>
      </p:guideLst>
    </p:cSldViewPr>
  </p:slideViewPr>
  <p:notesTextViewPr>
    <p:cViewPr>
      <p:scale>
        <a:sx n="1" d="1"/>
        <a:sy n="1" d="1"/>
      </p:scale>
      <p:origin x="0" y="0"/>
    </p:cViewPr>
  </p:notesTextViewPr>
  <p:sorterViewPr>
    <p:cViewPr>
      <p:scale>
        <a:sx n="100" d="100"/>
        <a:sy n="100" d="100"/>
      </p:scale>
      <p:origin x="0" y="-182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601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40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96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995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42.png"/><Relationship Id="rId26" Type="http://schemas.openxmlformats.org/officeDocument/2006/relationships/image" Target="../media/image45.png"/><Relationship Id="rId3" Type="http://schemas.openxmlformats.org/officeDocument/2006/relationships/image" Target="../media/image31.png"/><Relationship Id="rId21" Type="http://schemas.openxmlformats.org/officeDocument/2006/relationships/image" Target="../media/image9.png"/><Relationship Id="rId34" Type="http://schemas.openxmlformats.org/officeDocument/2006/relationships/image" Target="../media/image49.png"/><Relationship Id="rId7" Type="http://schemas.openxmlformats.org/officeDocument/2006/relationships/image" Target="../media/image38.png"/><Relationship Id="rId12" Type="http://schemas.openxmlformats.org/officeDocument/2006/relationships/image" Target="../media/image41.png"/><Relationship Id="rId17" Type="http://schemas.openxmlformats.org/officeDocument/2006/relationships/image" Target="../media/image22.png"/><Relationship Id="rId25" Type="http://schemas.openxmlformats.org/officeDocument/2006/relationships/image" Target="../media/image44.png"/><Relationship Id="rId33" Type="http://schemas.openxmlformats.org/officeDocument/2006/relationships/image" Target="../media/image48.png"/><Relationship Id="rId2" Type="http://schemas.openxmlformats.org/officeDocument/2006/relationships/notesSlide" Target="../notesSlides/notesSlide24.xml"/><Relationship Id="rId16" Type="http://schemas.openxmlformats.org/officeDocument/2006/relationships/image" Target="../media/image19.png"/><Relationship Id="rId20" Type="http://schemas.openxmlformats.org/officeDocument/2006/relationships/image" Target="../media/image43.png"/><Relationship Id="rId29"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12.png"/><Relationship Id="rId24" Type="http://schemas.openxmlformats.org/officeDocument/2006/relationships/image" Target="../media/image14.png"/><Relationship Id="rId32" Type="http://schemas.openxmlformats.org/officeDocument/2006/relationships/image" Target="../media/image35.png"/><Relationship Id="rId5" Type="http://schemas.openxmlformats.org/officeDocument/2006/relationships/image" Target="../media/image37.png"/><Relationship Id="rId15" Type="http://schemas.openxmlformats.org/officeDocument/2006/relationships/image" Target="../media/image18.png"/><Relationship Id="rId23" Type="http://schemas.openxmlformats.org/officeDocument/2006/relationships/image" Target="../media/image11.png"/><Relationship Id="rId28" Type="http://schemas.openxmlformats.org/officeDocument/2006/relationships/image" Target="../media/image47.png"/><Relationship Id="rId10" Type="http://schemas.openxmlformats.org/officeDocument/2006/relationships/image" Target="../media/image40.png"/><Relationship Id="rId19" Type="http://schemas.openxmlformats.org/officeDocument/2006/relationships/image" Target="../media/image24.png"/><Relationship Id="rId31" Type="http://schemas.openxmlformats.org/officeDocument/2006/relationships/image" Target="../media/image34.png"/><Relationship Id="rId4" Type="http://schemas.openxmlformats.org/officeDocument/2006/relationships/image" Target="../media/image36.png"/><Relationship Id="rId9" Type="http://schemas.openxmlformats.org/officeDocument/2006/relationships/image" Target="../media/image39.png"/><Relationship Id="rId14" Type="http://schemas.openxmlformats.org/officeDocument/2006/relationships/image" Target="../media/image17.png"/><Relationship Id="rId22" Type="http://schemas.openxmlformats.org/officeDocument/2006/relationships/image" Target="../media/image10.png"/><Relationship Id="rId27" Type="http://schemas.openxmlformats.org/officeDocument/2006/relationships/image" Target="../media/image46.png"/><Relationship Id="rId30" Type="http://schemas.openxmlformats.org/officeDocument/2006/relationships/image" Target="../media/image33.png"/><Relationship Id="rId35" Type="http://schemas.openxmlformats.org/officeDocument/2006/relationships/image" Target="../media/image50.png"/><Relationship Id="rId8"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pSp>
        <p:nvGrpSpPr>
          <p:cNvPr id="271" name="Google Shape;271;p23"/>
          <p:cNvGrpSpPr/>
          <p:nvPr/>
        </p:nvGrpSpPr>
        <p:grpSpPr>
          <a:xfrm>
            <a:off x="416240" y="271579"/>
            <a:ext cx="17455521" cy="9599182"/>
            <a:chOff x="0" y="-38100"/>
            <a:chExt cx="4597339" cy="2528180"/>
          </a:xfrm>
        </p:grpSpPr>
        <p:sp>
          <p:nvSpPr>
            <p:cNvPr id="272" name="Google Shape;272;p23"/>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273" name="Google Shape;273;p23"/>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5" name="Google Shape;275;p23"/>
          <p:cNvSpPr txBox="1"/>
          <p:nvPr/>
        </p:nvSpPr>
        <p:spPr>
          <a:xfrm>
            <a:off x="1046778" y="1068226"/>
            <a:ext cx="7779600" cy="27512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939" b="1" dirty="0" smtClean="0">
                <a:solidFill>
                  <a:srgbClr val="65B79D"/>
                </a:solidFill>
                <a:latin typeface="Titillium Web"/>
                <a:sym typeface="Titillium Web"/>
              </a:rPr>
              <a:t>BEFORE THE INTRODUTION</a:t>
            </a:r>
            <a:endParaRPr dirty="0"/>
          </a:p>
        </p:txBody>
      </p:sp>
      <p:pic>
        <p:nvPicPr>
          <p:cNvPr id="278" name="Google Shape;278;p23"/>
          <p:cNvPicPr preferRelativeResize="0"/>
          <p:nvPr/>
        </p:nvPicPr>
        <p:blipFill>
          <a:blip r:embed="rId3">
            <a:alphaModFix/>
          </a:blip>
          <a:stretch>
            <a:fillRect/>
          </a:stretch>
        </p:blipFill>
        <p:spPr>
          <a:xfrm>
            <a:off x="2135783" y="3973350"/>
            <a:ext cx="5616150" cy="11244982"/>
          </a:xfrm>
          <a:prstGeom prst="rect">
            <a:avLst/>
          </a:prstGeom>
          <a:noFill/>
          <a:ln>
            <a:noFill/>
          </a:ln>
        </p:spPr>
      </p:pic>
      <p:sp>
        <p:nvSpPr>
          <p:cNvPr id="2" name="Rounded Rectangular Callout 1"/>
          <p:cNvSpPr/>
          <p:nvPr/>
        </p:nvSpPr>
        <p:spPr>
          <a:xfrm>
            <a:off x="5366084" y="3819492"/>
            <a:ext cx="3460292" cy="2436929"/>
          </a:xfrm>
          <a:prstGeom prst="wedgeRoundRectCallout">
            <a:avLst>
              <a:gd name="adj1" fmla="val -61989"/>
              <a:gd name="adj2" fmla="val 42178"/>
              <a:gd name="adj3" fmla="val 16667"/>
            </a:avLst>
          </a:prstGeom>
          <a:solidFill>
            <a:srgbClr val="EAEAEF"/>
          </a:solidFill>
          <a:ln>
            <a:solidFill>
              <a:srgbClr val="ED7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ysClr val="windowText" lastClr="000000"/>
                </a:solidFill>
                <a:latin typeface="Titillium Web" panose="020B0604020202020204" charset="0"/>
              </a:rPr>
              <a:t>Good morning, class! Today, let’s dive into a topic that’s like the architect’s blueprint for success in projects</a:t>
            </a:r>
            <a:endParaRPr lang="en-US" sz="2400" b="1" dirty="0">
              <a:solidFill>
                <a:sysClr val="windowText" lastClr="000000"/>
              </a:solidFill>
              <a:latin typeface="Titillium Web" panose="020B0604020202020204" charset="0"/>
            </a:endParaRPr>
          </a:p>
        </p:txBody>
      </p:sp>
      <p:pic>
        <p:nvPicPr>
          <p:cNvPr id="11" name="Google Shape;221;p20"/>
          <p:cNvPicPr preferRelativeResize="0"/>
          <p:nvPr/>
        </p:nvPicPr>
        <p:blipFill rotWithShape="1">
          <a:blip r:embed="rId4">
            <a:alphaModFix/>
          </a:blip>
          <a:srcRect l="28906" t="33333" r="26881"/>
          <a:stretch/>
        </p:blipFill>
        <p:spPr>
          <a:xfrm>
            <a:off x="8826377" y="2213811"/>
            <a:ext cx="9045383" cy="8463681"/>
          </a:xfrm>
          <a:prstGeom prst="rect">
            <a:avLst/>
          </a:prstGeom>
          <a:noFill/>
          <a:ln>
            <a:noFill/>
          </a:ln>
        </p:spPr>
      </p:pic>
    </p:spTree>
    <p:extLst>
      <p:ext uri="{BB962C8B-B14F-4D97-AF65-F5344CB8AC3E}">
        <p14:creationId xmlns:p14="http://schemas.microsoft.com/office/powerpoint/2010/main" val="104840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11"/>
                                        </p:tgtEl>
                                        <p:attrNameLst>
                                          <p:attrName>r</p:attrName>
                                        </p:attrNameLst>
                                      </p:cBhvr>
                                    </p:animRot>
                                    <p:animRot by="-240000">
                                      <p:cBhvr>
                                        <p:cTn id="25" dur="200" fill="hold">
                                          <p:stCondLst>
                                            <p:cond delay="200"/>
                                          </p:stCondLst>
                                        </p:cTn>
                                        <p:tgtEl>
                                          <p:spTgt spid="11"/>
                                        </p:tgtEl>
                                        <p:attrNameLst>
                                          <p:attrName>r</p:attrName>
                                        </p:attrNameLst>
                                      </p:cBhvr>
                                    </p:animRot>
                                    <p:animRot by="240000">
                                      <p:cBhvr>
                                        <p:cTn id="26" dur="200" fill="hold">
                                          <p:stCondLst>
                                            <p:cond delay="400"/>
                                          </p:stCondLst>
                                        </p:cTn>
                                        <p:tgtEl>
                                          <p:spTgt spid="11"/>
                                        </p:tgtEl>
                                        <p:attrNameLst>
                                          <p:attrName>r</p:attrName>
                                        </p:attrNameLst>
                                      </p:cBhvr>
                                    </p:animRot>
                                    <p:animRot by="-240000">
                                      <p:cBhvr>
                                        <p:cTn id="27" dur="200" fill="hold">
                                          <p:stCondLst>
                                            <p:cond delay="600"/>
                                          </p:stCondLst>
                                        </p:cTn>
                                        <p:tgtEl>
                                          <p:spTgt spid="11"/>
                                        </p:tgtEl>
                                        <p:attrNameLst>
                                          <p:attrName>r</p:attrName>
                                        </p:attrNameLst>
                                      </p:cBhvr>
                                    </p:animRot>
                                    <p:animRot by="120000">
                                      <p:cBhvr>
                                        <p:cTn id="28"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C35D"/>
        </a:solidFill>
        <a:effectLst/>
      </p:bgPr>
    </p:bg>
    <p:spTree>
      <p:nvGrpSpPr>
        <p:cNvPr id="1" name="Shape 170"/>
        <p:cNvGrpSpPr/>
        <p:nvPr/>
      </p:nvGrpSpPr>
      <p:grpSpPr>
        <a:xfrm>
          <a:off x="0" y="0"/>
          <a:ext cx="0" cy="0"/>
          <a:chOff x="0" y="0"/>
          <a:chExt cx="0" cy="0"/>
        </a:xfrm>
      </p:grpSpPr>
      <p:grpSp>
        <p:nvGrpSpPr>
          <p:cNvPr id="171" name="Google Shape;171;p18"/>
          <p:cNvGrpSpPr/>
          <p:nvPr/>
        </p:nvGrpSpPr>
        <p:grpSpPr>
          <a:xfrm>
            <a:off x="416240" y="271579"/>
            <a:ext cx="17455521" cy="9599182"/>
            <a:chOff x="0" y="-38100"/>
            <a:chExt cx="4597339" cy="2528180"/>
          </a:xfrm>
        </p:grpSpPr>
        <p:sp>
          <p:nvSpPr>
            <p:cNvPr id="172" name="Google Shape;172;p18"/>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173" name="Google Shape;173;p18"/>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4" name="Google Shape;174;p18"/>
          <p:cNvSpPr txBox="1"/>
          <p:nvPr/>
        </p:nvSpPr>
        <p:spPr>
          <a:xfrm>
            <a:off x="6848557" y="1256843"/>
            <a:ext cx="10087010" cy="1524000"/>
          </a:xfrm>
          <a:prstGeom prst="rect">
            <a:avLst/>
          </a:prstGeom>
          <a:noFill/>
          <a:ln>
            <a:noFill/>
          </a:ln>
        </p:spPr>
        <p:txBody>
          <a:bodyPr spcFirstLastPara="1" wrap="square" lIns="0" tIns="0" rIns="0" bIns="0" anchor="t" anchorCtr="0">
            <a:spAutoFit/>
          </a:bodyPr>
          <a:lstStyle/>
          <a:p>
            <a:pPr marL="0" marR="0" lvl="0" indent="0" algn="ctr" rtl="0">
              <a:lnSpc>
                <a:spcPct val="119996"/>
              </a:lnSpc>
              <a:spcBef>
                <a:spcPts val="0"/>
              </a:spcBef>
              <a:spcAft>
                <a:spcPts val="0"/>
              </a:spcAft>
              <a:buNone/>
            </a:pPr>
            <a:r>
              <a:rPr lang="en-US" sz="10082" b="1" i="0" u="none" strike="noStrike" cap="none">
                <a:solidFill>
                  <a:srgbClr val="F2BB29"/>
                </a:solidFill>
                <a:latin typeface="Titillium Web"/>
                <a:ea typeface="Titillium Web"/>
                <a:cs typeface="Titillium Web"/>
                <a:sym typeface="Titillium Web"/>
              </a:rPr>
              <a:t>YOUR MISSION</a:t>
            </a:r>
            <a:endParaRPr/>
          </a:p>
        </p:txBody>
      </p:sp>
      <p:grpSp>
        <p:nvGrpSpPr>
          <p:cNvPr id="175" name="Google Shape;175;p18"/>
          <p:cNvGrpSpPr/>
          <p:nvPr/>
        </p:nvGrpSpPr>
        <p:grpSpPr>
          <a:xfrm>
            <a:off x="7691984" y="4981001"/>
            <a:ext cx="8400156" cy="1458031"/>
            <a:chOff x="0" y="-38100"/>
            <a:chExt cx="2365241" cy="410540"/>
          </a:xfrm>
        </p:grpSpPr>
        <p:sp>
          <p:nvSpPr>
            <p:cNvPr id="176" name="Google Shape;176;p18"/>
            <p:cNvSpPr/>
            <p:nvPr/>
          </p:nvSpPr>
          <p:spPr>
            <a:xfrm>
              <a:off x="0" y="0"/>
              <a:ext cx="2365241" cy="372440"/>
            </a:xfrm>
            <a:custGeom>
              <a:avLst/>
              <a:gdLst/>
              <a:ahLst/>
              <a:cxnLst/>
              <a:rect l="l" t="t" r="r" b="b"/>
              <a:pathLst>
                <a:path w="2365241" h="372440" extrusionOk="0">
                  <a:moveTo>
                    <a:pt x="45160" y="0"/>
                  </a:moveTo>
                  <a:lnTo>
                    <a:pt x="2320081" y="0"/>
                  </a:lnTo>
                  <a:cubicBezTo>
                    <a:pt x="2345023" y="0"/>
                    <a:pt x="2365241" y="20219"/>
                    <a:pt x="2365241" y="45160"/>
                  </a:cubicBezTo>
                  <a:lnTo>
                    <a:pt x="2365241" y="327279"/>
                  </a:lnTo>
                  <a:cubicBezTo>
                    <a:pt x="2365241" y="352221"/>
                    <a:pt x="2345023" y="372440"/>
                    <a:pt x="2320081" y="372440"/>
                  </a:cubicBezTo>
                  <a:lnTo>
                    <a:pt x="45160" y="372440"/>
                  </a:lnTo>
                  <a:cubicBezTo>
                    <a:pt x="20219" y="372440"/>
                    <a:pt x="0" y="352221"/>
                    <a:pt x="0" y="327279"/>
                  </a:cubicBezTo>
                  <a:lnTo>
                    <a:pt x="0" y="45160"/>
                  </a:lnTo>
                  <a:cubicBezTo>
                    <a:pt x="0" y="20219"/>
                    <a:pt x="20219" y="0"/>
                    <a:pt x="45160" y="0"/>
                  </a:cubicBezTo>
                  <a:close/>
                </a:path>
              </a:pathLst>
            </a:custGeom>
            <a:solidFill>
              <a:srgbClr val="AAE1E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txBox="1"/>
            <p:nvPr/>
          </p:nvSpPr>
          <p:spPr>
            <a:xfrm>
              <a:off x="0" y="-38100"/>
              <a:ext cx="2365241" cy="410540"/>
            </a:xfrm>
            <a:prstGeom prst="rect">
              <a:avLst/>
            </a:prstGeom>
            <a:noFill/>
            <a:ln>
              <a:noFill/>
            </a:ln>
          </p:spPr>
          <p:txBody>
            <a:bodyPr spcFirstLastPara="1" wrap="square" lIns="47500" tIns="47500" rIns="47500" bIns="475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8" name="Google Shape;178;p18"/>
          <p:cNvSpPr txBox="1"/>
          <p:nvPr/>
        </p:nvSpPr>
        <p:spPr>
          <a:xfrm>
            <a:off x="8099553" y="3587233"/>
            <a:ext cx="7585018" cy="97663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Your mission today will be to come up with an answer to the following question: </a:t>
            </a:r>
            <a:endParaRPr/>
          </a:p>
        </p:txBody>
      </p:sp>
      <p:sp>
        <p:nvSpPr>
          <p:cNvPr id="179" name="Google Shape;179;p18"/>
          <p:cNvSpPr txBox="1"/>
          <p:nvPr/>
        </p:nvSpPr>
        <p:spPr>
          <a:xfrm>
            <a:off x="8530499" y="7134357"/>
            <a:ext cx="6723126" cy="147193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Your argument (thesis statement) will answer the question above and should be supported with at least 3 reasons.</a:t>
            </a:r>
            <a:endParaRPr/>
          </a:p>
        </p:txBody>
      </p:sp>
      <p:sp>
        <p:nvSpPr>
          <p:cNvPr id="180" name="Google Shape;180;p18"/>
          <p:cNvSpPr txBox="1"/>
          <p:nvPr/>
        </p:nvSpPr>
        <p:spPr>
          <a:xfrm>
            <a:off x="8293355" y="5309280"/>
            <a:ext cx="7197300" cy="94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800" b="1" i="0" u="none" strike="noStrike" cap="none">
                <a:solidFill>
                  <a:srgbClr val="000000"/>
                </a:solidFill>
                <a:latin typeface="Titillium Web"/>
                <a:ea typeface="Titillium Web"/>
                <a:cs typeface="Titillium Web"/>
                <a:sym typeface="Titillium Web"/>
              </a:rPr>
              <a:t>Does technology bring us closer</a:t>
            </a:r>
            <a:r>
              <a:rPr lang="en-US" sz="2800" b="1">
                <a:latin typeface="Titillium Web"/>
                <a:ea typeface="Titillium Web"/>
                <a:cs typeface="Titillium Web"/>
                <a:sym typeface="Titillium Web"/>
              </a:rPr>
              <a:t/>
            </a:r>
            <a:br>
              <a:rPr lang="en-US" sz="2800" b="1">
                <a:latin typeface="Titillium Web"/>
                <a:ea typeface="Titillium Web"/>
                <a:cs typeface="Titillium Web"/>
                <a:sym typeface="Titillium Web"/>
              </a:rPr>
            </a:br>
            <a:r>
              <a:rPr lang="en-US" sz="2800" b="1" i="0" u="none" strike="noStrike" cap="none">
                <a:solidFill>
                  <a:srgbClr val="000000"/>
                </a:solidFill>
                <a:latin typeface="Titillium Web"/>
                <a:ea typeface="Titillium Web"/>
                <a:cs typeface="Titillium Web"/>
                <a:sym typeface="Titillium Web"/>
              </a:rPr>
              <a:t>together,</a:t>
            </a:r>
            <a:r>
              <a:rPr lang="en-US"/>
              <a:t> </a:t>
            </a:r>
            <a:r>
              <a:rPr lang="en-US" sz="2800" b="1" i="0" u="none" strike="noStrike" cap="none">
                <a:solidFill>
                  <a:srgbClr val="000000"/>
                </a:solidFill>
                <a:latin typeface="Titillium Web"/>
                <a:ea typeface="Titillium Web"/>
                <a:cs typeface="Titillium Web"/>
                <a:sym typeface="Titillium Web"/>
              </a:rPr>
              <a:t>or push us further apart?</a:t>
            </a:r>
            <a:endParaRPr/>
          </a:p>
        </p:txBody>
      </p:sp>
      <p:pic>
        <p:nvPicPr>
          <p:cNvPr id="181" name="Google Shape;181;p18"/>
          <p:cNvPicPr preferRelativeResize="0"/>
          <p:nvPr/>
        </p:nvPicPr>
        <p:blipFill>
          <a:blip r:embed="rId3">
            <a:alphaModFix/>
          </a:blip>
          <a:stretch>
            <a:fillRect/>
          </a:stretch>
        </p:blipFill>
        <p:spPr>
          <a:xfrm>
            <a:off x="133350" y="1403930"/>
            <a:ext cx="7198750" cy="85801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5AEF6"/>
        </a:solidFill>
        <a:effectLst/>
      </p:bgPr>
    </p:bg>
    <p:spTree>
      <p:nvGrpSpPr>
        <p:cNvPr id="1" name="Shape 185"/>
        <p:cNvGrpSpPr/>
        <p:nvPr/>
      </p:nvGrpSpPr>
      <p:grpSpPr>
        <a:xfrm>
          <a:off x="0" y="0"/>
          <a:ext cx="0" cy="0"/>
          <a:chOff x="0" y="0"/>
          <a:chExt cx="0" cy="0"/>
        </a:xfrm>
      </p:grpSpPr>
      <p:grpSp>
        <p:nvGrpSpPr>
          <p:cNvPr id="186" name="Google Shape;186;p19"/>
          <p:cNvGrpSpPr/>
          <p:nvPr/>
        </p:nvGrpSpPr>
        <p:grpSpPr>
          <a:xfrm>
            <a:off x="416240" y="271579"/>
            <a:ext cx="17455521" cy="9599182"/>
            <a:chOff x="0" y="-38100"/>
            <a:chExt cx="4597339" cy="2528180"/>
          </a:xfrm>
        </p:grpSpPr>
        <p:sp>
          <p:nvSpPr>
            <p:cNvPr id="187" name="Google Shape;187;p19"/>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188" name="Google Shape;188;p19"/>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9" name="Google Shape;189;p19"/>
          <p:cNvGrpSpPr/>
          <p:nvPr/>
        </p:nvGrpSpPr>
        <p:grpSpPr>
          <a:xfrm>
            <a:off x="3122355" y="6418298"/>
            <a:ext cx="14413889" cy="2840002"/>
            <a:chOff x="0" y="-38100"/>
            <a:chExt cx="4546116" cy="895732"/>
          </a:xfrm>
        </p:grpSpPr>
        <p:sp>
          <p:nvSpPr>
            <p:cNvPr id="190" name="Google Shape;190;p19"/>
            <p:cNvSpPr/>
            <p:nvPr/>
          </p:nvSpPr>
          <p:spPr>
            <a:xfrm>
              <a:off x="0" y="0"/>
              <a:ext cx="4546116" cy="857632"/>
            </a:xfrm>
            <a:custGeom>
              <a:avLst/>
              <a:gdLst/>
              <a:ahLst/>
              <a:cxnLst/>
              <a:rect l="l" t="t" r="r" b="b"/>
              <a:pathLst>
                <a:path w="4546116" h="857632" extrusionOk="0">
                  <a:moveTo>
                    <a:pt x="27393" y="0"/>
                  </a:moveTo>
                  <a:lnTo>
                    <a:pt x="4518723" y="0"/>
                  </a:lnTo>
                  <a:cubicBezTo>
                    <a:pt x="4533852" y="0"/>
                    <a:pt x="4546116" y="12264"/>
                    <a:pt x="4546116" y="27393"/>
                  </a:cubicBezTo>
                  <a:lnTo>
                    <a:pt x="4546116" y="830239"/>
                  </a:lnTo>
                  <a:cubicBezTo>
                    <a:pt x="4546116" y="837504"/>
                    <a:pt x="4543230" y="844472"/>
                    <a:pt x="4538093" y="849609"/>
                  </a:cubicBezTo>
                  <a:cubicBezTo>
                    <a:pt x="4532956" y="854746"/>
                    <a:pt x="4525988" y="857632"/>
                    <a:pt x="4518723" y="857632"/>
                  </a:cubicBezTo>
                  <a:lnTo>
                    <a:pt x="27393" y="857632"/>
                  </a:lnTo>
                  <a:cubicBezTo>
                    <a:pt x="20128" y="857632"/>
                    <a:pt x="13160" y="854746"/>
                    <a:pt x="8023" y="849609"/>
                  </a:cubicBezTo>
                  <a:cubicBezTo>
                    <a:pt x="2886" y="844472"/>
                    <a:pt x="0" y="837504"/>
                    <a:pt x="0" y="830239"/>
                  </a:cubicBezTo>
                  <a:lnTo>
                    <a:pt x="0" y="27393"/>
                  </a:lnTo>
                  <a:cubicBezTo>
                    <a:pt x="0" y="20128"/>
                    <a:pt x="2886" y="13160"/>
                    <a:pt x="8023" y="8023"/>
                  </a:cubicBezTo>
                  <a:cubicBezTo>
                    <a:pt x="13160" y="2886"/>
                    <a:pt x="20128" y="0"/>
                    <a:pt x="27393" y="0"/>
                  </a:cubicBezTo>
                  <a:close/>
                </a:path>
              </a:pathLst>
            </a:custGeom>
            <a:solidFill>
              <a:srgbClr val="AAE1E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txBox="1"/>
            <p:nvPr/>
          </p:nvSpPr>
          <p:spPr>
            <a:xfrm>
              <a:off x="0" y="-38100"/>
              <a:ext cx="4546116" cy="895732"/>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2" name="Google Shape;192;p19"/>
          <p:cNvGrpSpPr/>
          <p:nvPr/>
        </p:nvGrpSpPr>
        <p:grpSpPr>
          <a:xfrm>
            <a:off x="3122355" y="3319378"/>
            <a:ext cx="14413889" cy="2840002"/>
            <a:chOff x="0" y="-38100"/>
            <a:chExt cx="4546116" cy="895732"/>
          </a:xfrm>
        </p:grpSpPr>
        <p:sp>
          <p:nvSpPr>
            <p:cNvPr id="193" name="Google Shape;193;p19"/>
            <p:cNvSpPr/>
            <p:nvPr/>
          </p:nvSpPr>
          <p:spPr>
            <a:xfrm>
              <a:off x="0" y="0"/>
              <a:ext cx="4546116" cy="857632"/>
            </a:xfrm>
            <a:custGeom>
              <a:avLst/>
              <a:gdLst/>
              <a:ahLst/>
              <a:cxnLst/>
              <a:rect l="l" t="t" r="r" b="b"/>
              <a:pathLst>
                <a:path w="4546116" h="857632" extrusionOk="0">
                  <a:moveTo>
                    <a:pt x="27393" y="0"/>
                  </a:moveTo>
                  <a:lnTo>
                    <a:pt x="4518723" y="0"/>
                  </a:lnTo>
                  <a:cubicBezTo>
                    <a:pt x="4533852" y="0"/>
                    <a:pt x="4546116" y="12264"/>
                    <a:pt x="4546116" y="27393"/>
                  </a:cubicBezTo>
                  <a:lnTo>
                    <a:pt x="4546116" y="830239"/>
                  </a:lnTo>
                  <a:cubicBezTo>
                    <a:pt x="4546116" y="837504"/>
                    <a:pt x="4543230" y="844472"/>
                    <a:pt x="4538093" y="849609"/>
                  </a:cubicBezTo>
                  <a:cubicBezTo>
                    <a:pt x="4532956" y="854746"/>
                    <a:pt x="4525988" y="857632"/>
                    <a:pt x="4518723" y="857632"/>
                  </a:cubicBezTo>
                  <a:lnTo>
                    <a:pt x="27393" y="857632"/>
                  </a:lnTo>
                  <a:cubicBezTo>
                    <a:pt x="20128" y="857632"/>
                    <a:pt x="13160" y="854746"/>
                    <a:pt x="8023" y="849609"/>
                  </a:cubicBezTo>
                  <a:cubicBezTo>
                    <a:pt x="2886" y="844472"/>
                    <a:pt x="0" y="837504"/>
                    <a:pt x="0" y="830239"/>
                  </a:cubicBezTo>
                  <a:lnTo>
                    <a:pt x="0" y="27393"/>
                  </a:lnTo>
                  <a:cubicBezTo>
                    <a:pt x="0" y="20128"/>
                    <a:pt x="2886" y="13160"/>
                    <a:pt x="8023" y="8023"/>
                  </a:cubicBezTo>
                  <a:cubicBezTo>
                    <a:pt x="13160" y="2886"/>
                    <a:pt x="20128" y="0"/>
                    <a:pt x="27393" y="0"/>
                  </a:cubicBezTo>
                  <a:close/>
                </a:path>
              </a:pathLst>
            </a:custGeom>
            <a:solidFill>
              <a:srgbClr val="FFE57C"/>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txBox="1"/>
            <p:nvPr/>
          </p:nvSpPr>
          <p:spPr>
            <a:xfrm>
              <a:off x="0" y="-38100"/>
              <a:ext cx="4546116" cy="895732"/>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5" name="Google Shape;195;p19"/>
          <p:cNvSpPr/>
          <p:nvPr/>
        </p:nvSpPr>
        <p:spPr>
          <a:xfrm>
            <a:off x="5067364" y="3725979"/>
            <a:ext cx="2259170" cy="2109500"/>
          </a:xfrm>
          <a:custGeom>
            <a:avLst/>
            <a:gdLst/>
            <a:ahLst/>
            <a:cxnLst/>
            <a:rect l="l" t="t" r="r" b="b"/>
            <a:pathLst>
              <a:path w="2259170" h="2109500" extrusionOk="0">
                <a:moveTo>
                  <a:pt x="0" y="0"/>
                </a:moveTo>
                <a:lnTo>
                  <a:pt x="2259170" y="0"/>
                </a:lnTo>
                <a:lnTo>
                  <a:pt x="2259170" y="2109500"/>
                </a:lnTo>
                <a:lnTo>
                  <a:pt x="0" y="2109500"/>
                </a:lnTo>
                <a:lnTo>
                  <a:pt x="0" y="0"/>
                </a:lnTo>
                <a:close/>
              </a:path>
            </a:pathLst>
          </a:custGeom>
          <a:blipFill rotWithShape="1">
            <a:blip r:embed="rId3">
              <a:alphaModFix/>
            </a:blip>
            <a:stretch>
              <a:fillRect/>
            </a:stretch>
          </a:blipFill>
          <a:ln>
            <a:noFill/>
          </a:ln>
        </p:spPr>
      </p:sp>
      <p:sp>
        <p:nvSpPr>
          <p:cNvPr id="196" name="Google Shape;196;p19"/>
          <p:cNvSpPr/>
          <p:nvPr/>
        </p:nvSpPr>
        <p:spPr>
          <a:xfrm rot="10800000">
            <a:off x="5067364" y="6872524"/>
            <a:ext cx="2259170" cy="2109500"/>
          </a:xfrm>
          <a:custGeom>
            <a:avLst/>
            <a:gdLst/>
            <a:ahLst/>
            <a:cxnLst/>
            <a:rect l="l" t="t" r="r" b="b"/>
            <a:pathLst>
              <a:path w="2259170" h="2109500" extrusionOk="0">
                <a:moveTo>
                  <a:pt x="0" y="0"/>
                </a:moveTo>
                <a:lnTo>
                  <a:pt x="2259170" y="0"/>
                </a:lnTo>
                <a:lnTo>
                  <a:pt x="2259170" y="2109500"/>
                </a:lnTo>
                <a:lnTo>
                  <a:pt x="0" y="2109500"/>
                </a:lnTo>
                <a:lnTo>
                  <a:pt x="0" y="0"/>
                </a:lnTo>
                <a:close/>
              </a:path>
            </a:pathLst>
          </a:custGeom>
          <a:blipFill rotWithShape="1">
            <a:blip r:embed="rId3">
              <a:alphaModFix/>
            </a:blip>
            <a:stretch>
              <a:fillRect/>
            </a:stretch>
          </a:blipFill>
          <a:ln>
            <a:noFill/>
          </a:ln>
        </p:spPr>
      </p:sp>
      <p:sp>
        <p:nvSpPr>
          <p:cNvPr id="197" name="Google Shape;197;p19"/>
          <p:cNvSpPr txBox="1"/>
          <p:nvPr/>
        </p:nvSpPr>
        <p:spPr>
          <a:xfrm>
            <a:off x="7988554" y="4006664"/>
            <a:ext cx="8388600" cy="15510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799" b="0" i="0" u="none" strike="noStrike" cap="none">
                <a:solidFill>
                  <a:srgbClr val="000000"/>
                </a:solidFill>
                <a:latin typeface="Titillium Web"/>
                <a:ea typeface="Titillium Web"/>
                <a:cs typeface="Titillium Web"/>
                <a:sym typeface="Titillium Web"/>
              </a:rPr>
              <a:t>With the rise of technology, many people are feeling more connected than ever. It can help us to connect with our friends and family from anywhere in the world.</a:t>
            </a:r>
            <a:endParaRPr/>
          </a:p>
        </p:txBody>
      </p:sp>
      <p:sp>
        <p:nvSpPr>
          <p:cNvPr id="198" name="Google Shape;198;p19"/>
          <p:cNvSpPr txBox="1"/>
          <p:nvPr/>
        </p:nvSpPr>
        <p:spPr>
          <a:xfrm>
            <a:off x="7988554" y="7134159"/>
            <a:ext cx="8657400" cy="15510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799" b="0" i="0" u="none" strike="noStrike" cap="none">
                <a:solidFill>
                  <a:srgbClr val="000000"/>
                </a:solidFill>
                <a:latin typeface="Titillium Web"/>
                <a:ea typeface="Titillium Web"/>
                <a:cs typeface="Titillium Web"/>
                <a:sym typeface="Titillium Web"/>
              </a:rPr>
              <a:t>On the other hand, some feel that technology pushes us further apart. It can distract us from spending quality time together and make us feel more isolated.</a:t>
            </a:r>
            <a:endParaRPr/>
          </a:p>
        </p:txBody>
      </p:sp>
      <p:sp>
        <p:nvSpPr>
          <p:cNvPr id="199" name="Google Shape;199;p19"/>
          <p:cNvSpPr txBox="1"/>
          <p:nvPr/>
        </p:nvSpPr>
        <p:spPr>
          <a:xfrm>
            <a:off x="2315697" y="957263"/>
            <a:ext cx="13656606" cy="13620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8939" b="1" i="0" u="none" strike="noStrike" cap="none">
                <a:solidFill>
                  <a:srgbClr val="B59AED"/>
                </a:solidFill>
                <a:latin typeface="Titillium Web"/>
                <a:ea typeface="Titillium Web"/>
                <a:cs typeface="Titillium Web"/>
                <a:sym typeface="Titillium Web"/>
              </a:rPr>
              <a:t>OPINIONS ON THE TOPIC</a:t>
            </a:r>
            <a:endParaRPr/>
          </a:p>
        </p:txBody>
      </p:sp>
      <p:sp>
        <p:nvSpPr>
          <p:cNvPr id="200" name="Google Shape;200;p19"/>
          <p:cNvSpPr txBox="1"/>
          <p:nvPr/>
        </p:nvSpPr>
        <p:spPr>
          <a:xfrm>
            <a:off x="5227412" y="2395538"/>
            <a:ext cx="7833177" cy="48133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Let's cosider both sides of the argument.</a:t>
            </a:r>
            <a:endParaRPr/>
          </a:p>
        </p:txBody>
      </p:sp>
      <p:pic>
        <p:nvPicPr>
          <p:cNvPr id="201" name="Google Shape;201;p19"/>
          <p:cNvPicPr preferRelativeResize="0"/>
          <p:nvPr/>
        </p:nvPicPr>
        <p:blipFill>
          <a:blip r:embed="rId4">
            <a:alphaModFix/>
          </a:blip>
          <a:stretch>
            <a:fillRect/>
          </a:stretch>
        </p:blipFill>
        <p:spPr>
          <a:xfrm>
            <a:off x="-2" y="2144125"/>
            <a:ext cx="4811176" cy="122500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205"/>
        <p:cNvGrpSpPr/>
        <p:nvPr/>
      </p:nvGrpSpPr>
      <p:grpSpPr>
        <a:xfrm>
          <a:off x="0" y="0"/>
          <a:ext cx="0" cy="0"/>
          <a:chOff x="0" y="0"/>
          <a:chExt cx="0" cy="0"/>
        </a:xfrm>
      </p:grpSpPr>
      <p:grpSp>
        <p:nvGrpSpPr>
          <p:cNvPr id="206" name="Google Shape;206;p20"/>
          <p:cNvGrpSpPr/>
          <p:nvPr/>
        </p:nvGrpSpPr>
        <p:grpSpPr>
          <a:xfrm>
            <a:off x="416240" y="271579"/>
            <a:ext cx="17455521" cy="9599182"/>
            <a:chOff x="0" y="-38100"/>
            <a:chExt cx="4597339" cy="2528180"/>
          </a:xfrm>
        </p:grpSpPr>
        <p:sp>
          <p:nvSpPr>
            <p:cNvPr id="207" name="Google Shape;207;p20"/>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208" name="Google Shape;208;p20"/>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9" name="Google Shape;209;p20"/>
          <p:cNvGrpSpPr/>
          <p:nvPr/>
        </p:nvGrpSpPr>
        <p:grpSpPr>
          <a:xfrm>
            <a:off x="1369035" y="6339766"/>
            <a:ext cx="6796889" cy="2785256"/>
            <a:chOff x="0" y="-38100"/>
            <a:chExt cx="2241411" cy="918494"/>
          </a:xfrm>
        </p:grpSpPr>
        <p:sp>
          <p:nvSpPr>
            <p:cNvPr id="210" name="Google Shape;210;p20"/>
            <p:cNvSpPr/>
            <p:nvPr/>
          </p:nvSpPr>
          <p:spPr>
            <a:xfrm>
              <a:off x="0" y="0"/>
              <a:ext cx="2241411" cy="880394"/>
            </a:xfrm>
            <a:custGeom>
              <a:avLst/>
              <a:gdLst/>
              <a:ahLst/>
              <a:cxnLst/>
              <a:rect l="l" t="t" r="r" b="b"/>
              <a:pathLst>
                <a:path w="2241411" h="880394" extrusionOk="0">
                  <a:moveTo>
                    <a:pt x="38727" y="0"/>
                  </a:moveTo>
                  <a:lnTo>
                    <a:pt x="2202684" y="0"/>
                  </a:lnTo>
                  <a:cubicBezTo>
                    <a:pt x="2212955" y="0"/>
                    <a:pt x="2222806" y="4080"/>
                    <a:pt x="2230069" y="11343"/>
                  </a:cubicBezTo>
                  <a:cubicBezTo>
                    <a:pt x="2237331" y="18606"/>
                    <a:pt x="2241411" y="28456"/>
                    <a:pt x="2241411" y="38727"/>
                  </a:cubicBezTo>
                  <a:lnTo>
                    <a:pt x="2241411" y="841667"/>
                  </a:lnTo>
                  <a:cubicBezTo>
                    <a:pt x="2241411" y="851938"/>
                    <a:pt x="2237331" y="861789"/>
                    <a:pt x="2230069" y="869051"/>
                  </a:cubicBezTo>
                  <a:cubicBezTo>
                    <a:pt x="2222806" y="876314"/>
                    <a:pt x="2212955" y="880394"/>
                    <a:pt x="2202684" y="880394"/>
                  </a:cubicBezTo>
                  <a:lnTo>
                    <a:pt x="38727" y="880394"/>
                  </a:lnTo>
                  <a:cubicBezTo>
                    <a:pt x="28456" y="880394"/>
                    <a:pt x="18606" y="876314"/>
                    <a:pt x="11343" y="869051"/>
                  </a:cubicBezTo>
                  <a:cubicBezTo>
                    <a:pt x="4080" y="861789"/>
                    <a:pt x="0" y="851938"/>
                    <a:pt x="0" y="841667"/>
                  </a:cubicBezTo>
                  <a:lnTo>
                    <a:pt x="0" y="38727"/>
                  </a:lnTo>
                  <a:cubicBezTo>
                    <a:pt x="0" y="28456"/>
                    <a:pt x="4080" y="18606"/>
                    <a:pt x="11343" y="11343"/>
                  </a:cubicBezTo>
                  <a:cubicBezTo>
                    <a:pt x="18606" y="4080"/>
                    <a:pt x="28456" y="0"/>
                    <a:pt x="38727" y="0"/>
                  </a:cubicBezTo>
                  <a:close/>
                </a:path>
              </a:pathLst>
            </a:custGeom>
            <a:solidFill>
              <a:srgbClr val="E397C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txBox="1"/>
            <p:nvPr/>
          </p:nvSpPr>
          <p:spPr>
            <a:xfrm>
              <a:off x="0" y="-38100"/>
              <a:ext cx="2241411" cy="918494"/>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2" name="Google Shape;212;p20"/>
          <p:cNvGrpSpPr/>
          <p:nvPr/>
        </p:nvGrpSpPr>
        <p:grpSpPr>
          <a:xfrm>
            <a:off x="10508346" y="6339766"/>
            <a:ext cx="6410618" cy="2785256"/>
            <a:chOff x="0" y="-38100"/>
            <a:chExt cx="2114031" cy="918494"/>
          </a:xfrm>
        </p:grpSpPr>
        <p:sp>
          <p:nvSpPr>
            <p:cNvPr id="213" name="Google Shape;213;p20"/>
            <p:cNvSpPr/>
            <p:nvPr/>
          </p:nvSpPr>
          <p:spPr>
            <a:xfrm>
              <a:off x="0" y="0"/>
              <a:ext cx="2114031" cy="880394"/>
            </a:xfrm>
            <a:custGeom>
              <a:avLst/>
              <a:gdLst/>
              <a:ahLst/>
              <a:cxnLst/>
              <a:rect l="l" t="t" r="r" b="b"/>
              <a:pathLst>
                <a:path w="2114031" h="880394" extrusionOk="0">
                  <a:moveTo>
                    <a:pt x="41061" y="0"/>
                  </a:moveTo>
                  <a:lnTo>
                    <a:pt x="2072970" y="0"/>
                  </a:lnTo>
                  <a:cubicBezTo>
                    <a:pt x="2095647" y="0"/>
                    <a:pt x="2114031" y="18384"/>
                    <a:pt x="2114031" y="41061"/>
                  </a:cubicBezTo>
                  <a:lnTo>
                    <a:pt x="2114031" y="839334"/>
                  </a:lnTo>
                  <a:cubicBezTo>
                    <a:pt x="2114031" y="850224"/>
                    <a:pt x="2109705" y="860668"/>
                    <a:pt x="2102004" y="868368"/>
                  </a:cubicBezTo>
                  <a:cubicBezTo>
                    <a:pt x="2094304" y="876068"/>
                    <a:pt x="2083860" y="880394"/>
                    <a:pt x="2072970" y="880394"/>
                  </a:cubicBezTo>
                  <a:lnTo>
                    <a:pt x="41061" y="880394"/>
                  </a:lnTo>
                  <a:cubicBezTo>
                    <a:pt x="30171" y="880394"/>
                    <a:pt x="19727" y="876068"/>
                    <a:pt x="12026" y="868368"/>
                  </a:cubicBezTo>
                  <a:cubicBezTo>
                    <a:pt x="4326" y="860668"/>
                    <a:pt x="0" y="850224"/>
                    <a:pt x="0" y="839334"/>
                  </a:cubicBezTo>
                  <a:lnTo>
                    <a:pt x="0" y="41061"/>
                  </a:lnTo>
                  <a:cubicBezTo>
                    <a:pt x="0" y="30171"/>
                    <a:pt x="4326" y="19727"/>
                    <a:pt x="12026" y="12026"/>
                  </a:cubicBezTo>
                  <a:cubicBezTo>
                    <a:pt x="19727" y="4326"/>
                    <a:pt x="30171" y="0"/>
                    <a:pt x="41061" y="0"/>
                  </a:cubicBezTo>
                  <a:close/>
                </a:path>
              </a:pathLst>
            </a:custGeom>
            <a:solidFill>
              <a:srgbClr val="AAE1E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txBox="1"/>
            <p:nvPr/>
          </p:nvSpPr>
          <p:spPr>
            <a:xfrm>
              <a:off x="0" y="-38100"/>
              <a:ext cx="2114031" cy="918494"/>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5" name="Google Shape;215;p20"/>
          <p:cNvSpPr/>
          <p:nvPr/>
        </p:nvSpPr>
        <p:spPr>
          <a:xfrm>
            <a:off x="1996087" y="3446055"/>
            <a:ext cx="2353399" cy="1470874"/>
          </a:xfrm>
          <a:custGeom>
            <a:avLst/>
            <a:gdLst/>
            <a:ahLst/>
            <a:cxnLst/>
            <a:rect l="l" t="t" r="r" b="b"/>
            <a:pathLst>
              <a:path w="2353399" h="1470874" extrusionOk="0">
                <a:moveTo>
                  <a:pt x="0" y="0"/>
                </a:moveTo>
                <a:lnTo>
                  <a:pt x="2353398" y="0"/>
                </a:lnTo>
                <a:lnTo>
                  <a:pt x="2353398" y="1470875"/>
                </a:lnTo>
                <a:lnTo>
                  <a:pt x="0" y="1470875"/>
                </a:lnTo>
                <a:lnTo>
                  <a:pt x="0" y="0"/>
                </a:lnTo>
                <a:close/>
              </a:path>
            </a:pathLst>
          </a:custGeom>
          <a:blipFill rotWithShape="1">
            <a:blip r:embed="rId3">
              <a:alphaModFix/>
            </a:blip>
            <a:stretch>
              <a:fillRect/>
            </a:stretch>
          </a:blipFill>
          <a:ln>
            <a:noFill/>
          </a:ln>
        </p:spPr>
      </p:sp>
      <p:sp>
        <p:nvSpPr>
          <p:cNvPr id="216" name="Google Shape;216;p20"/>
          <p:cNvSpPr/>
          <p:nvPr/>
        </p:nvSpPr>
        <p:spPr>
          <a:xfrm flipH="1">
            <a:off x="14554542" y="4666920"/>
            <a:ext cx="2117547" cy="1323467"/>
          </a:xfrm>
          <a:custGeom>
            <a:avLst/>
            <a:gdLst/>
            <a:ahLst/>
            <a:cxnLst/>
            <a:rect l="l" t="t" r="r" b="b"/>
            <a:pathLst>
              <a:path w="2117547" h="1323467" extrusionOk="0">
                <a:moveTo>
                  <a:pt x="2117547" y="0"/>
                </a:moveTo>
                <a:lnTo>
                  <a:pt x="0" y="0"/>
                </a:lnTo>
                <a:lnTo>
                  <a:pt x="0" y="1323467"/>
                </a:lnTo>
                <a:lnTo>
                  <a:pt x="2117547" y="1323467"/>
                </a:lnTo>
                <a:lnTo>
                  <a:pt x="2117547" y="0"/>
                </a:lnTo>
                <a:close/>
              </a:path>
            </a:pathLst>
          </a:custGeom>
          <a:blipFill rotWithShape="1">
            <a:blip r:embed="rId3">
              <a:alphaModFix/>
            </a:blip>
            <a:stretch>
              <a:fillRect/>
            </a:stretch>
          </a:blipFill>
          <a:ln>
            <a:noFill/>
          </a:ln>
        </p:spPr>
      </p:sp>
      <p:sp>
        <p:nvSpPr>
          <p:cNvPr id="217" name="Google Shape;217;p20"/>
          <p:cNvSpPr txBox="1"/>
          <p:nvPr/>
        </p:nvSpPr>
        <p:spPr>
          <a:xfrm>
            <a:off x="2315697" y="1221650"/>
            <a:ext cx="13656606" cy="13620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8939" b="1" i="0" u="none" strike="noStrike" cap="none">
                <a:solidFill>
                  <a:srgbClr val="65B79D"/>
                </a:solidFill>
                <a:latin typeface="Titillium Web"/>
                <a:ea typeface="Titillium Web"/>
                <a:cs typeface="Titillium Web"/>
                <a:sym typeface="Titillium Web"/>
              </a:rPr>
              <a:t>WHAT DO YOU BELIEVE?</a:t>
            </a:r>
            <a:endParaRPr/>
          </a:p>
        </p:txBody>
      </p:sp>
      <p:sp>
        <p:nvSpPr>
          <p:cNvPr id="218" name="Google Shape;218;p20"/>
          <p:cNvSpPr txBox="1"/>
          <p:nvPr/>
        </p:nvSpPr>
        <p:spPr>
          <a:xfrm>
            <a:off x="2315697" y="2745650"/>
            <a:ext cx="13656606" cy="48133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Let's practice creating some arguments!</a:t>
            </a:r>
            <a:endParaRPr/>
          </a:p>
        </p:txBody>
      </p:sp>
      <p:sp>
        <p:nvSpPr>
          <p:cNvPr id="219" name="Google Shape;219;p20"/>
          <p:cNvSpPr txBox="1"/>
          <p:nvPr/>
        </p:nvSpPr>
        <p:spPr>
          <a:xfrm>
            <a:off x="2180576" y="6889476"/>
            <a:ext cx="3105900" cy="1723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799" b="0" i="0" u="none" strike="noStrike" cap="none">
                <a:solidFill>
                  <a:srgbClr val="000000"/>
                </a:solidFill>
                <a:latin typeface="Titillium Web"/>
                <a:ea typeface="Titillium Web"/>
                <a:cs typeface="Titillium Web"/>
                <a:sym typeface="Titillium Web"/>
              </a:rPr>
              <a:t>If you believe that </a:t>
            </a:r>
            <a:r>
              <a:rPr lang="en-US" sz="2799" b="1" i="0" u="none" strike="noStrike" cap="none">
                <a:solidFill>
                  <a:srgbClr val="000000"/>
                </a:solidFill>
                <a:latin typeface="Titillium Web"/>
                <a:ea typeface="Titillium Web"/>
                <a:cs typeface="Titillium Web"/>
                <a:sym typeface="Titillium Web"/>
              </a:rPr>
              <a:t>technology brings us closer together</a:t>
            </a:r>
            <a:r>
              <a:rPr lang="en-US" sz="2799" b="0" i="0" u="none" strike="noStrike" cap="none">
                <a:solidFill>
                  <a:srgbClr val="000000"/>
                </a:solidFill>
                <a:latin typeface="Titillium Web"/>
                <a:ea typeface="Titillium Web"/>
                <a:cs typeface="Titillium Web"/>
                <a:sym typeface="Titillium Web"/>
              </a:rPr>
              <a:t>, move to the left.</a:t>
            </a:r>
            <a:endParaRPr/>
          </a:p>
        </p:txBody>
      </p:sp>
      <p:sp>
        <p:nvSpPr>
          <p:cNvPr id="220" name="Google Shape;220;p20"/>
          <p:cNvSpPr txBox="1"/>
          <p:nvPr/>
        </p:nvSpPr>
        <p:spPr>
          <a:xfrm>
            <a:off x="13001660" y="6889476"/>
            <a:ext cx="3105900" cy="1723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US" sz="2799" b="0" i="0" u="none" strike="noStrike" cap="none">
                <a:solidFill>
                  <a:srgbClr val="000000"/>
                </a:solidFill>
                <a:latin typeface="Titillium Web"/>
                <a:ea typeface="Titillium Web"/>
                <a:cs typeface="Titillium Web"/>
                <a:sym typeface="Titillium Web"/>
              </a:rPr>
              <a:t>If you believe that </a:t>
            </a:r>
            <a:r>
              <a:rPr lang="en-US" sz="2799" b="1" i="0" u="none" strike="noStrike" cap="none">
                <a:solidFill>
                  <a:srgbClr val="000000"/>
                </a:solidFill>
                <a:latin typeface="Titillium Web"/>
                <a:ea typeface="Titillium Web"/>
                <a:cs typeface="Titillium Web"/>
                <a:sym typeface="Titillium Web"/>
              </a:rPr>
              <a:t>technology pushes us further apart, </a:t>
            </a:r>
            <a:r>
              <a:rPr lang="en-US" sz="2799" b="0" i="0" u="none" strike="noStrike" cap="none">
                <a:solidFill>
                  <a:srgbClr val="000000"/>
                </a:solidFill>
                <a:latin typeface="Titillium Web"/>
                <a:ea typeface="Titillium Web"/>
                <a:cs typeface="Titillium Web"/>
                <a:sym typeface="Titillium Web"/>
              </a:rPr>
              <a:t>move to the right.</a:t>
            </a:r>
            <a:endParaRPr/>
          </a:p>
        </p:txBody>
      </p:sp>
      <p:pic>
        <p:nvPicPr>
          <p:cNvPr id="221" name="Google Shape;221;p20"/>
          <p:cNvPicPr preferRelativeResize="0"/>
          <p:nvPr/>
        </p:nvPicPr>
        <p:blipFill rotWithShape="1">
          <a:blip r:embed="rId4">
            <a:alphaModFix/>
          </a:blip>
          <a:srcRect l="28906" t="33333" r="26881"/>
          <a:stretch/>
        </p:blipFill>
        <p:spPr>
          <a:xfrm>
            <a:off x="5286475" y="3429000"/>
            <a:ext cx="8085149"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C35D"/>
        </a:solidFill>
        <a:effectLst/>
      </p:bgPr>
    </p:bg>
    <p:spTree>
      <p:nvGrpSpPr>
        <p:cNvPr id="1" name="Shape 225"/>
        <p:cNvGrpSpPr/>
        <p:nvPr/>
      </p:nvGrpSpPr>
      <p:grpSpPr>
        <a:xfrm>
          <a:off x="0" y="0"/>
          <a:ext cx="0" cy="0"/>
          <a:chOff x="0" y="0"/>
          <a:chExt cx="0" cy="0"/>
        </a:xfrm>
      </p:grpSpPr>
      <p:grpSp>
        <p:nvGrpSpPr>
          <p:cNvPr id="226" name="Google Shape;226;p21"/>
          <p:cNvGrpSpPr/>
          <p:nvPr/>
        </p:nvGrpSpPr>
        <p:grpSpPr>
          <a:xfrm>
            <a:off x="416240" y="271579"/>
            <a:ext cx="17455521" cy="9599182"/>
            <a:chOff x="0" y="-38100"/>
            <a:chExt cx="4597339" cy="2528180"/>
          </a:xfrm>
        </p:grpSpPr>
        <p:sp>
          <p:nvSpPr>
            <p:cNvPr id="227" name="Google Shape;227;p21"/>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228" name="Google Shape;228;p21"/>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9" name="Google Shape;229;p21"/>
          <p:cNvGrpSpPr/>
          <p:nvPr/>
        </p:nvGrpSpPr>
        <p:grpSpPr>
          <a:xfrm>
            <a:off x="12439597" y="3770374"/>
            <a:ext cx="4819703" cy="2618516"/>
            <a:chOff x="0" y="-38100"/>
            <a:chExt cx="1437578" cy="781028"/>
          </a:xfrm>
        </p:grpSpPr>
        <p:sp>
          <p:nvSpPr>
            <p:cNvPr id="230" name="Google Shape;230;p21"/>
            <p:cNvSpPr/>
            <p:nvPr/>
          </p:nvSpPr>
          <p:spPr>
            <a:xfrm>
              <a:off x="0" y="0"/>
              <a:ext cx="1437578" cy="742928"/>
            </a:xfrm>
            <a:custGeom>
              <a:avLst/>
              <a:gdLst/>
              <a:ahLst/>
              <a:cxnLst/>
              <a:rect l="l" t="t" r="r" b="b"/>
              <a:pathLst>
                <a:path w="1437578" h="742928" extrusionOk="0">
                  <a:moveTo>
                    <a:pt x="54614" y="0"/>
                  </a:moveTo>
                  <a:lnTo>
                    <a:pt x="1382964" y="0"/>
                  </a:lnTo>
                  <a:cubicBezTo>
                    <a:pt x="1397448" y="0"/>
                    <a:pt x="1411340" y="5754"/>
                    <a:pt x="1421582" y="15996"/>
                  </a:cubicBezTo>
                  <a:cubicBezTo>
                    <a:pt x="1431824" y="26238"/>
                    <a:pt x="1437578" y="40130"/>
                    <a:pt x="1437578" y="54614"/>
                  </a:cubicBezTo>
                  <a:lnTo>
                    <a:pt x="1437578" y="688313"/>
                  </a:lnTo>
                  <a:cubicBezTo>
                    <a:pt x="1437578" y="702798"/>
                    <a:pt x="1431824" y="716689"/>
                    <a:pt x="1421582" y="726931"/>
                  </a:cubicBezTo>
                  <a:cubicBezTo>
                    <a:pt x="1411340" y="737174"/>
                    <a:pt x="1397448" y="742928"/>
                    <a:pt x="1382964" y="742928"/>
                  </a:cubicBezTo>
                  <a:lnTo>
                    <a:pt x="54614" y="742928"/>
                  </a:lnTo>
                  <a:cubicBezTo>
                    <a:pt x="40130" y="742928"/>
                    <a:pt x="26238" y="737174"/>
                    <a:pt x="15996" y="726931"/>
                  </a:cubicBezTo>
                  <a:cubicBezTo>
                    <a:pt x="5754" y="716689"/>
                    <a:pt x="0" y="702798"/>
                    <a:pt x="0" y="688313"/>
                  </a:cubicBezTo>
                  <a:lnTo>
                    <a:pt x="0" y="54614"/>
                  </a:lnTo>
                  <a:cubicBezTo>
                    <a:pt x="0" y="40130"/>
                    <a:pt x="5754" y="26238"/>
                    <a:pt x="15996" y="15996"/>
                  </a:cubicBezTo>
                  <a:cubicBezTo>
                    <a:pt x="26238" y="5754"/>
                    <a:pt x="40130" y="0"/>
                    <a:pt x="54614" y="0"/>
                  </a:cubicBezTo>
                  <a:close/>
                </a:path>
              </a:pathLst>
            </a:custGeom>
            <a:solidFill>
              <a:srgbClr val="AAE1E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txBox="1"/>
            <p:nvPr/>
          </p:nvSpPr>
          <p:spPr>
            <a:xfrm>
              <a:off x="0" y="-38100"/>
              <a:ext cx="1437578"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2" name="Google Shape;232;p21"/>
          <p:cNvGrpSpPr/>
          <p:nvPr/>
        </p:nvGrpSpPr>
        <p:grpSpPr>
          <a:xfrm>
            <a:off x="12439597" y="900964"/>
            <a:ext cx="4819703" cy="2618516"/>
            <a:chOff x="0" y="-38100"/>
            <a:chExt cx="1437578" cy="781028"/>
          </a:xfrm>
        </p:grpSpPr>
        <p:sp>
          <p:nvSpPr>
            <p:cNvPr id="233" name="Google Shape;233;p21"/>
            <p:cNvSpPr/>
            <p:nvPr/>
          </p:nvSpPr>
          <p:spPr>
            <a:xfrm>
              <a:off x="0" y="0"/>
              <a:ext cx="1437578" cy="742928"/>
            </a:xfrm>
            <a:custGeom>
              <a:avLst/>
              <a:gdLst/>
              <a:ahLst/>
              <a:cxnLst/>
              <a:rect l="l" t="t" r="r" b="b"/>
              <a:pathLst>
                <a:path w="1437578" h="742928" extrusionOk="0">
                  <a:moveTo>
                    <a:pt x="54614" y="0"/>
                  </a:moveTo>
                  <a:lnTo>
                    <a:pt x="1382964" y="0"/>
                  </a:lnTo>
                  <a:cubicBezTo>
                    <a:pt x="1397448" y="0"/>
                    <a:pt x="1411340" y="5754"/>
                    <a:pt x="1421582" y="15996"/>
                  </a:cubicBezTo>
                  <a:cubicBezTo>
                    <a:pt x="1431824" y="26238"/>
                    <a:pt x="1437578" y="40130"/>
                    <a:pt x="1437578" y="54614"/>
                  </a:cubicBezTo>
                  <a:lnTo>
                    <a:pt x="1437578" y="688313"/>
                  </a:lnTo>
                  <a:cubicBezTo>
                    <a:pt x="1437578" y="702798"/>
                    <a:pt x="1431824" y="716689"/>
                    <a:pt x="1421582" y="726931"/>
                  </a:cubicBezTo>
                  <a:cubicBezTo>
                    <a:pt x="1411340" y="737174"/>
                    <a:pt x="1397448" y="742928"/>
                    <a:pt x="1382964" y="742928"/>
                  </a:cubicBezTo>
                  <a:lnTo>
                    <a:pt x="54614" y="742928"/>
                  </a:lnTo>
                  <a:cubicBezTo>
                    <a:pt x="40130" y="742928"/>
                    <a:pt x="26238" y="737174"/>
                    <a:pt x="15996" y="726931"/>
                  </a:cubicBezTo>
                  <a:cubicBezTo>
                    <a:pt x="5754" y="716689"/>
                    <a:pt x="0" y="702798"/>
                    <a:pt x="0" y="688313"/>
                  </a:cubicBezTo>
                  <a:lnTo>
                    <a:pt x="0" y="54614"/>
                  </a:lnTo>
                  <a:cubicBezTo>
                    <a:pt x="0" y="40130"/>
                    <a:pt x="5754" y="26238"/>
                    <a:pt x="15996" y="15996"/>
                  </a:cubicBezTo>
                  <a:cubicBezTo>
                    <a:pt x="26238" y="5754"/>
                    <a:pt x="40130" y="0"/>
                    <a:pt x="54614" y="0"/>
                  </a:cubicBezTo>
                  <a:close/>
                </a:path>
              </a:pathLst>
            </a:custGeom>
            <a:solidFill>
              <a:srgbClr val="E397C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txBox="1"/>
            <p:nvPr/>
          </p:nvSpPr>
          <p:spPr>
            <a:xfrm>
              <a:off x="0" y="-38100"/>
              <a:ext cx="1437578"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5" name="Google Shape;235;p21"/>
          <p:cNvGrpSpPr/>
          <p:nvPr/>
        </p:nvGrpSpPr>
        <p:grpSpPr>
          <a:xfrm>
            <a:off x="9658930" y="900964"/>
            <a:ext cx="2520850" cy="2618516"/>
            <a:chOff x="0" y="-38100"/>
            <a:chExt cx="751897" cy="781028"/>
          </a:xfrm>
        </p:grpSpPr>
        <p:sp>
          <p:nvSpPr>
            <p:cNvPr id="236" name="Google Shape;236;p21"/>
            <p:cNvSpPr/>
            <p:nvPr/>
          </p:nvSpPr>
          <p:spPr>
            <a:xfrm>
              <a:off x="0" y="0"/>
              <a:ext cx="751897" cy="742928"/>
            </a:xfrm>
            <a:custGeom>
              <a:avLst/>
              <a:gdLst/>
              <a:ahLst/>
              <a:cxnLst/>
              <a:rect l="l" t="t" r="r" b="b"/>
              <a:pathLst>
                <a:path w="751897" h="742928" extrusionOk="0">
                  <a:moveTo>
                    <a:pt x="104419" y="0"/>
                  </a:moveTo>
                  <a:lnTo>
                    <a:pt x="647478" y="0"/>
                  </a:lnTo>
                  <a:cubicBezTo>
                    <a:pt x="705147" y="0"/>
                    <a:pt x="751897" y="46750"/>
                    <a:pt x="751897" y="104419"/>
                  </a:cubicBezTo>
                  <a:lnTo>
                    <a:pt x="751897" y="638508"/>
                  </a:lnTo>
                  <a:cubicBezTo>
                    <a:pt x="751897" y="696178"/>
                    <a:pt x="705147" y="742928"/>
                    <a:pt x="647478" y="742928"/>
                  </a:cubicBezTo>
                  <a:lnTo>
                    <a:pt x="104419" y="742928"/>
                  </a:lnTo>
                  <a:cubicBezTo>
                    <a:pt x="76726" y="742928"/>
                    <a:pt x="50166" y="731926"/>
                    <a:pt x="30584" y="712344"/>
                  </a:cubicBezTo>
                  <a:cubicBezTo>
                    <a:pt x="11001" y="692762"/>
                    <a:pt x="0" y="666202"/>
                    <a:pt x="0" y="638508"/>
                  </a:cubicBezTo>
                  <a:lnTo>
                    <a:pt x="0" y="104419"/>
                  </a:lnTo>
                  <a:cubicBezTo>
                    <a:pt x="0" y="46750"/>
                    <a:pt x="46750" y="0"/>
                    <a:pt x="104419" y="0"/>
                  </a:cubicBezTo>
                  <a:close/>
                </a:path>
              </a:pathLst>
            </a:custGeom>
            <a:solidFill>
              <a:srgbClr val="E397C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txBox="1"/>
            <p:nvPr/>
          </p:nvSpPr>
          <p:spPr>
            <a:xfrm>
              <a:off x="0" y="-38100"/>
              <a:ext cx="751897"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8" name="Google Shape;238;p21"/>
          <p:cNvGrpSpPr/>
          <p:nvPr/>
        </p:nvGrpSpPr>
        <p:grpSpPr>
          <a:xfrm>
            <a:off x="9658930" y="3770374"/>
            <a:ext cx="2520850" cy="2618516"/>
            <a:chOff x="0" y="-38100"/>
            <a:chExt cx="751897" cy="781028"/>
          </a:xfrm>
        </p:grpSpPr>
        <p:sp>
          <p:nvSpPr>
            <p:cNvPr id="239" name="Google Shape;239;p21"/>
            <p:cNvSpPr/>
            <p:nvPr/>
          </p:nvSpPr>
          <p:spPr>
            <a:xfrm>
              <a:off x="0" y="0"/>
              <a:ext cx="751897" cy="742928"/>
            </a:xfrm>
            <a:custGeom>
              <a:avLst/>
              <a:gdLst/>
              <a:ahLst/>
              <a:cxnLst/>
              <a:rect l="l" t="t" r="r" b="b"/>
              <a:pathLst>
                <a:path w="751897" h="742928" extrusionOk="0">
                  <a:moveTo>
                    <a:pt x="104419" y="0"/>
                  </a:moveTo>
                  <a:lnTo>
                    <a:pt x="647478" y="0"/>
                  </a:lnTo>
                  <a:cubicBezTo>
                    <a:pt x="705147" y="0"/>
                    <a:pt x="751897" y="46750"/>
                    <a:pt x="751897" y="104419"/>
                  </a:cubicBezTo>
                  <a:lnTo>
                    <a:pt x="751897" y="638508"/>
                  </a:lnTo>
                  <a:cubicBezTo>
                    <a:pt x="751897" y="696178"/>
                    <a:pt x="705147" y="742928"/>
                    <a:pt x="647478" y="742928"/>
                  </a:cubicBezTo>
                  <a:lnTo>
                    <a:pt x="104419" y="742928"/>
                  </a:lnTo>
                  <a:cubicBezTo>
                    <a:pt x="76726" y="742928"/>
                    <a:pt x="50166" y="731926"/>
                    <a:pt x="30584" y="712344"/>
                  </a:cubicBezTo>
                  <a:cubicBezTo>
                    <a:pt x="11001" y="692762"/>
                    <a:pt x="0" y="666202"/>
                    <a:pt x="0" y="638508"/>
                  </a:cubicBezTo>
                  <a:lnTo>
                    <a:pt x="0" y="104419"/>
                  </a:lnTo>
                  <a:cubicBezTo>
                    <a:pt x="0" y="46750"/>
                    <a:pt x="46750" y="0"/>
                    <a:pt x="104419" y="0"/>
                  </a:cubicBezTo>
                  <a:close/>
                </a:path>
              </a:pathLst>
            </a:custGeom>
            <a:solidFill>
              <a:srgbClr val="AAE1E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txBox="1"/>
            <p:nvPr/>
          </p:nvSpPr>
          <p:spPr>
            <a:xfrm>
              <a:off x="0" y="-38100"/>
              <a:ext cx="751897"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1" name="Google Shape;241;p21"/>
          <p:cNvGrpSpPr/>
          <p:nvPr/>
        </p:nvGrpSpPr>
        <p:grpSpPr>
          <a:xfrm>
            <a:off x="9658930" y="6639784"/>
            <a:ext cx="2520850" cy="2618516"/>
            <a:chOff x="0" y="-38100"/>
            <a:chExt cx="751897" cy="781028"/>
          </a:xfrm>
        </p:grpSpPr>
        <p:sp>
          <p:nvSpPr>
            <p:cNvPr id="242" name="Google Shape;242;p21"/>
            <p:cNvSpPr/>
            <p:nvPr/>
          </p:nvSpPr>
          <p:spPr>
            <a:xfrm>
              <a:off x="0" y="0"/>
              <a:ext cx="751897" cy="742928"/>
            </a:xfrm>
            <a:custGeom>
              <a:avLst/>
              <a:gdLst/>
              <a:ahLst/>
              <a:cxnLst/>
              <a:rect l="l" t="t" r="r" b="b"/>
              <a:pathLst>
                <a:path w="751897" h="742928" extrusionOk="0">
                  <a:moveTo>
                    <a:pt x="104419" y="0"/>
                  </a:moveTo>
                  <a:lnTo>
                    <a:pt x="647478" y="0"/>
                  </a:lnTo>
                  <a:cubicBezTo>
                    <a:pt x="705147" y="0"/>
                    <a:pt x="751897" y="46750"/>
                    <a:pt x="751897" y="104419"/>
                  </a:cubicBezTo>
                  <a:lnTo>
                    <a:pt x="751897" y="638508"/>
                  </a:lnTo>
                  <a:cubicBezTo>
                    <a:pt x="751897" y="696178"/>
                    <a:pt x="705147" y="742928"/>
                    <a:pt x="647478" y="742928"/>
                  </a:cubicBezTo>
                  <a:lnTo>
                    <a:pt x="104419" y="742928"/>
                  </a:lnTo>
                  <a:cubicBezTo>
                    <a:pt x="76726" y="742928"/>
                    <a:pt x="50166" y="731926"/>
                    <a:pt x="30584" y="712344"/>
                  </a:cubicBezTo>
                  <a:cubicBezTo>
                    <a:pt x="11001" y="692762"/>
                    <a:pt x="0" y="666202"/>
                    <a:pt x="0" y="638508"/>
                  </a:cubicBezTo>
                  <a:lnTo>
                    <a:pt x="0" y="104419"/>
                  </a:lnTo>
                  <a:cubicBezTo>
                    <a:pt x="0" y="46750"/>
                    <a:pt x="46750" y="0"/>
                    <a:pt x="104419" y="0"/>
                  </a:cubicBezTo>
                  <a:close/>
                </a:path>
              </a:pathLst>
            </a:custGeom>
            <a:solidFill>
              <a:srgbClr val="FFE57C"/>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txBox="1"/>
            <p:nvPr/>
          </p:nvSpPr>
          <p:spPr>
            <a:xfrm>
              <a:off x="0" y="-38100"/>
              <a:ext cx="751897"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4" name="Google Shape;244;p21"/>
          <p:cNvGrpSpPr/>
          <p:nvPr/>
        </p:nvGrpSpPr>
        <p:grpSpPr>
          <a:xfrm>
            <a:off x="12439597" y="6639784"/>
            <a:ext cx="4819703" cy="2618516"/>
            <a:chOff x="0" y="-38100"/>
            <a:chExt cx="1437578" cy="781028"/>
          </a:xfrm>
        </p:grpSpPr>
        <p:sp>
          <p:nvSpPr>
            <p:cNvPr id="245" name="Google Shape;245;p21"/>
            <p:cNvSpPr/>
            <p:nvPr/>
          </p:nvSpPr>
          <p:spPr>
            <a:xfrm>
              <a:off x="0" y="0"/>
              <a:ext cx="1437578" cy="742928"/>
            </a:xfrm>
            <a:custGeom>
              <a:avLst/>
              <a:gdLst/>
              <a:ahLst/>
              <a:cxnLst/>
              <a:rect l="l" t="t" r="r" b="b"/>
              <a:pathLst>
                <a:path w="1437578" h="742928" extrusionOk="0">
                  <a:moveTo>
                    <a:pt x="54614" y="0"/>
                  </a:moveTo>
                  <a:lnTo>
                    <a:pt x="1382964" y="0"/>
                  </a:lnTo>
                  <a:cubicBezTo>
                    <a:pt x="1397448" y="0"/>
                    <a:pt x="1411340" y="5754"/>
                    <a:pt x="1421582" y="15996"/>
                  </a:cubicBezTo>
                  <a:cubicBezTo>
                    <a:pt x="1431824" y="26238"/>
                    <a:pt x="1437578" y="40130"/>
                    <a:pt x="1437578" y="54614"/>
                  </a:cubicBezTo>
                  <a:lnTo>
                    <a:pt x="1437578" y="688313"/>
                  </a:lnTo>
                  <a:cubicBezTo>
                    <a:pt x="1437578" y="702798"/>
                    <a:pt x="1431824" y="716689"/>
                    <a:pt x="1421582" y="726931"/>
                  </a:cubicBezTo>
                  <a:cubicBezTo>
                    <a:pt x="1411340" y="737174"/>
                    <a:pt x="1397448" y="742928"/>
                    <a:pt x="1382964" y="742928"/>
                  </a:cubicBezTo>
                  <a:lnTo>
                    <a:pt x="54614" y="742928"/>
                  </a:lnTo>
                  <a:cubicBezTo>
                    <a:pt x="40130" y="742928"/>
                    <a:pt x="26238" y="737174"/>
                    <a:pt x="15996" y="726931"/>
                  </a:cubicBezTo>
                  <a:cubicBezTo>
                    <a:pt x="5754" y="716689"/>
                    <a:pt x="0" y="702798"/>
                    <a:pt x="0" y="688313"/>
                  </a:cubicBezTo>
                  <a:lnTo>
                    <a:pt x="0" y="54614"/>
                  </a:lnTo>
                  <a:cubicBezTo>
                    <a:pt x="0" y="40130"/>
                    <a:pt x="5754" y="26238"/>
                    <a:pt x="15996" y="15996"/>
                  </a:cubicBezTo>
                  <a:cubicBezTo>
                    <a:pt x="26238" y="5754"/>
                    <a:pt x="40130" y="0"/>
                    <a:pt x="54614" y="0"/>
                  </a:cubicBezTo>
                  <a:close/>
                </a:path>
              </a:pathLst>
            </a:custGeom>
            <a:solidFill>
              <a:srgbClr val="FFE57C"/>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txBox="1"/>
            <p:nvPr/>
          </p:nvSpPr>
          <p:spPr>
            <a:xfrm>
              <a:off x="0" y="-38100"/>
              <a:ext cx="1437578"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7" name="Google Shape;247;p21"/>
          <p:cNvSpPr/>
          <p:nvPr/>
        </p:nvSpPr>
        <p:spPr>
          <a:xfrm>
            <a:off x="10304250" y="1322081"/>
            <a:ext cx="1232852" cy="1904019"/>
          </a:xfrm>
          <a:custGeom>
            <a:avLst/>
            <a:gdLst/>
            <a:ahLst/>
            <a:cxnLst/>
            <a:rect l="l" t="t" r="r" b="b"/>
            <a:pathLst>
              <a:path w="1232852" h="1904019" extrusionOk="0">
                <a:moveTo>
                  <a:pt x="0" y="0"/>
                </a:moveTo>
                <a:lnTo>
                  <a:pt x="1232852" y="0"/>
                </a:lnTo>
                <a:lnTo>
                  <a:pt x="1232852" y="1904018"/>
                </a:lnTo>
                <a:lnTo>
                  <a:pt x="0" y="1904018"/>
                </a:lnTo>
                <a:lnTo>
                  <a:pt x="0" y="0"/>
                </a:lnTo>
                <a:close/>
              </a:path>
            </a:pathLst>
          </a:custGeom>
          <a:blipFill rotWithShape="1">
            <a:blip r:embed="rId3">
              <a:alphaModFix/>
            </a:blip>
            <a:stretch>
              <a:fillRect/>
            </a:stretch>
          </a:blipFill>
          <a:ln>
            <a:noFill/>
          </a:ln>
        </p:spPr>
      </p:sp>
      <p:sp>
        <p:nvSpPr>
          <p:cNvPr id="248" name="Google Shape;248;p21"/>
          <p:cNvSpPr/>
          <p:nvPr/>
        </p:nvSpPr>
        <p:spPr>
          <a:xfrm>
            <a:off x="10351875" y="6979289"/>
            <a:ext cx="1350050" cy="2105342"/>
          </a:xfrm>
          <a:custGeom>
            <a:avLst/>
            <a:gdLst/>
            <a:ahLst/>
            <a:cxnLst/>
            <a:rect l="l" t="t" r="r" b="b"/>
            <a:pathLst>
              <a:path w="1350050" h="2105342" extrusionOk="0">
                <a:moveTo>
                  <a:pt x="0" y="0"/>
                </a:moveTo>
                <a:lnTo>
                  <a:pt x="1350051" y="0"/>
                </a:lnTo>
                <a:lnTo>
                  <a:pt x="1350051" y="2105342"/>
                </a:lnTo>
                <a:lnTo>
                  <a:pt x="0" y="2105342"/>
                </a:lnTo>
                <a:lnTo>
                  <a:pt x="0" y="0"/>
                </a:lnTo>
                <a:close/>
              </a:path>
            </a:pathLst>
          </a:custGeom>
          <a:blipFill rotWithShape="1">
            <a:blip r:embed="rId4">
              <a:alphaModFix/>
            </a:blip>
            <a:stretch>
              <a:fillRect/>
            </a:stretch>
          </a:blipFill>
          <a:ln>
            <a:noFill/>
          </a:ln>
        </p:spPr>
      </p:sp>
      <p:sp>
        <p:nvSpPr>
          <p:cNvPr id="249" name="Google Shape;249;p21"/>
          <p:cNvSpPr/>
          <p:nvPr/>
        </p:nvSpPr>
        <p:spPr>
          <a:xfrm>
            <a:off x="10059319" y="4407535"/>
            <a:ext cx="1722715" cy="1414780"/>
          </a:xfrm>
          <a:custGeom>
            <a:avLst/>
            <a:gdLst/>
            <a:ahLst/>
            <a:cxnLst/>
            <a:rect l="l" t="t" r="r" b="b"/>
            <a:pathLst>
              <a:path w="1722715" h="1414780" extrusionOk="0">
                <a:moveTo>
                  <a:pt x="0" y="0"/>
                </a:moveTo>
                <a:lnTo>
                  <a:pt x="1722715" y="0"/>
                </a:lnTo>
                <a:lnTo>
                  <a:pt x="1722715" y="1414780"/>
                </a:lnTo>
                <a:lnTo>
                  <a:pt x="0" y="1414780"/>
                </a:lnTo>
                <a:lnTo>
                  <a:pt x="0" y="0"/>
                </a:lnTo>
                <a:close/>
              </a:path>
            </a:pathLst>
          </a:custGeom>
          <a:blipFill rotWithShape="1">
            <a:blip r:embed="rId5">
              <a:alphaModFix/>
            </a:blip>
            <a:stretch>
              <a:fillRect/>
            </a:stretch>
          </a:blipFill>
          <a:ln>
            <a:noFill/>
          </a:ln>
        </p:spPr>
      </p:sp>
      <p:sp>
        <p:nvSpPr>
          <p:cNvPr id="250" name="Google Shape;250;p21"/>
          <p:cNvSpPr txBox="1"/>
          <p:nvPr/>
        </p:nvSpPr>
        <p:spPr>
          <a:xfrm>
            <a:off x="1374283" y="2103497"/>
            <a:ext cx="8027400" cy="4655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0082" b="1" i="0" u="none" strike="noStrike" cap="none">
                <a:solidFill>
                  <a:srgbClr val="F2BB29"/>
                </a:solidFill>
                <a:latin typeface="Titillium Web"/>
                <a:ea typeface="Titillium Web"/>
                <a:cs typeface="Titillium Web"/>
                <a:sym typeface="Titillium Web"/>
              </a:rPr>
              <a:t>DEVELOPING YOUR ARGUMENTS</a:t>
            </a:r>
            <a:endParaRPr/>
          </a:p>
        </p:txBody>
      </p:sp>
      <p:sp>
        <p:nvSpPr>
          <p:cNvPr id="251" name="Google Shape;251;p21"/>
          <p:cNvSpPr txBox="1"/>
          <p:nvPr/>
        </p:nvSpPr>
        <p:spPr>
          <a:xfrm>
            <a:off x="1374283" y="7285614"/>
            <a:ext cx="5297047" cy="90741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Work in small groups (2-3 people) to develop your arguments.</a:t>
            </a:r>
            <a:endParaRPr/>
          </a:p>
        </p:txBody>
      </p:sp>
      <p:sp>
        <p:nvSpPr>
          <p:cNvPr id="252" name="Google Shape;252;p21"/>
          <p:cNvSpPr txBox="1"/>
          <p:nvPr/>
        </p:nvSpPr>
        <p:spPr>
          <a:xfrm>
            <a:off x="13166176" y="1490500"/>
            <a:ext cx="36216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i="0" u="none" strike="noStrike" cap="none">
                <a:solidFill>
                  <a:srgbClr val="000000"/>
                </a:solidFill>
                <a:latin typeface="Titillium Web"/>
                <a:ea typeface="Titillium Web"/>
                <a:cs typeface="Titillium Web"/>
                <a:sym typeface="Titillium Web"/>
              </a:rPr>
              <a:t>Brainstorm</a:t>
            </a:r>
            <a:r>
              <a:rPr lang="en-US" sz="2800" b="0" i="0" u="none" strike="noStrike" cap="none">
                <a:solidFill>
                  <a:srgbClr val="000000"/>
                </a:solidFill>
                <a:latin typeface="Titillium Web"/>
                <a:ea typeface="Titillium Web"/>
                <a:cs typeface="Titillium Web"/>
                <a:sym typeface="Titillium Web"/>
              </a:rPr>
              <a:t>: Write down your reasons</a:t>
            </a:r>
            <a:endParaRPr/>
          </a:p>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for your opinion.</a:t>
            </a:r>
            <a:endParaRPr/>
          </a:p>
        </p:txBody>
      </p:sp>
      <p:sp>
        <p:nvSpPr>
          <p:cNvPr id="253" name="Google Shape;253;p21"/>
          <p:cNvSpPr txBox="1"/>
          <p:nvPr/>
        </p:nvSpPr>
        <p:spPr>
          <a:xfrm>
            <a:off x="13166176" y="4378960"/>
            <a:ext cx="33153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i="0" u="none" strike="noStrike" cap="none">
                <a:solidFill>
                  <a:srgbClr val="000000"/>
                </a:solidFill>
                <a:latin typeface="Titillium Web"/>
                <a:ea typeface="Titillium Web"/>
                <a:cs typeface="Titillium Web"/>
                <a:sym typeface="Titillium Web"/>
              </a:rPr>
              <a:t>Discuss</a:t>
            </a:r>
            <a:r>
              <a:rPr lang="en-US" sz="2800" b="0" i="0" u="none" strike="noStrike" cap="none">
                <a:solidFill>
                  <a:srgbClr val="000000"/>
                </a:solidFill>
                <a:latin typeface="Titillium Web"/>
                <a:ea typeface="Titillium Web"/>
                <a:cs typeface="Titillium Web"/>
                <a:sym typeface="Titillium Web"/>
              </a:rPr>
              <a:t>: Talk and listen about your</a:t>
            </a:r>
            <a:endParaRPr/>
          </a:p>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and others' ideas.</a:t>
            </a:r>
            <a:endParaRPr/>
          </a:p>
        </p:txBody>
      </p:sp>
      <p:sp>
        <p:nvSpPr>
          <p:cNvPr id="254" name="Google Shape;254;p21"/>
          <p:cNvSpPr txBox="1"/>
          <p:nvPr/>
        </p:nvSpPr>
        <p:spPr>
          <a:xfrm>
            <a:off x="13166176" y="7496020"/>
            <a:ext cx="3621600" cy="948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i="0" u="none" strike="noStrike" cap="none">
                <a:solidFill>
                  <a:srgbClr val="000000"/>
                </a:solidFill>
                <a:latin typeface="Titillium Web"/>
                <a:ea typeface="Titillium Web"/>
                <a:cs typeface="Titillium Web"/>
                <a:sym typeface="Titillium Web"/>
              </a:rPr>
              <a:t>Record</a:t>
            </a:r>
            <a:r>
              <a:rPr lang="en-US" sz="2800" b="0" i="0" u="none" strike="noStrike" cap="none">
                <a:solidFill>
                  <a:srgbClr val="000000"/>
                </a:solidFill>
                <a:latin typeface="Titillium Web"/>
                <a:ea typeface="Titillium Web"/>
                <a:cs typeface="Titillium Web"/>
                <a:sym typeface="Titillium Web"/>
              </a:rPr>
              <a:t>: Write down the reasons you discussed.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5AEF6"/>
        </a:solidFill>
        <a:effectLst/>
      </p:bgPr>
    </p:bg>
    <p:spTree>
      <p:nvGrpSpPr>
        <p:cNvPr id="1" name="Shape 258"/>
        <p:cNvGrpSpPr/>
        <p:nvPr/>
      </p:nvGrpSpPr>
      <p:grpSpPr>
        <a:xfrm>
          <a:off x="0" y="0"/>
          <a:ext cx="0" cy="0"/>
          <a:chOff x="0" y="0"/>
          <a:chExt cx="0" cy="0"/>
        </a:xfrm>
      </p:grpSpPr>
      <p:grpSp>
        <p:nvGrpSpPr>
          <p:cNvPr id="259" name="Google Shape;259;p22"/>
          <p:cNvGrpSpPr/>
          <p:nvPr/>
        </p:nvGrpSpPr>
        <p:grpSpPr>
          <a:xfrm>
            <a:off x="416240" y="271579"/>
            <a:ext cx="17455521" cy="9599182"/>
            <a:chOff x="0" y="-38100"/>
            <a:chExt cx="4597339" cy="2528180"/>
          </a:xfrm>
        </p:grpSpPr>
        <p:sp>
          <p:nvSpPr>
            <p:cNvPr id="260" name="Google Shape;260;p22"/>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261" name="Google Shape;261;p22"/>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2" name="Google Shape;262;p22"/>
          <p:cNvSpPr txBox="1"/>
          <p:nvPr/>
        </p:nvSpPr>
        <p:spPr>
          <a:xfrm>
            <a:off x="3794265" y="1219200"/>
            <a:ext cx="10699470" cy="13620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8939" b="1" i="0" u="none" strike="noStrike" cap="none">
                <a:solidFill>
                  <a:srgbClr val="B59AED"/>
                </a:solidFill>
                <a:latin typeface="Titillium Web"/>
                <a:ea typeface="Titillium Web"/>
                <a:cs typeface="Titillium Web"/>
                <a:sym typeface="Titillium Web"/>
              </a:rPr>
              <a:t>FINDING EVIDENCE</a:t>
            </a:r>
            <a:endParaRPr/>
          </a:p>
        </p:txBody>
      </p:sp>
      <p:sp>
        <p:nvSpPr>
          <p:cNvPr id="263" name="Google Shape;263;p22"/>
          <p:cNvSpPr txBox="1"/>
          <p:nvPr/>
        </p:nvSpPr>
        <p:spPr>
          <a:xfrm>
            <a:off x="1308532" y="3671570"/>
            <a:ext cx="92157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i="0" u="none" strike="noStrike" cap="none">
                <a:solidFill>
                  <a:srgbClr val="E95F52"/>
                </a:solidFill>
                <a:latin typeface="Titillium Web"/>
                <a:ea typeface="Titillium Web"/>
                <a:cs typeface="Titillium Web"/>
                <a:sym typeface="Titillium Web"/>
              </a:rPr>
              <a:t>Now that you have come up with some reasons to support your argument, work in small groups to research and find evidence for those reasons.</a:t>
            </a:r>
            <a:endParaRPr/>
          </a:p>
        </p:txBody>
      </p:sp>
      <p:sp>
        <p:nvSpPr>
          <p:cNvPr id="264" name="Google Shape;264;p22"/>
          <p:cNvSpPr txBox="1"/>
          <p:nvPr/>
        </p:nvSpPr>
        <p:spPr>
          <a:xfrm>
            <a:off x="1308532" y="5780827"/>
            <a:ext cx="100869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If you can't find evidence, it's okay to reconsider some of your reasons. You should try to find evidence for at least 3 of your reasons.</a:t>
            </a:r>
            <a:endParaRPr/>
          </a:p>
        </p:txBody>
      </p:sp>
      <p:sp>
        <p:nvSpPr>
          <p:cNvPr id="265" name="Google Shape;265;p22"/>
          <p:cNvSpPr txBox="1"/>
          <p:nvPr/>
        </p:nvSpPr>
        <p:spPr>
          <a:xfrm>
            <a:off x="1308532" y="7690907"/>
            <a:ext cx="10086900" cy="948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Write down the evidence you find and make sure to use trustworthy and reliable sources.</a:t>
            </a:r>
            <a:endParaRPr/>
          </a:p>
        </p:txBody>
      </p:sp>
      <p:pic>
        <p:nvPicPr>
          <p:cNvPr id="266" name="Google Shape;266;p22"/>
          <p:cNvPicPr preferRelativeResize="0"/>
          <p:nvPr/>
        </p:nvPicPr>
        <p:blipFill>
          <a:blip r:embed="rId3">
            <a:alphaModFix/>
          </a:blip>
          <a:stretch>
            <a:fillRect/>
          </a:stretch>
        </p:blipFill>
        <p:spPr>
          <a:xfrm>
            <a:off x="11063200" y="2833572"/>
            <a:ext cx="6196099" cy="883707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270"/>
        <p:cNvGrpSpPr/>
        <p:nvPr/>
      </p:nvGrpSpPr>
      <p:grpSpPr>
        <a:xfrm>
          <a:off x="0" y="0"/>
          <a:ext cx="0" cy="0"/>
          <a:chOff x="0" y="0"/>
          <a:chExt cx="0" cy="0"/>
        </a:xfrm>
      </p:grpSpPr>
      <p:grpSp>
        <p:nvGrpSpPr>
          <p:cNvPr id="271" name="Google Shape;271;p23"/>
          <p:cNvGrpSpPr/>
          <p:nvPr/>
        </p:nvGrpSpPr>
        <p:grpSpPr>
          <a:xfrm>
            <a:off x="416240" y="271579"/>
            <a:ext cx="17455521" cy="9599182"/>
            <a:chOff x="0" y="-38100"/>
            <a:chExt cx="4597339" cy="2528180"/>
          </a:xfrm>
        </p:grpSpPr>
        <p:sp>
          <p:nvSpPr>
            <p:cNvPr id="272" name="Google Shape;272;p23"/>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273" name="Google Shape;273;p23"/>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4" name="Google Shape;274;p23"/>
          <p:cNvSpPr/>
          <p:nvPr/>
        </p:nvSpPr>
        <p:spPr>
          <a:xfrm>
            <a:off x="8683290" y="933450"/>
            <a:ext cx="8466172" cy="10385628"/>
          </a:xfrm>
          <a:custGeom>
            <a:avLst/>
            <a:gdLst/>
            <a:ahLst/>
            <a:cxnLst/>
            <a:rect l="l" t="t" r="r" b="b"/>
            <a:pathLst>
              <a:path w="8466172" h="10385628" extrusionOk="0">
                <a:moveTo>
                  <a:pt x="0" y="0"/>
                </a:moveTo>
                <a:lnTo>
                  <a:pt x="8466172" y="0"/>
                </a:lnTo>
                <a:lnTo>
                  <a:pt x="8466172" y="10385628"/>
                </a:lnTo>
                <a:lnTo>
                  <a:pt x="0" y="10385628"/>
                </a:lnTo>
                <a:lnTo>
                  <a:pt x="0" y="0"/>
                </a:lnTo>
                <a:close/>
              </a:path>
            </a:pathLst>
          </a:custGeom>
          <a:blipFill rotWithShape="1">
            <a:blip r:embed="rId3">
              <a:alphaModFix/>
            </a:blip>
            <a:stretch>
              <a:fillRect/>
            </a:stretch>
          </a:blipFill>
          <a:ln>
            <a:noFill/>
          </a:ln>
        </p:spPr>
      </p:sp>
      <p:sp>
        <p:nvSpPr>
          <p:cNvPr id="275" name="Google Shape;275;p23"/>
          <p:cNvSpPr txBox="1"/>
          <p:nvPr/>
        </p:nvSpPr>
        <p:spPr>
          <a:xfrm>
            <a:off x="1046778" y="1068226"/>
            <a:ext cx="7779600" cy="2751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939" b="1" i="0" u="none" strike="noStrike" cap="none" dirty="0">
                <a:solidFill>
                  <a:srgbClr val="65B79D"/>
                </a:solidFill>
                <a:latin typeface="Titillium Web"/>
                <a:ea typeface="Titillium Web"/>
                <a:cs typeface="Titillium Web"/>
                <a:sym typeface="Titillium Web"/>
              </a:rPr>
              <a:t>DEVELOPING YOUR THESIS</a:t>
            </a:r>
            <a:endParaRPr dirty="0"/>
          </a:p>
        </p:txBody>
      </p:sp>
      <p:sp>
        <p:nvSpPr>
          <p:cNvPr id="276" name="Google Shape;276;p23"/>
          <p:cNvSpPr txBox="1"/>
          <p:nvPr/>
        </p:nvSpPr>
        <p:spPr>
          <a:xfrm>
            <a:off x="10095689" y="2946132"/>
            <a:ext cx="6206400" cy="1853100"/>
          </a:xfrm>
          <a:prstGeom prst="rect">
            <a:avLst/>
          </a:prstGeom>
          <a:noFill/>
          <a:ln>
            <a:noFill/>
          </a:ln>
        </p:spPr>
        <p:txBody>
          <a:bodyPr spcFirstLastPara="1" wrap="square" lIns="0" tIns="0" rIns="0" bIns="0" anchor="t" anchorCtr="0">
            <a:spAutoFit/>
          </a:bodyPr>
          <a:lstStyle/>
          <a:p>
            <a:pPr marL="0" marR="0" lvl="0" indent="0" algn="l" rtl="0">
              <a:lnSpc>
                <a:spcPct val="165000"/>
              </a:lnSpc>
              <a:spcBef>
                <a:spcPts val="0"/>
              </a:spcBef>
              <a:spcAft>
                <a:spcPts val="0"/>
              </a:spcAft>
              <a:buNone/>
            </a:pPr>
            <a:r>
              <a:rPr lang="en-US" sz="2800" b="1" i="0" u="none" strike="noStrike" cap="none">
                <a:solidFill>
                  <a:srgbClr val="000000"/>
                </a:solidFill>
                <a:latin typeface="Titillium Web"/>
                <a:ea typeface="Titillium Web"/>
                <a:cs typeface="Titillium Web"/>
                <a:sym typeface="Titillium Web"/>
              </a:rPr>
              <a:t>Now that you have your 3 reasons and evidence, it's time to create a thesis statement.</a:t>
            </a:r>
            <a:endParaRPr/>
          </a:p>
        </p:txBody>
      </p:sp>
      <p:sp>
        <p:nvSpPr>
          <p:cNvPr id="277" name="Google Shape;277;p23"/>
          <p:cNvSpPr txBox="1"/>
          <p:nvPr/>
        </p:nvSpPr>
        <p:spPr>
          <a:xfrm>
            <a:off x="10095689" y="5745547"/>
            <a:ext cx="5553000" cy="2564400"/>
          </a:xfrm>
          <a:prstGeom prst="rect">
            <a:avLst/>
          </a:prstGeom>
          <a:noFill/>
          <a:ln>
            <a:noFill/>
          </a:ln>
        </p:spPr>
        <p:txBody>
          <a:bodyPr spcFirstLastPara="1" wrap="square" lIns="0" tIns="0" rIns="0" bIns="0" anchor="t" anchorCtr="0">
            <a:spAutoFit/>
          </a:bodyPr>
          <a:lstStyle/>
          <a:p>
            <a:pPr marL="0" marR="0" lvl="0" indent="0" algn="l" rtl="0">
              <a:lnSpc>
                <a:spcPct val="165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To do that, we have to go back to our original question:</a:t>
            </a:r>
            <a:r>
              <a:rPr lang="en-US" sz="2800" b="1" i="0" u="none" strike="noStrike" cap="none">
                <a:solidFill>
                  <a:srgbClr val="000000"/>
                </a:solidFill>
                <a:latin typeface="Titillium Web"/>
                <a:ea typeface="Titillium Web"/>
                <a:cs typeface="Titillium Web"/>
                <a:sym typeface="Titillium Web"/>
              </a:rPr>
              <a:t> Does technology bring us closer together, or push us further apart?</a:t>
            </a:r>
            <a:endParaRPr/>
          </a:p>
        </p:txBody>
      </p:sp>
      <p:pic>
        <p:nvPicPr>
          <p:cNvPr id="278" name="Google Shape;278;p23"/>
          <p:cNvPicPr preferRelativeResize="0"/>
          <p:nvPr/>
        </p:nvPicPr>
        <p:blipFill>
          <a:blip r:embed="rId4">
            <a:alphaModFix/>
          </a:blip>
          <a:stretch>
            <a:fillRect/>
          </a:stretch>
        </p:blipFill>
        <p:spPr>
          <a:xfrm>
            <a:off x="2135783" y="3973350"/>
            <a:ext cx="5616150" cy="11244982"/>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C35D"/>
        </a:solidFill>
        <a:effectLst/>
      </p:bgPr>
    </p:bg>
    <p:spTree>
      <p:nvGrpSpPr>
        <p:cNvPr id="1" name="Shape 282"/>
        <p:cNvGrpSpPr/>
        <p:nvPr/>
      </p:nvGrpSpPr>
      <p:grpSpPr>
        <a:xfrm>
          <a:off x="0" y="0"/>
          <a:ext cx="0" cy="0"/>
          <a:chOff x="0" y="0"/>
          <a:chExt cx="0" cy="0"/>
        </a:xfrm>
      </p:grpSpPr>
      <p:grpSp>
        <p:nvGrpSpPr>
          <p:cNvPr id="283" name="Google Shape;283;p24"/>
          <p:cNvGrpSpPr/>
          <p:nvPr/>
        </p:nvGrpSpPr>
        <p:grpSpPr>
          <a:xfrm>
            <a:off x="416240" y="271579"/>
            <a:ext cx="17455521" cy="9599182"/>
            <a:chOff x="0" y="-38100"/>
            <a:chExt cx="4597339" cy="2528180"/>
          </a:xfrm>
        </p:grpSpPr>
        <p:sp>
          <p:nvSpPr>
            <p:cNvPr id="284" name="Google Shape;284;p24"/>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285" name="Google Shape;285;p24"/>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6" name="Google Shape;286;p24"/>
          <p:cNvSpPr/>
          <p:nvPr/>
        </p:nvSpPr>
        <p:spPr>
          <a:xfrm>
            <a:off x="6663132" y="6468538"/>
            <a:ext cx="10798019" cy="2789762"/>
          </a:xfrm>
          <a:custGeom>
            <a:avLst/>
            <a:gdLst/>
            <a:ahLst/>
            <a:cxnLst/>
            <a:rect l="l" t="t" r="r" b="b"/>
            <a:pathLst>
              <a:path w="10798019" h="2789762" extrusionOk="0">
                <a:moveTo>
                  <a:pt x="0" y="0"/>
                </a:moveTo>
                <a:lnTo>
                  <a:pt x="10798019" y="0"/>
                </a:lnTo>
                <a:lnTo>
                  <a:pt x="10798019" y="2789762"/>
                </a:lnTo>
                <a:lnTo>
                  <a:pt x="0" y="2789762"/>
                </a:lnTo>
                <a:lnTo>
                  <a:pt x="0" y="0"/>
                </a:lnTo>
                <a:close/>
              </a:path>
            </a:pathLst>
          </a:custGeom>
          <a:blipFill rotWithShape="1">
            <a:blip r:embed="rId3">
              <a:alphaModFix/>
            </a:blip>
            <a:stretch>
              <a:fillRect/>
            </a:stretch>
          </a:blipFill>
          <a:ln>
            <a:noFill/>
          </a:ln>
        </p:spPr>
      </p:sp>
      <p:sp>
        <p:nvSpPr>
          <p:cNvPr id="287" name="Google Shape;287;p24"/>
          <p:cNvSpPr txBox="1"/>
          <p:nvPr/>
        </p:nvSpPr>
        <p:spPr>
          <a:xfrm>
            <a:off x="9366228" y="5576402"/>
            <a:ext cx="7383913" cy="695925"/>
          </a:xfrm>
          <a:prstGeom prst="rect">
            <a:avLst/>
          </a:prstGeom>
          <a:noFill/>
          <a:ln>
            <a:noFill/>
          </a:ln>
        </p:spPr>
        <p:txBody>
          <a:bodyPr spcFirstLastPara="1" wrap="square" lIns="0" tIns="0" rIns="0" bIns="0" anchor="t" anchorCtr="0">
            <a:spAutoFit/>
          </a:bodyPr>
          <a:lstStyle/>
          <a:p>
            <a:pPr marL="0" marR="0" lvl="0" indent="0" algn="r" rtl="0">
              <a:lnSpc>
                <a:spcPct val="139990"/>
              </a:lnSpc>
              <a:spcBef>
                <a:spcPts val="0"/>
              </a:spcBef>
              <a:spcAft>
                <a:spcPts val="0"/>
              </a:spcAft>
              <a:buNone/>
            </a:pPr>
            <a:r>
              <a:rPr lang="en-US" sz="4101" b="0" i="0" u="none" strike="noStrike" cap="none">
                <a:solidFill>
                  <a:srgbClr val="E95F52"/>
                </a:solidFill>
                <a:latin typeface="Teko"/>
                <a:ea typeface="Teko"/>
                <a:cs typeface="Teko"/>
                <a:sym typeface="Teko"/>
              </a:rPr>
              <a:t>Remember the question you are answering is: </a:t>
            </a:r>
            <a:endParaRPr/>
          </a:p>
        </p:txBody>
      </p:sp>
      <p:sp>
        <p:nvSpPr>
          <p:cNvPr id="288" name="Google Shape;288;p24"/>
          <p:cNvSpPr txBox="1"/>
          <p:nvPr/>
        </p:nvSpPr>
        <p:spPr>
          <a:xfrm>
            <a:off x="8934751" y="6824252"/>
            <a:ext cx="7815300" cy="12345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341" b="1" i="0" u="none" strike="noStrike" cap="none">
                <a:solidFill>
                  <a:srgbClr val="000000"/>
                </a:solidFill>
                <a:latin typeface="Titillium Web"/>
                <a:ea typeface="Titillium Web"/>
                <a:cs typeface="Titillium Web"/>
                <a:sym typeface="Titillium Web"/>
              </a:rPr>
              <a:t>Does technology bring us closer</a:t>
            </a:r>
            <a:endParaRPr/>
          </a:p>
          <a:p>
            <a:pPr marL="0" marR="0" lvl="0" indent="0" algn="r" rtl="0">
              <a:lnSpc>
                <a:spcPct val="140000"/>
              </a:lnSpc>
              <a:spcBef>
                <a:spcPts val="0"/>
              </a:spcBef>
              <a:spcAft>
                <a:spcPts val="0"/>
              </a:spcAft>
              <a:buNone/>
            </a:pPr>
            <a:r>
              <a:rPr lang="en-US" sz="3341" b="1" i="0" u="none" strike="noStrike" cap="none">
                <a:solidFill>
                  <a:srgbClr val="000000"/>
                </a:solidFill>
                <a:latin typeface="Titillium Web"/>
                <a:ea typeface="Titillium Web"/>
                <a:cs typeface="Titillium Web"/>
                <a:sym typeface="Titillium Web"/>
              </a:rPr>
              <a:t>together, or push us further apart?</a:t>
            </a:r>
            <a:endParaRPr/>
          </a:p>
        </p:txBody>
      </p:sp>
      <p:sp>
        <p:nvSpPr>
          <p:cNvPr id="289" name="Google Shape;289;p24"/>
          <p:cNvSpPr txBox="1"/>
          <p:nvPr/>
        </p:nvSpPr>
        <p:spPr>
          <a:xfrm>
            <a:off x="7086803" y="897011"/>
            <a:ext cx="9663300" cy="31038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US" sz="10082" b="1" i="0" u="none" strike="noStrike" cap="none">
                <a:solidFill>
                  <a:srgbClr val="F2BB29"/>
                </a:solidFill>
                <a:latin typeface="Titillium Web"/>
                <a:ea typeface="Titillium Web"/>
                <a:cs typeface="Titillium Web"/>
                <a:sym typeface="Titillium Web"/>
              </a:rPr>
              <a:t>DEVELOPING YOUR THESIS</a:t>
            </a:r>
            <a:endParaRPr/>
          </a:p>
        </p:txBody>
      </p:sp>
      <p:sp>
        <p:nvSpPr>
          <p:cNvPr id="290" name="Google Shape;290;p24"/>
          <p:cNvSpPr txBox="1"/>
          <p:nvPr/>
        </p:nvSpPr>
        <p:spPr>
          <a:xfrm>
            <a:off x="6663132" y="4057647"/>
            <a:ext cx="10087010" cy="48133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Let's turn your answer and reasons into a thesis statement. </a:t>
            </a:r>
            <a:endParaRPr/>
          </a:p>
        </p:txBody>
      </p:sp>
      <p:pic>
        <p:nvPicPr>
          <p:cNvPr id="291" name="Google Shape;291;p24"/>
          <p:cNvPicPr preferRelativeResize="0"/>
          <p:nvPr/>
        </p:nvPicPr>
        <p:blipFill>
          <a:blip r:embed="rId4">
            <a:alphaModFix/>
          </a:blip>
          <a:stretch>
            <a:fillRect/>
          </a:stretch>
        </p:blipFill>
        <p:spPr>
          <a:xfrm>
            <a:off x="-411950" y="1283483"/>
            <a:ext cx="8203176" cy="92698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5AEF6"/>
        </a:solidFill>
        <a:effectLst/>
      </p:bgPr>
    </p:bg>
    <p:spTree>
      <p:nvGrpSpPr>
        <p:cNvPr id="1" name="Shape 295"/>
        <p:cNvGrpSpPr/>
        <p:nvPr/>
      </p:nvGrpSpPr>
      <p:grpSpPr>
        <a:xfrm>
          <a:off x="0" y="0"/>
          <a:ext cx="0" cy="0"/>
          <a:chOff x="0" y="0"/>
          <a:chExt cx="0" cy="0"/>
        </a:xfrm>
      </p:grpSpPr>
      <p:grpSp>
        <p:nvGrpSpPr>
          <p:cNvPr id="296" name="Google Shape;296;p25"/>
          <p:cNvGrpSpPr/>
          <p:nvPr/>
        </p:nvGrpSpPr>
        <p:grpSpPr>
          <a:xfrm>
            <a:off x="416240" y="271579"/>
            <a:ext cx="17455521" cy="9599182"/>
            <a:chOff x="0" y="-38100"/>
            <a:chExt cx="4597339" cy="2528180"/>
          </a:xfrm>
        </p:grpSpPr>
        <p:sp>
          <p:nvSpPr>
            <p:cNvPr id="297" name="Google Shape;297;p25"/>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298" name="Google Shape;298;p25"/>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9" name="Google Shape;299;p25"/>
          <p:cNvGrpSpPr/>
          <p:nvPr/>
        </p:nvGrpSpPr>
        <p:grpSpPr>
          <a:xfrm>
            <a:off x="4856670" y="4153815"/>
            <a:ext cx="8869096" cy="1374596"/>
            <a:chOff x="0" y="-38100"/>
            <a:chExt cx="2497281" cy="387047"/>
          </a:xfrm>
        </p:grpSpPr>
        <p:sp>
          <p:nvSpPr>
            <p:cNvPr id="300" name="Google Shape;300;p25"/>
            <p:cNvSpPr/>
            <p:nvPr/>
          </p:nvSpPr>
          <p:spPr>
            <a:xfrm>
              <a:off x="0" y="0"/>
              <a:ext cx="2497281" cy="348947"/>
            </a:xfrm>
            <a:custGeom>
              <a:avLst/>
              <a:gdLst/>
              <a:ahLst/>
              <a:cxnLst/>
              <a:rect l="l" t="t" r="r" b="b"/>
              <a:pathLst>
                <a:path w="2497281" h="348947" extrusionOk="0">
                  <a:moveTo>
                    <a:pt x="24441" y="0"/>
                  </a:moveTo>
                  <a:lnTo>
                    <a:pt x="2472839" y="0"/>
                  </a:lnTo>
                  <a:cubicBezTo>
                    <a:pt x="2486338" y="0"/>
                    <a:pt x="2497281" y="10943"/>
                    <a:pt x="2497281" y="24441"/>
                  </a:cubicBezTo>
                  <a:lnTo>
                    <a:pt x="2497281" y="324505"/>
                  </a:lnTo>
                  <a:cubicBezTo>
                    <a:pt x="2497281" y="338004"/>
                    <a:pt x="2486338" y="348947"/>
                    <a:pt x="2472839" y="348947"/>
                  </a:cubicBezTo>
                  <a:lnTo>
                    <a:pt x="24441" y="348947"/>
                  </a:lnTo>
                  <a:cubicBezTo>
                    <a:pt x="10943" y="348947"/>
                    <a:pt x="0" y="338004"/>
                    <a:pt x="0" y="324505"/>
                  </a:cubicBezTo>
                  <a:lnTo>
                    <a:pt x="0" y="24441"/>
                  </a:lnTo>
                  <a:cubicBezTo>
                    <a:pt x="0" y="10943"/>
                    <a:pt x="10943" y="0"/>
                    <a:pt x="24441"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endParaRPr/>
            </a:p>
          </p:txBody>
        </p:sp>
        <p:sp>
          <p:nvSpPr>
            <p:cNvPr id="301" name="Google Shape;301;p25"/>
            <p:cNvSpPr txBox="1"/>
            <p:nvPr/>
          </p:nvSpPr>
          <p:spPr>
            <a:xfrm>
              <a:off x="0" y="-38100"/>
              <a:ext cx="2497280" cy="387047"/>
            </a:xfrm>
            <a:prstGeom prst="rect">
              <a:avLst/>
            </a:prstGeom>
            <a:noFill/>
            <a:ln>
              <a:noFill/>
            </a:ln>
          </p:spPr>
          <p:txBody>
            <a:bodyPr spcFirstLastPara="1" wrap="square" lIns="47500" tIns="47500" rIns="47500" bIns="47500" anchor="ctr" anchorCtr="0">
              <a:noAutofit/>
            </a:bodyPr>
            <a:lstStyle/>
            <a:p>
              <a:pPr marL="0" marR="0" lvl="0" indent="0" algn="ctr" rtl="0">
                <a:lnSpc>
                  <a:spcPct val="12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2" name="Google Shape;302;p25"/>
          <p:cNvSpPr txBox="1"/>
          <p:nvPr/>
        </p:nvSpPr>
        <p:spPr>
          <a:xfrm>
            <a:off x="5434004" y="4789968"/>
            <a:ext cx="7714500" cy="431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Technology pushes us further apart.</a:t>
            </a:r>
            <a:endParaRPr/>
          </a:p>
        </p:txBody>
      </p:sp>
      <p:sp>
        <p:nvSpPr>
          <p:cNvPr id="303" name="Google Shape;303;p25"/>
          <p:cNvSpPr txBox="1"/>
          <p:nvPr/>
        </p:nvSpPr>
        <p:spPr>
          <a:xfrm>
            <a:off x="1672198" y="998113"/>
            <a:ext cx="14943603" cy="13620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8939" b="1" i="0" u="none" strike="noStrike" cap="none">
                <a:solidFill>
                  <a:srgbClr val="B59AED"/>
                </a:solidFill>
                <a:latin typeface="Titillium Web"/>
                <a:ea typeface="Titillium Web"/>
                <a:cs typeface="Titillium Web"/>
                <a:sym typeface="Titillium Web"/>
              </a:rPr>
              <a:t>DEVELOPING YOUR THESIS</a:t>
            </a:r>
            <a:endParaRPr/>
          </a:p>
        </p:txBody>
      </p:sp>
      <p:grpSp>
        <p:nvGrpSpPr>
          <p:cNvPr id="304" name="Google Shape;304;p25"/>
          <p:cNvGrpSpPr/>
          <p:nvPr/>
        </p:nvGrpSpPr>
        <p:grpSpPr>
          <a:xfrm>
            <a:off x="7533488" y="3874749"/>
            <a:ext cx="3515456" cy="747912"/>
            <a:chOff x="0" y="-107793"/>
            <a:chExt cx="4687275" cy="997217"/>
          </a:xfrm>
        </p:grpSpPr>
        <p:grpSp>
          <p:nvGrpSpPr>
            <p:cNvPr id="305" name="Google Shape;305;p25"/>
            <p:cNvGrpSpPr/>
            <p:nvPr/>
          </p:nvGrpSpPr>
          <p:grpSpPr>
            <a:xfrm>
              <a:off x="0" y="-107793"/>
              <a:ext cx="4687275" cy="997217"/>
              <a:chOff x="0" y="-38100"/>
              <a:chExt cx="1656747" cy="352473"/>
            </a:xfrm>
          </p:grpSpPr>
          <p:sp>
            <p:nvSpPr>
              <p:cNvPr id="306" name="Google Shape;306;p25"/>
              <p:cNvSpPr/>
              <p:nvPr/>
            </p:nvSpPr>
            <p:spPr>
              <a:xfrm>
                <a:off x="0" y="0"/>
                <a:ext cx="1656747" cy="314373"/>
              </a:xfrm>
              <a:custGeom>
                <a:avLst/>
                <a:gdLst/>
                <a:ahLst/>
                <a:cxnLst/>
                <a:rect l="l" t="t" r="r" b="b"/>
                <a:pathLst>
                  <a:path w="1656747" h="314373" extrusionOk="0">
                    <a:moveTo>
                      <a:pt x="112315" y="0"/>
                    </a:moveTo>
                    <a:lnTo>
                      <a:pt x="1544432" y="0"/>
                    </a:lnTo>
                    <a:cubicBezTo>
                      <a:pt x="1574220" y="0"/>
                      <a:pt x="1602787" y="11833"/>
                      <a:pt x="1623850" y="32896"/>
                    </a:cubicBezTo>
                    <a:cubicBezTo>
                      <a:pt x="1644914" y="53959"/>
                      <a:pt x="1656747" y="82527"/>
                      <a:pt x="1656747" y="112315"/>
                    </a:cubicBezTo>
                    <a:lnTo>
                      <a:pt x="1656747" y="202058"/>
                    </a:lnTo>
                    <a:cubicBezTo>
                      <a:pt x="1656747" y="231845"/>
                      <a:pt x="1644914" y="260413"/>
                      <a:pt x="1623850" y="281476"/>
                    </a:cubicBezTo>
                    <a:cubicBezTo>
                      <a:pt x="1602787" y="302539"/>
                      <a:pt x="1574220" y="314373"/>
                      <a:pt x="1544432" y="314373"/>
                    </a:cubicBezTo>
                    <a:lnTo>
                      <a:pt x="112315" y="314373"/>
                    </a:lnTo>
                    <a:cubicBezTo>
                      <a:pt x="50285" y="314373"/>
                      <a:pt x="0" y="264087"/>
                      <a:pt x="0" y="202058"/>
                    </a:cubicBezTo>
                    <a:lnTo>
                      <a:pt x="0" y="112315"/>
                    </a:lnTo>
                    <a:cubicBezTo>
                      <a:pt x="0" y="50285"/>
                      <a:pt x="50285" y="0"/>
                      <a:pt x="112315" y="0"/>
                    </a:cubicBezTo>
                    <a:close/>
                  </a:path>
                </a:pathLst>
              </a:custGeom>
              <a:solidFill>
                <a:srgbClr val="E397C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txBox="1"/>
              <p:nvPr/>
            </p:nvSpPr>
            <p:spPr>
              <a:xfrm>
                <a:off x="0" y="-38100"/>
                <a:ext cx="1656747" cy="352473"/>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8" name="Google Shape;308;p25"/>
            <p:cNvSpPr txBox="1"/>
            <p:nvPr/>
          </p:nvSpPr>
          <p:spPr>
            <a:xfrm>
              <a:off x="738868" y="104775"/>
              <a:ext cx="3209539" cy="62272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Answer</a:t>
              </a:r>
              <a:endParaRPr/>
            </a:p>
          </p:txBody>
        </p:sp>
      </p:grpSp>
      <p:grpSp>
        <p:nvGrpSpPr>
          <p:cNvPr id="309" name="Google Shape;309;p25"/>
          <p:cNvGrpSpPr/>
          <p:nvPr/>
        </p:nvGrpSpPr>
        <p:grpSpPr>
          <a:xfrm>
            <a:off x="1175916" y="6400225"/>
            <a:ext cx="5173933" cy="2376623"/>
            <a:chOff x="0" y="-38100"/>
            <a:chExt cx="2438345" cy="1120043"/>
          </a:xfrm>
        </p:grpSpPr>
        <p:sp>
          <p:nvSpPr>
            <p:cNvPr id="310" name="Google Shape;310;p25"/>
            <p:cNvSpPr/>
            <p:nvPr/>
          </p:nvSpPr>
          <p:spPr>
            <a:xfrm>
              <a:off x="0" y="0"/>
              <a:ext cx="2438345" cy="1081943"/>
            </a:xfrm>
            <a:custGeom>
              <a:avLst/>
              <a:gdLst/>
              <a:ahLst/>
              <a:cxnLst/>
              <a:rect l="l" t="t" r="r" b="b"/>
              <a:pathLst>
                <a:path w="2438345" h="1081943" extrusionOk="0">
                  <a:moveTo>
                    <a:pt x="76313" y="0"/>
                  </a:moveTo>
                  <a:lnTo>
                    <a:pt x="2362032" y="0"/>
                  </a:lnTo>
                  <a:cubicBezTo>
                    <a:pt x="2404179" y="0"/>
                    <a:pt x="2438345" y="34166"/>
                    <a:pt x="2438345" y="76313"/>
                  </a:cubicBezTo>
                  <a:lnTo>
                    <a:pt x="2438345" y="1005630"/>
                  </a:lnTo>
                  <a:cubicBezTo>
                    <a:pt x="2438345" y="1047777"/>
                    <a:pt x="2404179" y="1081943"/>
                    <a:pt x="2362032" y="1081943"/>
                  </a:cubicBezTo>
                  <a:lnTo>
                    <a:pt x="76313" y="1081943"/>
                  </a:lnTo>
                  <a:cubicBezTo>
                    <a:pt x="56073" y="1081943"/>
                    <a:pt x="36663" y="1073903"/>
                    <a:pt x="22352" y="1059592"/>
                  </a:cubicBezTo>
                  <a:cubicBezTo>
                    <a:pt x="8040" y="1045280"/>
                    <a:pt x="0" y="1025870"/>
                    <a:pt x="0" y="1005630"/>
                  </a:cubicBezTo>
                  <a:lnTo>
                    <a:pt x="0" y="76313"/>
                  </a:lnTo>
                  <a:cubicBezTo>
                    <a:pt x="0" y="56073"/>
                    <a:pt x="8040" y="36663"/>
                    <a:pt x="22352" y="22352"/>
                  </a:cubicBezTo>
                  <a:cubicBezTo>
                    <a:pt x="36663" y="8040"/>
                    <a:pt x="56073" y="0"/>
                    <a:pt x="76313"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endParaRPr/>
            </a:p>
          </p:txBody>
        </p:sp>
        <p:sp>
          <p:nvSpPr>
            <p:cNvPr id="311" name="Google Shape;311;p25"/>
            <p:cNvSpPr txBox="1"/>
            <p:nvPr/>
          </p:nvSpPr>
          <p:spPr>
            <a:xfrm>
              <a:off x="0" y="-38100"/>
              <a:ext cx="2438345" cy="1120043"/>
            </a:xfrm>
            <a:prstGeom prst="rect">
              <a:avLst/>
            </a:prstGeom>
            <a:noFill/>
            <a:ln>
              <a:noFill/>
            </a:ln>
          </p:spPr>
          <p:txBody>
            <a:bodyPr spcFirstLastPara="1" wrap="square" lIns="28375" tIns="28375" rIns="28375" bIns="28375" anchor="ctr" anchorCtr="0">
              <a:noAutofit/>
            </a:bodyPr>
            <a:lstStyle/>
            <a:p>
              <a:pPr marL="0" marR="0" lvl="0" indent="0" algn="ctr" rtl="0">
                <a:lnSpc>
                  <a:spcPct val="12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2" name="Google Shape;312;p25"/>
          <p:cNvSpPr txBox="1"/>
          <p:nvPr/>
        </p:nvSpPr>
        <p:spPr>
          <a:xfrm>
            <a:off x="1526044" y="7069851"/>
            <a:ext cx="4473600" cy="1378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799" b="0" i="0" u="none" strike="noStrike" cap="none">
                <a:solidFill>
                  <a:srgbClr val="000000"/>
                </a:solidFill>
                <a:latin typeface="Titillium Web"/>
                <a:ea typeface="Titillium Web"/>
                <a:cs typeface="Titillium Web"/>
                <a:sym typeface="Titillium Web"/>
              </a:rPr>
              <a:t>Technology keeps us from spending quality time with loved ones.</a:t>
            </a:r>
            <a:endParaRPr/>
          </a:p>
        </p:txBody>
      </p:sp>
      <p:grpSp>
        <p:nvGrpSpPr>
          <p:cNvPr id="313" name="Google Shape;313;p25"/>
          <p:cNvGrpSpPr/>
          <p:nvPr/>
        </p:nvGrpSpPr>
        <p:grpSpPr>
          <a:xfrm>
            <a:off x="2152370" y="6066692"/>
            <a:ext cx="3515456" cy="747912"/>
            <a:chOff x="0" y="-38100"/>
            <a:chExt cx="1656747" cy="352473"/>
          </a:xfrm>
        </p:grpSpPr>
        <p:sp>
          <p:nvSpPr>
            <p:cNvPr id="314" name="Google Shape;314;p25"/>
            <p:cNvSpPr/>
            <p:nvPr/>
          </p:nvSpPr>
          <p:spPr>
            <a:xfrm>
              <a:off x="0" y="0"/>
              <a:ext cx="1656747" cy="314373"/>
            </a:xfrm>
            <a:custGeom>
              <a:avLst/>
              <a:gdLst/>
              <a:ahLst/>
              <a:cxnLst/>
              <a:rect l="l" t="t" r="r" b="b"/>
              <a:pathLst>
                <a:path w="1656747" h="314373" extrusionOk="0">
                  <a:moveTo>
                    <a:pt x="112315" y="0"/>
                  </a:moveTo>
                  <a:lnTo>
                    <a:pt x="1544432" y="0"/>
                  </a:lnTo>
                  <a:cubicBezTo>
                    <a:pt x="1574220" y="0"/>
                    <a:pt x="1602787" y="11833"/>
                    <a:pt x="1623850" y="32896"/>
                  </a:cubicBezTo>
                  <a:cubicBezTo>
                    <a:pt x="1644914" y="53959"/>
                    <a:pt x="1656747" y="82527"/>
                    <a:pt x="1656747" y="112315"/>
                  </a:cubicBezTo>
                  <a:lnTo>
                    <a:pt x="1656747" y="202058"/>
                  </a:lnTo>
                  <a:cubicBezTo>
                    <a:pt x="1656747" y="231845"/>
                    <a:pt x="1644914" y="260413"/>
                    <a:pt x="1623850" y="281476"/>
                  </a:cubicBezTo>
                  <a:cubicBezTo>
                    <a:pt x="1602787" y="302539"/>
                    <a:pt x="1574220" y="314373"/>
                    <a:pt x="1544432" y="314373"/>
                  </a:cubicBezTo>
                  <a:lnTo>
                    <a:pt x="112315" y="314373"/>
                  </a:lnTo>
                  <a:cubicBezTo>
                    <a:pt x="50285" y="314373"/>
                    <a:pt x="0" y="264087"/>
                    <a:pt x="0" y="202058"/>
                  </a:cubicBezTo>
                  <a:lnTo>
                    <a:pt x="0" y="112315"/>
                  </a:lnTo>
                  <a:cubicBezTo>
                    <a:pt x="0" y="50285"/>
                    <a:pt x="50285" y="0"/>
                    <a:pt x="112315" y="0"/>
                  </a:cubicBezTo>
                  <a:close/>
                </a:path>
              </a:pathLst>
            </a:custGeom>
            <a:solidFill>
              <a:srgbClr val="FFE57C"/>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txBox="1"/>
            <p:nvPr/>
          </p:nvSpPr>
          <p:spPr>
            <a:xfrm>
              <a:off x="0" y="-38100"/>
              <a:ext cx="1656747" cy="352473"/>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6" name="Google Shape;316;p25"/>
          <p:cNvSpPr txBox="1"/>
          <p:nvPr/>
        </p:nvSpPr>
        <p:spPr>
          <a:xfrm>
            <a:off x="2706521" y="6211830"/>
            <a:ext cx="2407154" cy="48133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Reason 1</a:t>
            </a:r>
            <a:endParaRPr/>
          </a:p>
        </p:txBody>
      </p:sp>
      <p:grpSp>
        <p:nvGrpSpPr>
          <p:cNvPr id="317" name="Google Shape;317;p25"/>
          <p:cNvGrpSpPr/>
          <p:nvPr/>
        </p:nvGrpSpPr>
        <p:grpSpPr>
          <a:xfrm>
            <a:off x="6851465" y="6400225"/>
            <a:ext cx="4879501" cy="2376623"/>
            <a:chOff x="0" y="-38100"/>
            <a:chExt cx="2299587" cy="1120043"/>
          </a:xfrm>
        </p:grpSpPr>
        <p:sp>
          <p:nvSpPr>
            <p:cNvPr id="318" name="Google Shape;318;p25"/>
            <p:cNvSpPr/>
            <p:nvPr/>
          </p:nvSpPr>
          <p:spPr>
            <a:xfrm>
              <a:off x="0" y="0"/>
              <a:ext cx="2299587" cy="1081943"/>
            </a:xfrm>
            <a:custGeom>
              <a:avLst/>
              <a:gdLst/>
              <a:ahLst/>
              <a:cxnLst/>
              <a:rect l="l" t="t" r="r" b="b"/>
              <a:pathLst>
                <a:path w="2299587" h="1081943" extrusionOk="0">
                  <a:moveTo>
                    <a:pt x="80918" y="0"/>
                  </a:moveTo>
                  <a:lnTo>
                    <a:pt x="2218669" y="0"/>
                  </a:lnTo>
                  <a:cubicBezTo>
                    <a:pt x="2240130" y="0"/>
                    <a:pt x="2260712" y="8525"/>
                    <a:pt x="2275887" y="23700"/>
                  </a:cubicBezTo>
                  <a:cubicBezTo>
                    <a:pt x="2291062" y="38875"/>
                    <a:pt x="2299587" y="59457"/>
                    <a:pt x="2299587" y="80918"/>
                  </a:cubicBezTo>
                  <a:lnTo>
                    <a:pt x="2299587" y="1001025"/>
                  </a:lnTo>
                  <a:cubicBezTo>
                    <a:pt x="2299587" y="1045715"/>
                    <a:pt x="2263359" y="1081943"/>
                    <a:pt x="2218669" y="1081943"/>
                  </a:cubicBezTo>
                  <a:lnTo>
                    <a:pt x="80918" y="1081943"/>
                  </a:lnTo>
                  <a:cubicBezTo>
                    <a:pt x="36228" y="1081943"/>
                    <a:pt x="0" y="1045715"/>
                    <a:pt x="0" y="1001025"/>
                  </a:cubicBezTo>
                  <a:lnTo>
                    <a:pt x="0" y="80918"/>
                  </a:lnTo>
                  <a:cubicBezTo>
                    <a:pt x="0" y="36228"/>
                    <a:pt x="36228" y="0"/>
                    <a:pt x="80918"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endParaRPr/>
            </a:p>
          </p:txBody>
        </p:sp>
        <p:sp>
          <p:nvSpPr>
            <p:cNvPr id="319" name="Google Shape;319;p25"/>
            <p:cNvSpPr txBox="1"/>
            <p:nvPr/>
          </p:nvSpPr>
          <p:spPr>
            <a:xfrm>
              <a:off x="0" y="-38100"/>
              <a:ext cx="2299587" cy="1120043"/>
            </a:xfrm>
            <a:prstGeom prst="rect">
              <a:avLst/>
            </a:prstGeom>
            <a:noFill/>
            <a:ln>
              <a:noFill/>
            </a:ln>
          </p:spPr>
          <p:txBody>
            <a:bodyPr spcFirstLastPara="1" wrap="square" lIns="28375" tIns="28375" rIns="28375" bIns="28375" anchor="ctr" anchorCtr="0">
              <a:noAutofit/>
            </a:bodyPr>
            <a:lstStyle/>
            <a:p>
              <a:pPr marL="0" marR="0" lvl="0" indent="0" algn="ctr" rtl="0">
                <a:lnSpc>
                  <a:spcPct val="12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0" name="Google Shape;320;p25"/>
          <p:cNvSpPr txBox="1"/>
          <p:nvPr/>
        </p:nvSpPr>
        <p:spPr>
          <a:xfrm>
            <a:off x="7181668" y="7069851"/>
            <a:ext cx="4219200" cy="1378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799" b="0" i="0" u="none" strike="noStrike" cap="none">
                <a:solidFill>
                  <a:srgbClr val="000000"/>
                </a:solidFill>
                <a:latin typeface="Titillium Web"/>
                <a:ea typeface="Titillium Web"/>
                <a:cs typeface="Titillium Web"/>
                <a:sym typeface="Titillium Web"/>
              </a:rPr>
              <a:t>Seeing perfect lives online can make us feel insecure or unhappy.</a:t>
            </a:r>
            <a:endParaRPr/>
          </a:p>
        </p:txBody>
      </p:sp>
      <p:grpSp>
        <p:nvGrpSpPr>
          <p:cNvPr id="321" name="Google Shape;321;p25"/>
          <p:cNvGrpSpPr/>
          <p:nvPr/>
        </p:nvGrpSpPr>
        <p:grpSpPr>
          <a:xfrm>
            <a:off x="7533488" y="6066692"/>
            <a:ext cx="3515456" cy="747912"/>
            <a:chOff x="0" y="-107793"/>
            <a:chExt cx="4687275" cy="997217"/>
          </a:xfrm>
        </p:grpSpPr>
        <p:grpSp>
          <p:nvGrpSpPr>
            <p:cNvPr id="322" name="Google Shape;322;p25"/>
            <p:cNvGrpSpPr/>
            <p:nvPr/>
          </p:nvGrpSpPr>
          <p:grpSpPr>
            <a:xfrm>
              <a:off x="0" y="-107793"/>
              <a:ext cx="4687275" cy="997217"/>
              <a:chOff x="0" y="-38100"/>
              <a:chExt cx="1656747" cy="352473"/>
            </a:xfrm>
          </p:grpSpPr>
          <p:sp>
            <p:nvSpPr>
              <p:cNvPr id="323" name="Google Shape;323;p25"/>
              <p:cNvSpPr/>
              <p:nvPr/>
            </p:nvSpPr>
            <p:spPr>
              <a:xfrm>
                <a:off x="0" y="0"/>
                <a:ext cx="1656747" cy="314373"/>
              </a:xfrm>
              <a:custGeom>
                <a:avLst/>
                <a:gdLst/>
                <a:ahLst/>
                <a:cxnLst/>
                <a:rect l="l" t="t" r="r" b="b"/>
                <a:pathLst>
                  <a:path w="1656747" h="314373" extrusionOk="0">
                    <a:moveTo>
                      <a:pt x="112315" y="0"/>
                    </a:moveTo>
                    <a:lnTo>
                      <a:pt x="1544432" y="0"/>
                    </a:lnTo>
                    <a:cubicBezTo>
                      <a:pt x="1574220" y="0"/>
                      <a:pt x="1602787" y="11833"/>
                      <a:pt x="1623850" y="32896"/>
                    </a:cubicBezTo>
                    <a:cubicBezTo>
                      <a:pt x="1644914" y="53959"/>
                      <a:pt x="1656747" y="82527"/>
                      <a:pt x="1656747" y="112315"/>
                    </a:cubicBezTo>
                    <a:lnTo>
                      <a:pt x="1656747" y="202058"/>
                    </a:lnTo>
                    <a:cubicBezTo>
                      <a:pt x="1656747" y="231845"/>
                      <a:pt x="1644914" y="260413"/>
                      <a:pt x="1623850" y="281476"/>
                    </a:cubicBezTo>
                    <a:cubicBezTo>
                      <a:pt x="1602787" y="302539"/>
                      <a:pt x="1574220" y="314373"/>
                      <a:pt x="1544432" y="314373"/>
                    </a:cubicBezTo>
                    <a:lnTo>
                      <a:pt x="112315" y="314373"/>
                    </a:lnTo>
                    <a:cubicBezTo>
                      <a:pt x="50285" y="314373"/>
                      <a:pt x="0" y="264087"/>
                      <a:pt x="0" y="202058"/>
                    </a:cubicBezTo>
                    <a:lnTo>
                      <a:pt x="0" y="112315"/>
                    </a:lnTo>
                    <a:cubicBezTo>
                      <a:pt x="0" y="50285"/>
                      <a:pt x="50285" y="0"/>
                      <a:pt x="112315" y="0"/>
                    </a:cubicBezTo>
                    <a:close/>
                  </a:path>
                </a:pathLst>
              </a:custGeom>
              <a:solidFill>
                <a:srgbClr val="D3C0FA"/>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txBox="1"/>
              <p:nvPr/>
            </p:nvSpPr>
            <p:spPr>
              <a:xfrm>
                <a:off x="0" y="-38100"/>
                <a:ext cx="1656747" cy="352473"/>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5" name="Google Shape;325;p25"/>
            <p:cNvSpPr txBox="1"/>
            <p:nvPr/>
          </p:nvSpPr>
          <p:spPr>
            <a:xfrm>
              <a:off x="738868" y="104775"/>
              <a:ext cx="3209539" cy="62272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Reason 2</a:t>
              </a:r>
              <a:endParaRPr/>
            </a:p>
          </p:txBody>
        </p:sp>
      </p:grpSp>
      <p:grpSp>
        <p:nvGrpSpPr>
          <p:cNvPr id="326" name="Google Shape;326;p25"/>
          <p:cNvGrpSpPr/>
          <p:nvPr/>
        </p:nvGrpSpPr>
        <p:grpSpPr>
          <a:xfrm>
            <a:off x="12232583" y="6400225"/>
            <a:ext cx="4879501" cy="2376623"/>
            <a:chOff x="0" y="-38100"/>
            <a:chExt cx="2299587" cy="1120043"/>
          </a:xfrm>
        </p:grpSpPr>
        <p:sp>
          <p:nvSpPr>
            <p:cNvPr id="327" name="Google Shape;327;p25"/>
            <p:cNvSpPr/>
            <p:nvPr/>
          </p:nvSpPr>
          <p:spPr>
            <a:xfrm>
              <a:off x="0" y="0"/>
              <a:ext cx="2299587" cy="1081943"/>
            </a:xfrm>
            <a:custGeom>
              <a:avLst/>
              <a:gdLst/>
              <a:ahLst/>
              <a:cxnLst/>
              <a:rect l="l" t="t" r="r" b="b"/>
              <a:pathLst>
                <a:path w="2299587" h="1081943" extrusionOk="0">
                  <a:moveTo>
                    <a:pt x="80918" y="0"/>
                  </a:moveTo>
                  <a:lnTo>
                    <a:pt x="2218669" y="0"/>
                  </a:lnTo>
                  <a:cubicBezTo>
                    <a:pt x="2240130" y="0"/>
                    <a:pt x="2260712" y="8525"/>
                    <a:pt x="2275887" y="23700"/>
                  </a:cubicBezTo>
                  <a:cubicBezTo>
                    <a:pt x="2291062" y="38875"/>
                    <a:pt x="2299587" y="59457"/>
                    <a:pt x="2299587" y="80918"/>
                  </a:cubicBezTo>
                  <a:lnTo>
                    <a:pt x="2299587" y="1001025"/>
                  </a:lnTo>
                  <a:cubicBezTo>
                    <a:pt x="2299587" y="1045715"/>
                    <a:pt x="2263359" y="1081943"/>
                    <a:pt x="2218669" y="1081943"/>
                  </a:cubicBezTo>
                  <a:lnTo>
                    <a:pt x="80918" y="1081943"/>
                  </a:lnTo>
                  <a:cubicBezTo>
                    <a:pt x="36228" y="1081943"/>
                    <a:pt x="0" y="1045715"/>
                    <a:pt x="0" y="1001025"/>
                  </a:cubicBezTo>
                  <a:lnTo>
                    <a:pt x="0" y="80918"/>
                  </a:lnTo>
                  <a:cubicBezTo>
                    <a:pt x="0" y="36228"/>
                    <a:pt x="36228" y="0"/>
                    <a:pt x="80918"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endParaRPr/>
            </a:p>
          </p:txBody>
        </p:sp>
        <p:sp>
          <p:nvSpPr>
            <p:cNvPr id="328" name="Google Shape;328;p25"/>
            <p:cNvSpPr txBox="1"/>
            <p:nvPr/>
          </p:nvSpPr>
          <p:spPr>
            <a:xfrm>
              <a:off x="0" y="-38100"/>
              <a:ext cx="2299587" cy="1120043"/>
            </a:xfrm>
            <a:prstGeom prst="rect">
              <a:avLst/>
            </a:prstGeom>
            <a:noFill/>
            <a:ln>
              <a:noFill/>
            </a:ln>
          </p:spPr>
          <p:txBody>
            <a:bodyPr spcFirstLastPara="1" wrap="square" lIns="28375" tIns="28375" rIns="28375" bIns="28375" anchor="ctr" anchorCtr="0">
              <a:noAutofit/>
            </a:bodyPr>
            <a:lstStyle/>
            <a:p>
              <a:pPr marL="0" marR="0" lvl="0" indent="0" algn="ctr" rtl="0">
                <a:lnSpc>
                  <a:spcPct val="12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9" name="Google Shape;329;p25"/>
          <p:cNvSpPr txBox="1"/>
          <p:nvPr/>
        </p:nvSpPr>
        <p:spPr>
          <a:xfrm>
            <a:off x="12562786" y="7069851"/>
            <a:ext cx="4219200" cy="1378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799" b="0" i="0" u="none" strike="noStrike" cap="none">
                <a:solidFill>
                  <a:srgbClr val="000000"/>
                </a:solidFill>
                <a:latin typeface="Titillium Web"/>
                <a:ea typeface="Titillium Web"/>
                <a:cs typeface="Titillium Web"/>
                <a:sym typeface="Titillium Web"/>
              </a:rPr>
              <a:t>Too much technology makes us less active and more unhealthy.</a:t>
            </a:r>
            <a:endParaRPr/>
          </a:p>
        </p:txBody>
      </p:sp>
      <p:grpSp>
        <p:nvGrpSpPr>
          <p:cNvPr id="330" name="Google Shape;330;p25"/>
          <p:cNvGrpSpPr/>
          <p:nvPr/>
        </p:nvGrpSpPr>
        <p:grpSpPr>
          <a:xfrm>
            <a:off x="12914605" y="6066692"/>
            <a:ext cx="3515456" cy="747912"/>
            <a:chOff x="0" y="-107793"/>
            <a:chExt cx="4687275" cy="997217"/>
          </a:xfrm>
        </p:grpSpPr>
        <p:grpSp>
          <p:nvGrpSpPr>
            <p:cNvPr id="331" name="Google Shape;331;p25"/>
            <p:cNvGrpSpPr/>
            <p:nvPr/>
          </p:nvGrpSpPr>
          <p:grpSpPr>
            <a:xfrm>
              <a:off x="0" y="-107793"/>
              <a:ext cx="4687275" cy="997217"/>
              <a:chOff x="0" y="-38100"/>
              <a:chExt cx="1656747" cy="352473"/>
            </a:xfrm>
          </p:grpSpPr>
          <p:sp>
            <p:nvSpPr>
              <p:cNvPr id="332" name="Google Shape;332;p25"/>
              <p:cNvSpPr/>
              <p:nvPr/>
            </p:nvSpPr>
            <p:spPr>
              <a:xfrm>
                <a:off x="0" y="0"/>
                <a:ext cx="1656747" cy="314373"/>
              </a:xfrm>
              <a:custGeom>
                <a:avLst/>
                <a:gdLst/>
                <a:ahLst/>
                <a:cxnLst/>
                <a:rect l="l" t="t" r="r" b="b"/>
                <a:pathLst>
                  <a:path w="1656747" h="314373" extrusionOk="0">
                    <a:moveTo>
                      <a:pt x="112315" y="0"/>
                    </a:moveTo>
                    <a:lnTo>
                      <a:pt x="1544432" y="0"/>
                    </a:lnTo>
                    <a:cubicBezTo>
                      <a:pt x="1574220" y="0"/>
                      <a:pt x="1602787" y="11833"/>
                      <a:pt x="1623850" y="32896"/>
                    </a:cubicBezTo>
                    <a:cubicBezTo>
                      <a:pt x="1644914" y="53959"/>
                      <a:pt x="1656747" y="82527"/>
                      <a:pt x="1656747" y="112315"/>
                    </a:cubicBezTo>
                    <a:lnTo>
                      <a:pt x="1656747" y="202058"/>
                    </a:lnTo>
                    <a:cubicBezTo>
                      <a:pt x="1656747" y="231845"/>
                      <a:pt x="1644914" y="260413"/>
                      <a:pt x="1623850" y="281476"/>
                    </a:cubicBezTo>
                    <a:cubicBezTo>
                      <a:pt x="1602787" y="302539"/>
                      <a:pt x="1574220" y="314373"/>
                      <a:pt x="1544432" y="314373"/>
                    </a:cubicBezTo>
                    <a:lnTo>
                      <a:pt x="112315" y="314373"/>
                    </a:lnTo>
                    <a:cubicBezTo>
                      <a:pt x="50285" y="314373"/>
                      <a:pt x="0" y="264087"/>
                      <a:pt x="0" y="202058"/>
                    </a:cubicBezTo>
                    <a:lnTo>
                      <a:pt x="0" y="112315"/>
                    </a:lnTo>
                    <a:cubicBezTo>
                      <a:pt x="0" y="50285"/>
                      <a:pt x="50285" y="0"/>
                      <a:pt x="112315" y="0"/>
                    </a:cubicBezTo>
                    <a:close/>
                  </a:path>
                </a:pathLst>
              </a:custGeom>
              <a:solidFill>
                <a:srgbClr val="A7EAD7"/>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txBox="1"/>
              <p:nvPr/>
            </p:nvSpPr>
            <p:spPr>
              <a:xfrm>
                <a:off x="0" y="-38100"/>
                <a:ext cx="1656747" cy="352473"/>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4" name="Google Shape;334;p25"/>
            <p:cNvSpPr txBox="1"/>
            <p:nvPr/>
          </p:nvSpPr>
          <p:spPr>
            <a:xfrm>
              <a:off x="738868" y="104775"/>
              <a:ext cx="3209539" cy="62272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Reason 3</a:t>
              </a:r>
              <a:endParaRPr/>
            </a:p>
          </p:txBody>
        </p:sp>
      </p:grpSp>
      <p:sp>
        <p:nvSpPr>
          <p:cNvPr id="335" name="Google Shape;335;p25"/>
          <p:cNvSpPr txBox="1"/>
          <p:nvPr/>
        </p:nvSpPr>
        <p:spPr>
          <a:xfrm>
            <a:off x="1672198" y="2460201"/>
            <a:ext cx="14943600" cy="94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In order to write your thesis, you need to combine your original answer with your 3 main reasons. See the example below for how this might look.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339"/>
        <p:cNvGrpSpPr/>
        <p:nvPr/>
      </p:nvGrpSpPr>
      <p:grpSpPr>
        <a:xfrm>
          <a:off x="0" y="0"/>
          <a:ext cx="0" cy="0"/>
          <a:chOff x="0" y="0"/>
          <a:chExt cx="0" cy="0"/>
        </a:xfrm>
      </p:grpSpPr>
      <p:grpSp>
        <p:nvGrpSpPr>
          <p:cNvPr id="340" name="Google Shape;340;p26"/>
          <p:cNvGrpSpPr/>
          <p:nvPr/>
        </p:nvGrpSpPr>
        <p:grpSpPr>
          <a:xfrm>
            <a:off x="416240" y="271579"/>
            <a:ext cx="17455521" cy="9599182"/>
            <a:chOff x="0" y="-38100"/>
            <a:chExt cx="4597339" cy="2528180"/>
          </a:xfrm>
        </p:grpSpPr>
        <p:sp>
          <p:nvSpPr>
            <p:cNvPr id="341" name="Google Shape;341;p26"/>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342" name="Google Shape;342;p26"/>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43" name="Google Shape;343;p26"/>
          <p:cNvPicPr preferRelativeResize="0"/>
          <p:nvPr/>
        </p:nvPicPr>
        <p:blipFill>
          <a:blip r:embed="rId3">
            <a:alphaModFix/>
          </a:blip>
          <a:stretch>
            <a:fillRect/>
          </a:stretch>
        </p:blipFill>
        <p:spPr>
          <a:xfrm>
            <a:off x="-86711" y="669310"/>
            <a:ext cx="9810700" cy="9201515"/>
          </a:xfrm>
          <a:prstGeom prst="rect">
            <a:avLst/>
          </a:prstGeom>
          <a:noFill/>
          <a:ln>
            <a:noFill/>
          </a:ln>
        </p:spPr>
      </p:pic>
      <p:sp>
        <p:nvSpPr>
          <p:cNvPr id="344" name="Google Shape;344;p26"/>
          <p:cNvSpPr txBox="1"/>
          <p:nvPr/>
        </p:nvSpPr>
        <p:spPr>
          <a:xfrm>
            <a:off x="8497494" y="5636456"/>
            <a:ext cx="8372700" cy="31005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US" sz="10072" b="1" i="0" u="none" strike="noStrike" cap="none">
                <a:solidFill>
                  <a:srgbClr val="65B79D"/>
                </a:solidFill>
                <a:latin typeface="Titillium Web"/>
                <a:ea typeface="Titillium Web"/>
                <a:cs typeface="Titillium Web"/>
                <a:sym typeface="Titillium Web"/>
              </a:rPr>
              <a:t>PUTTING IT ALL TOGETHER</a:t>
            </a:r>
            <a:endParaRPr/>
          </a:p>
        </p:txBody>
      </p:sp>
      <p:grpSp>
        <p:nvGrpSpPr>
          <p:cNvPr id="345" name="Google Shape;345;p26"/>
          <p:cNvGrpSpPr/>
          <p:nvPr/>
        </p:nvGrpSpPr>
        <p:grpSpPr>
          <a:xfrm>
            <a:off x="8018105" y="804171"/>
            <a:ext cx="8851998" cy="5421171"/>
            <a:chOff x="0" y="-38100"/>
            <a:chExt cx="1502084" cy="919912"/>
          </a:xfrm>
        </p:grpSpPr>
        <p:sp>
          <p:nvSpPr>
            <p:cNvPr id="346" name="Google Shape;346;p26"/>
            <p:cNvSpPr/>
            <p:nvPr/>
          </p:nvSpPr>
          <p:spPr>
            <a:xfrm>
              <a:off x="0" y="0"/>
              <a:ext cx="1502084" cy="881812"/>
            </a:xfrm>
            <a:custGeom>
              <a:avLst/>
              <a:gdLst/>
              <a:ahLst/>
              <a:cxnLst/>
              <a:rect l="l" t="t" r="r" b="b"/>
              <a:pathLst>
                <a:path w="1502084" h="881812" extrusionOk="0">
                  <a:moveTo>
                    <a:pt x="1502084" y="0"/>
                  </a:moveTo>
                  <a:lnTo>
                    <a:pt x="0" y="0"/>
                  </a:lnTo>
                  <a:lnTo>
                    <a:pt x="0" y="693852"/>
                  </a:lnTo>
                  <a:lnTo>
                    <a:pt x="157480" y="693852"/>
                  </a:lnTo>
                  <a:lnTo>
                    <a:pt x="157480" y="881812"/>
                  </a:lnTo>
                  <a:lnTo>
                    <a:pt x="463550" y="693852"/>
                  </a:lnTo>
                  <a:lnTo>
                    <a:pt x="1502084" y="693852"/>
                  </a:lnTo>
                  <a:lnTo>
                    <a:pt x="1502084" y="0"/>
                  </a:lnTo>
                  <a:close/>
                </a:path>
              </a:pathLst>
            </a:custGeom>
            <a:solidFill>
              <a:srgbClr val="4AC8A0"/>
            </a:solidFill>
            <a:ln w="28575" cap="sq" cmpd="sng">
              <a:solidFill>
                <a:srgbClr val="000000"/>
              </a:solidFill>
              <a:prstDash val="solid"/>
              <a:miter lim="8000"/>
              <a:headEnd type="none" w="sm" len="sm"/>
              <a:tailEnd type="none" w="sm" len="sm"/>
            </a:ln>
          </p:spPr>
        </p:sp>
        <p:sp>
          <p:nvSpPr>
            <p:cNvPr id="347" name="Google Shape;347;p26"/>
            <p:cNvSpPr txBox="1"/>
            <p:nvPr/>
          </p:nvSpPr>
          <p:spPr>
            <a:xfrm>
              <a:off x="0" y="-38100"/>
              <a:ext cx="1502084" cy="729412"/>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8" name="Google Shape;348;p26"/>
          <p:cNvSpPr txBox="1"/>
          <p:nvPr/>
        </p:nvSpPr>
        <p:spPr>
          <a:xfrm>
            <a:off x="9173776" y="1551811"/>
            <a:ext cx="6540600" cy="16359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321" b="1" i="0" u="none" strike="noStrike" cap="none">
                <a:solidFill>
                  <a:srgbClr val="000000"/>
                </a:solidFill>
                <a:latin typeface="Titillium Web"/>
                <a:ea typeface="Titillium Web"/>
                <a:cs typeface="Titillium Web"/>
                <a:sym typeface="Titillium Web"/>
              </a:rPr>
              <a:t>The next thing you want to do is write out your argument and your 3 reasons all as one sentence.</a:t>
            </a:r>
            <a:endParaRPr/>
          </a:p>
        </p:txBody>
      </p:sp>
      <p:sp>
        <p:nvSpPr>
          <p:cNvPr id="349" name="Google Shape;349;p26"/>
          <p:cNvSpPr txBox="1"/>
          <p:nvPr/>
        </p:nvSpPr>
        <p:spPr>
          <a:xfrm>
            <a:off x="10088559" y="3428994"/>
            <a:ext cx="4711200" cy="1034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800" b="0" i="0" u="none" strike="noStrike" cap="none" dirty="0">
                <a:solidFill>
                  <a:srgbClr val="000000"/>
                </a:solidFill>
                <a:latin typeface="Titillium Web"/>
                <a:ea typeface="Titillium Web"/>
                <a:cs typeface="Titillium Web"/>
                <a:sym typeface="Titillium Web"/>
              </a:rPr>
              <a:t>Let's go back to our example to see how that might look.</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C35D"/>
        </a:solidFill>
        <a:effectLst/>
      </p:bgPr>
    </p:bg>
    <p:spTree>
      <p:nvGrpSpPr>
        <p:cNvPr id="1" name="Shape 353"/>
        <p:cNvGrpSpPr/>
        <p:nvPr/>
      </p:nvGrpSpPr>
      <p:grpSpPr>
        <a:xfrm>
          <a:off x="0" y="0"/>
          <a:ext cx="0" cy="0"/>
          <a:chOff x="0" y="0"/>
          <a:chExt cx="0" cy="0"/>
        </a:xfrm>
      </p:grpSpPr>
      <p:grpSp>
        <p:nvGrpSpPr>
          <p:cNvPr id="354" name="Google Shape;354;p27"/>
          <p:cNvGrpSpPr/>
          <p:nvPr/>
        </p:nvGrpSpPr>
        <p:grpSpPr>
          <a:xfrm>
            <a:off x="416240" y="271579"/>
            <a:ext cx="17455521" cy="9599182"/>
            <a:chOff x="0" y="-38100"/>
            <a:chExt cx="4597339" cy="2528180"/>
          </a:xfrm>
        </p:grpSpPr>
        <p:sp>
          <p:nvSpPr>
            <p:cNvPr id="355" name="Google Shape;355;p27"/>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356" name="Google Shape;356;p27"/>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7" name="Google Shape;357;p27"/>
          <p:cNvSpPr txBox="1"/>
          <p:nvPr/>
        </p:nvSpPr>
        <p:spPr>
          <a:xfrm>
            <a:off x="1028700" y="722107"/>
            <a:ext cx="16230600" cy="1551900"/>
          </a:xfrm>
          <a:prstGeom prst="rect">
            <a:avLst/>
          </a:prstGeom>
          <a:noFill/>
          <a:ln>
            <a:noFill/>
          </a:ln>
        </p:spPr>
        <p:txBody>
          <a:bodyPr spcFirstLastPara="1" wrap="square" lIns="0" tIns="0" rIns="0" bIns="0" anchor="t" anchorCtr="0">
            <a:spAutoFit/>
          </a:bodyPr>
          <a:lstStyle/>
          <a:p>
            <a:pPr marL="0" marR="0" lvl="0" indent="0" algn="ctr" rtl="0">
              <a:lnSpc>
                <a:spcPct val="119996"/>
              </a:lnSpc>
              <a:spcBef>
                <a:spcPts val="0"/>
              </a:spcBef>
              <a:spcAft>
                <a:spcPts val="0"/>
              </a:spcAft>
              <a:buNone/>
            </a:pPr>
            <a:r>
              <a:rPr lang="en-US" sz="10082" b="1" i="0" u="none" strike="noStrike" cap="none">
                <a:solidFill>
                  <a:srgbClr val="F2BB29"/>
                </a:solidFill>
                <a:latin typeface="Titillium Web"/>
                <a:ea typeface="Titillium Web"/>
                <a:cs typeface="Titillium Web"/>
                <a:sym typeface="Titillium Web"/>
              </a:rPr>
              <a:t>PUTTING IT ALL TOGETHER</a:t>
            </a:r>
            <a:endParaRPr/>
          </a:p>
        </p:txBody>
      </p:sp>
      <p:grpSp>
        <p:nvGrpSpPr>
          <p:cNvPr id="358" name="Google Shape;358;p27"/>
          <p:cNvGrpSpPr/>
          <p:nvPr/>
        </p:nvGrpSpPr>
        <p:grpSpPr>
          <a:xfrm>
            <a:off x="5014002" y="2784205"/>
            <a:ext cx="8259999" cy="1206166"/>
            <a:chOff x="0" y="-38100"/>
            <a:chExt cx="2497281" cy="364665"/>
          </a:xfrm>
        </p:grpSpPr>
        <p:sp>
          <p:nvSpPr>
            <p:cNvPr id="359" name="Google Shape;359;p27"/>
            <p:cNvSpPr/>
            <p:nvPr/>
          </p:nvSpPr>
          <p:spPr>
            <a:xfrm>
              <a:off x="0" y="0"/>
              <a:ext cx="2497281" cy="326565"/>
            </a:xfrm>
            <a:custGeom>
              <a:avLst/>
              <a:gdLst/>
              <a:ahLst/>
              <a:cxnLst/>
              <a:rect l="l" t="t" r="r" b="b"/>
              <a:pathLst>
                <a:path w="2497281" h="326565" extrusionOk="0">
                  <a:moveTo>
                    <a:pt x="22495" y="0"/>
                  </a:moveTo>
                  <a:lnTo>
                    <a:pt x="2474786" y="0"/>
                  </a:lnTo>
                  <a:cubicBezTo>
                    <a:pt x="2480752" y="0"/>
                    <a:pt x="2486473" y="2370"/>
                    <a:pt x="2490692" y="6589"/>
                  </a:cubicBezTo>
                  <a:cubicBezTo>
                    <a:pt x="2494911" y="10807"/>
                    <a:pt x="2497281" y="16529"/>
                    <a:pt x="2497281" y="22495"/>
                  </a:cubicBezTo>
                  <a:lnTo>
                    <a:pt x="2497281" y="304070"/>
                  </a:lnTo>
                  <a:cubicBezTo>
                    <a:pt x="2497281" y="316494"/>
                    <a:pt x="2487209" y="326565"/>
                    <a:pt x="2474786" y="326565"/>
                  </a:cubicBezTo>
                  <a:lnTo>
                    <a:pt x="22495" y="326565"/>
                  </a:lnTo>
                  <a:cubicBezTo>
                    <a:pt x="16529" y="326565"/>
                    <a:pt x="10807" y="324195"/>
                    <a:pt x="6589" y="319977"/>
                  </a:cubicBezTo>
                  <a:cubicBezTo>
                    <a:pt x="2370" y="315758"/>
                    <a:pt x="0" y="310036"/>
                    <a:pt x="0" y="304070"/>
                  </a:cubicBezTo>
                  <a:lnTo>
                    <a:pt x="0" y="22495"/>
                  </a:lnTo>
                  <a:cubicBezTo>
                    <a:pt x="0" y="10071"/>
                    <a:pt x="10071" y="0"/>
                    <a:pt x="22495"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txBox="1"/>
            <p:nvPr/>
          </p:nvSpPr>
          <p:spPr>
            <a:xfrm>
              <a:off x="0" y="-38100"/>
              <a:ext cx="2497280" cy="364665"/>
            </a:xfrm>
            <a:prstGeom prst="rect">
              <a:avLst/>
            </a:prstGeom>
            <a:noFill/>
            <a:ln>
              <a:noFill/>
            </a:ln>
          </p:spPr>
          <p:txBody>
            <a:bodyPr spcFirstLastPara="1" wrap="square" lIns="47500" tIns="47500" rIns="47500" bIns="475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61" name="Google Shape;361;p27"/>
          <p:cNvSpPr txBox="1"/>
          <p:nvPr/>
        </p:nvSpPr>
        <p:spPr>
          <a:xfrm>
            <a:off x="5551686" y="3364927"/>
            <a:ext cx="7184700" cy="4002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600" b="0" i="0" u="none" strike="noStrike" cap="none">
                <a:solidFill>
                  <a:srgbClr val="000000"/>
                </a:solidFill>
                <a:latin typeface="Titillium Web"/>
                <a:ea typeface="Titillium Web"/>
                <a:cs typeface="Titillium Web"/>
                <a:sym typeface="Titillium Web"/>
              </a:rPr>
              <a:t>Technology pushes us further apart.</a:t>
            </a:r>
            <a:endParaRPr/>
          </a:p>
        </p:txBody>
      </p:sp>
      <p:grpSp>
        <p:nvGrpSpPr>
          <p:cNvPr id="362" name="Google Shape;362;p27"/>
          <p:cNvGrpSpPr/>
          <p:nvPr/>
        </p:nvGrpSpPr>
        <p:grpSpPr>
          <a:xfrm>
            <a:off x="7506986" y="2524778"/>
            <a:ext cx="3274028" cy="725679"/>
            <a:chOff x="0" y="-38100"/>
            <a:chExt cx="1656747" cy="367214"/>
          </a:xfrm>
        </p:grpSpPr>
        <p:sp>
          <p:nvSpPr>
            <p:cNvPr id="363" name="Google Shape;363;p27"/>
            <p:cNvSpPr/>
            <p:nvPr/>
          </p:nvSpPr>
          <p:spPr>
            <a:xfrm>
              <a:off x="0" y="0"/>
              <a:ext cx="1656747" cy="329114"/>
            </a:xfrm>
            <a:custGeom>
              <a:avLst/>
              <a:gdLst/>
              <a:ahLst/>
              <a:cxnLst/>
              <a:rect l="l" t="t" r="r" b="b"/>
              <a:pathLst>
                <a:path w="1656747" h="329114" extrusionOk="0">
                  <a:moveTo>
                    <a:pt x="120597" y="0"/>
                  </a:moveTo>
                  <a:lnTo>
                    <a:pt x="1536150" y="0"/>
                  </a:lnTo>
                  <a:cubicBezTo>
                    <a:pt x="1568134" y="0"/>
                    <a:pt x="1598808" y="12706"/>
                    <a:pt x="1621425" y="35322"/>
                  </a:cubicBezTo>
                  <a:cubicBezTo>
                    <a:pt x="1644041" y="57938"/>
                    <a:pt x="1656747" y="88613"/>
                    <a:pt x="1656747" y="120597"/>
                  </a:cubicBezTo>
                  <a:lnTo>
                    <a:pt x="1656747" y="208517"/>
                  </a:lnTo>
                  <a:cubicBezTo>
                    <a:pt x="1656747" y="240501"/>
                    <a:pt x="1644041" y="271175"/>
                    <a:pt x="1621425" y="293792"/>
                  </a:cubicBezTo>
                  <a:cubicBezTo>
                    <a:pt x="1598808" y="316408"/>
                    <a:pt x="1568134" y="329114"/>
                    <a:pt x="1536150" y="329114"/>
                  </a:cubicBezTo>
                  <a:lnTo>
                    <a:pt x="120597" y="329114"/>
                  </a:lnTo>
                  <a:cubicBezTo>
                    <a:pt x="88613" y="329114"/>
                    <a:pt x="57938" y="316408"/>
                    <a:pt x="35322" y="293792"/>
                  </a:cubicBezTo>
                  <a:cubicBezTo>
                    <a:pt x="12706" y="271175"/>
                    <a:pt x="0" y="240501"/>
                    <a:pt x="0" y="208517"/>
                  </a:cubicBezTo>
                  <a:lnTo>
                    <a:pt x="0" y="120597"/>
                  </a:lnTo>
                  <a:cubicBezTo>
                    <a:pt x="0" y="88613"/>
                    <a:pt x="12706" y="57938"/>
                    <a:pt x="35322" y="35322"/>
                  </a:cubicBezTo>
                  <a:cubicBezTo>
                    <a:pt x="57938" y="12706"/>
                    <a:pt x="88613" y="0"/>
                    <a:pt x="120597" y="0"/>
                  </a:cubicBezTo>
                  <a:close/>
                </a:path>
              </a:pathLst>
            </a:custGeom>
            <a:solidFill>
              <a:srgbClr val="4E86E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txBox="1"/>
            <p:nvPr/>
          </p:nvSpPr>
          <p:spPr>
            <a:xfrm>
              <a:off x="0" y="-38100"/>
              <a:ext cx="1656747" cy="367214"/>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65" name="Google Shape;365;p27"/>
          <p:cNvSpPr txBox="1"/>
          <p:nvPr/>
        </p:nvSpPr>
        <p:spPr>
          <a:xfrm>
            <a:off x="8023080" y="2656024"/>
            <a:ext cx="2241840" cy="48133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Answer</a:t>
            </a:r>
            <a:endParaRPr/>
          </a:p>
        </p:txBody>
      </p:sp>
      <p:grpSp>
        <p:nvGrpSpPr>
          <p:cNvPr id="366" name="Google Shape;366;p27"/>
          <p:cNvGrpSpPr/>
          <p:nvPr/>
        </p:nvGrpSpPr>
        <p:grpSpPr>
          <a:xfrm>
            <a:off x="1028700" y="7461310"/>
            <a:ext cx="16230600" cy="1940149"/>
            <a:chOff x="0" y="-38100"/>
            <a:chExt cx="4907068" cy="586573"/>
          </a:xfrm>
        </p:grpSpPr>
        <p:sp>
          <p:nvSpPr>
            <p:cNvPr id="367" name="Google Shape;367;p27"/>
            <p:cNvSpPr/>
            <p:nvPr/>
          </p:nvSpPr>
          <p:spPr>
            <a:xfrm>
              <a:off x="0" y="0"/>
              <a:ext cx="4907068" cy="548473"/>
            </a:xfrm>
            <a:custGeom>
              <a:avLst/>
              <a:gdLst/>
              <a:ahLst/>
              <a:cxnLst/>
              <a:rect l="l" t="t" r="r" b="b"/>
              <a:pathLst>
                <a:path w="4907068" h="548473" extrusionOk="0">
                  <a:moveTo>
                    <a:pt x="11448" y="0"/>
                  </a:moveTo>
                  <a:lnTo>
                    <a:pt x="4895620" y="0"/>
                  </a:lnTo>
                  <a:cubicBezTo>
                    <a:pt x="4901943" y="0"/>
                    <a:pt x="4907068" y="5125"/>
                    <a:pt x="4907068" y="11448"/>
                  </a:cubicBezTo>
                  <a:lnTo>
                    <a:pt x="4907068" y="537026"/>
                  </a:lnTo>
                  <a:cubicBezTo>
                    <a:pt x="4907068" y="543348"/>
                    <a:pt x="4901943" y="548473"/>
                    <a:pt x="4895620" y="548473"/>
                  </a:cubicBezTo>
                  <a:lnTo>
                    <a:pt x="11448" y="548473"/>
                  </a:lnTo>
                  <a:cubicBezTo>
                    <a:pt x="8412" y="548473"/>
                    <a:pt x="5500" y="547267"/>
                    <a:pt x="3353" y="545120"/>
                  </a:cubicBezTo>
                  <a:cubicBezTo>
                    <a:pt x="1206" y="542974"/>
                    <a:pt x="0" y="540062"/>
                    <a:pt x="0" y="537026"/>
                  </a:cubicBezTo>
                  <a:lnTo>
                    <a:pt x="0" y="11448"/>
                  </a:lnTo>
                  <a:cubicBezTo>
                    <a:pt x="0" y="8412"/>
                    <a:pt x="1206" y="5500"/>
                    <a:pt x="3353" y="3353"/>
                  </a:cubicBezTo>
                  <a:cubicBezTo>
                    <a:pt x="5500" y="1206"/>
                    <a:pt x="8412" y="0"/>
                    <a:pt x="11448"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txBox="1"/>
            <p:nvPr/>
          </p:nvSpPr>
          <p:spPr>
            <a:xfrm>
              <a:off x="0" y="-38100"/>
              <a:ext cx="4907068" cy="586573"/>
            </a:xfrm>
            <a:prstGeom prst="rect">
              <a:avLst/>
            </a:prstGeom>
            <a:noFill/>
            <a:ln>
              <a:noFill/>
            </a:ln>
          </p:spPr>
          <p:txBody>
            <a:bodyPr spcFirstLastPara="1" wrap="square" lIns="47500" tIns="47500" rIns="47500" bIns="475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69" name="Google Shape;369;p27"/>
          <p:cNvSpPr txBox="1"/>
          <p:nvPr/>
        </p:nvSpPr>
        <p:spPr>
          <a:xfrm>
            <a:off x="2364523" y="8173014"/>
            <a:ext cx="13559100" cy="8403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600" b="1" i="0" u="none" strike="noStrike" cap="none">
                <a:solidFill>
                  <a:srgbClr val="4E86E1"/>
                </a:solidFill>
                <a:latin typeface="Titillium Web"/>
                <a:ea typeface="Titillium Web"/>
                <a:cs typeface="Titillium Web"/>
                <a:sym typeface="Titillium Web"/>
              </a:rPr>
              <a:t>Technology pushes us further apart</a:t>
            </a:r>
            <a:r>
              <a:rPr lang="en-US" sz="2600" b="0" i="0" u="none" strike="noStrike" cap="none">
                <a:solidFill>
                  <a:srgbClr val="5B5B5B"/>
                </a:solidFill>
                <a:latin typeface="Titillium Web"/>
                <a:ea typeface="Titillium Web"/>
                <a:cs typeface="Titillium Web"/>
                <a:sym typeface="Titillium Web"/>
              </a:rPr>
              <a:t> as </a:t>
            </a:r>
            <a:r>
              <a:rPr lang="en-US" sz="2600" b="1" i="0" u="none" strike="noStrike" cap="none">
                <a:solidFill>
                  <a:srgbClr val="E397C1"/>
                </a:solidFill>
                <a:latin typeface="Titillium Web"/>
                <a:ea typeface="Titillium Web"/>
                <a:cs typeface="Titillium Web"/>
                <a:sym typeface="Titillium Web"/>
              </a:rPr>
              <a:t>it keeps us from spending quality time with loved ones</a:t>
            </a:r>
            <a:r>
              <a:rPr lang="en-US" sz="2600" b="0" i="0" u="none" strike="noStrike" cap="none">
                <a:solidFill>
                  <a:srgbClr val="5B5B5B"/>
                </a:solidFill>
                <a:latin typeface="Titillium Web"/>
                <a:ea typeface="Titillium Web"/>
                <a:cs typeface="Titillium Web"/>
                <a:sym typeface="Titillium Web"/>
              </a:rPr>
              <a:t>, </a:t>
            </a:r>
            <a:r>
              <a:rPr lang="en-US" sz="2600" b="1" i="0" u="none" strike="noStrike" cap="none">
                <a:solidFill>
                  <a:srgbClr val="65B79D"/>
                </a:solidFill>
                <a:latin typeface="Titillium Web"/>
                <a:ea typeface="Titillium Web"/>
                <a:cs typeface="Titillium Web"/>
                <a:sym typeface="Titillium Web"/>
              </a:rPr>
              <a:t>it can make us feel insecure or unhappy</a:t>
            </a:r>
            <a:r>
              <a:rPr lang="en-US" sz="2600" b="0" i="0" u="none" strike="noStrike" cap="none">
                <a:solidFill>
                  <a:srgbClr val="5B5B5B"/>
                </a:solidFill>
                <a:latin typeface="Titillium Web"/>
                <a:ea typeface="Titillium Web"/>
                <a:cs typeface="Titillium Web"/>
                <a:sym typeface="Titillium Web"/>
              </a:rPr>
              <a:t>, and </a:t>
            </a:r>
            <a:r>
              <a:rPr lang="en-US" sz="2600" b="1" i="0" u="none" strike="noStrike" cap="none">
                <a:solidFill>
                  <a:srgbClr val="F5C35D"/>
                </a:solidFill>
                <a:latin typeface="Titillium Web"/>
                <a:ea typeface="Titillium Web"/>
                <a:cs typeface="Titillium Web"/>
                <a:sym typeface="Titillium Web"/>
              </a:rPr>
              <a:t>it can make us less active and more unhealthy</a:t>
            </a:r>
            <a:r>
              <a:rPr lang="en-US" sz="2600" b="0" i="0" u="none" strike="noStrike" cap="none">
                <a:solidFill>
                  <a:srgbClr val="5B5B5B"/>
                </a:solidFill>
                <a:latin typeface="Titillium Web"/>
                <a:ea typeface="Titillium Web"/>
                <a:cs typeface="Titillium Web"/>
                <a:sym typeface="Titillium Web"/>
              </a:rPr>
              <a:t>.</a:t>
            </a:r>
            <a:endParaRPr/>
          </a:p>
        </p:txBody>
      </p:sp>
      <p:grpSp>
        <p:nvGrpSpPr>
          <p:cNvPr id="370" name="Google Shape;370;p27"/>
          <p:cNvGrpSpPr/>
          <p:nvPr/>
        </p:nvGrpSpPr>
        <p:grpSpPr>
          <a:xfrm>
            <a:off x="6729045" y="7201410"/>
            <a:ext cx="4829910" cy="725679"/>
            <a:chOff x="0" y="-100390"/>
            <a:chExt cx="6439880" cy="967573"/>
          </a:xfrm>
        </p:grpSpPr>
        <p:grpSp>
          <p:nvGrpSpPr>
            <p:cNvPr id="371" name="Google Shape;371;p27"/>
            <p:cNvGrpSpPr/>
            <p:nvPr/>
          </p:nvGrpSpPr>
          <p:grpSpPr>
            <a:xfrm>
              <a:off x="0" y="-100390"/>
              <a:ext cx="6439880" cy="967573"/>
              <a:chOff x="0" y="-38100"/>
              <a:chExt cx="2444065" cy="367214"/>
            </a:xfrm>
          </p:grpSpPr>
          <p:sp>
            <p:nvSpPr>
              <p:cNvPr id="372" name="Google Shape;372;p27"/>
              <p:cNvSpPr/>
              <p:nvPr/>
            </p:nvSpPr>
            <p:spPr>
              <a:xfrm>
                <a:off x="0" y="0"/>
                <a:ext cx="2444065" cy="329114"/>
              </a:xfrm>
              <a:custGeom>
                <a:avLst/>
                <a:gdLst/>
                <a:ahLst/>
                <a:cxnLst/>
                <a:rect l="l" t="t" r="r" b="b"/>
                <a:pathLst>
                  <a:path w="2444065" h="329114" extrusionOk="0">
                    <a:moveTo>
                      <a:pt x="81749" y="0"/>
                    </a:moveTo>
                    <a:lnTo>
                      <a:pt x="2362317" y="0"/>
                    </a:lnTo>
                    <a:cubicBezTo>
                      <a:pt x="2383998" y="0"/>
                      <a:pt x="2404791" y="8613"/>
                      <a:pt x="2420122" y="23944"/>
                    </a:cubicBezTo>
                    <a:cubicBezTo>
                      <a:pt x="2435453" y="39274"/>
                      <a:pt x="2444065" y="60067"/>
                      <a:pt x="2444065" y="81749"/>
                    </a:cubicBezTo>
                    <a:lnTo>
                      <a:pt x="2444065" y="247365"/>
                    </a:lnTo>
                    <a:cubicBezTo>
                      <a:pt x="2444065" y="269046"/>
                      <a:pt x="2435453" y="289839"/>
                      <a:pt x="2420122" y="305170"/>
                    </a:cubicBezTo>
                    <a:cubicBezTo>
                      <a:pt x="2404791" y="320501"/>
                      <a:pt x="2383998" y="329114"/>
                      <a:pt x="2362317" y="329114"/>
                    </a:cubicBezTo>
                    <a:lnTo>
                      <a:pt x="81749" y="329114"/>
                    </a:lnTo>
                    <a:cubicBezTo>
                      <a:pt x="36600" y="329114"/>
                      <a:pt x="0" y="292514"/>
                      <a:pt x="0" y="247365"/>
                    </a:cubicBezTo>
                    <a:lnTo>
                      <a:pt x="0" y="81749"/>
                    </a:lnTo>
                    <a:cubicBezTo>
                      <a:pt x="0" y="36600"/>
                      <a:pt x="36600" y="0"/>
                      <a:pt x="81749"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txBox="1"/>
              <p:nvPr/>
            </p:nvSpPr>
            <p:spPr>
              <a:xfrm>
                <a:off x="0" y="-38100"/>
                <a:ext cx="2444065" cy="367214"/>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4" name="Google Shape;374;p27"/>
            <p:cNvSpPr txBox="1"/>
            <p:nvPr/>
          </p:nvSpPr>
          <p:spPr>
            <a:xfrm>
              <a:off x="625225" y="93655"/>
              <a:ext cx="5189430" cy="62272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Thesis Statement</a:t>
              </a:r>
              <a:r>
                <a:rPr lang="en-US" sz="2799" b="0" i="0" u="none" strike="noStrike" cap="none">
                  <a:solidFill>
                    <a:srgbClr val="000000"/>
                  </a:solidFill>
                  <a:latin typeface="Titillium Web"/>
                  <a:ea typeface="Titillium Web"/>
                  <a:cs typeface="Titillium Web"/>
                  <a:sym typeface="Titillium Web"/>
                </a:rPr>
                <a:t> </a:t>
              </a:r>
              <a:endParaRPr/>
            </a:p>
          </p:txBody>
        </p:sp>
      </p:grpSp>
      <p:grpSp>
        <p:nvGrpSpPr>
          <p:cNvPr id="375" name="Google Shape;375;p27"/>
          <p:cNvGrpSpPr/>
          <p:nvPr/>
        </p:nvGrpSpPr>
        <p:grpSpPr>
          <a:xfrm>
            <a:off x="12125803" y="4648696"/>
            <a:ext cx="5133497" cy="1744147"/>
            <a:chOff x="0" y="-38100"/>
            <a:chExt cx="2597689" cy="882586"/>
          </a:xfrm>
        </p:grpSpPr>
        <p:sp>
          <p:nvSpPr>
            <p:cNvPr id="376" name="Google Shape;376;p27"/>
            <p:cNvSpPr/>
            <p:nvPr/>
          </p:nvSpPr>
          <p:spPr>
            <a:xfrm>
              <a:off x="0" y="0"/>
              <a:ext cx="2597689" cy="844486"/>
            </a:xfrm>
            <a:custGeom>
              <a:avLst/>
              <a:gdLst/>
              <a:ahLst/>
              <a:cxnLst/>
              <a:rect l="l" t="t" r="r" b="b"/>
              <a:pathLst>
                <a:path w="2597689" h="844486" extrusionOk="0">
                  <a:moveTo>
                    <a:pt x="36195" y="0"/>
                  </a:moveTo>
                  <a:lnTo>
                    <a:pt x="2561494" y="0"/>
                  </a:lnTo>
                  <a:cubicBezTo>
                    <a:pt x="2571093" y="0"/>
                    <a:pt x="2580300" y="3813"/>
                    <a:pt x="2587087" y="10601"/>
                  </a:cubicBezTo>
                  <a:cubicBezTo>
                    <a:pt x="2593875" y="17389"/>
                    <a:pt x="2597689" y="26595"/>
                    <a:pt x="2597689" y="36195"/>
                  </a:cubicBezTo>
                  <a:lnTo>
                    <a:pt x="2597689" y="808291"/>
                  </a:lnTo>
                  <a:cubicBezTo>
                    <a:pt x="2597689" y="817890"/>
                    <a:pt x="2593875" y="827097"/>
                    <a:pt x="2587087" y="833884"/>
                  </a:cubicBezTo>
                  <a:cubicBezTo>
                    <a:pt x="2580300" y="840672"/>
                    <a:pt x="2571093" y="844486"/>
                    <a:pt x="2561494" y="844486"/>
                  </a:cubicBezTo>
                  <a:lnTo>
                    <a:pt x="36195" y="844486"/>
                  </a:lnTo>
                  <a:cubicBezTo>
                    <a:pt x="26595" y="844486"/>
                    <a:pt x="17389" y="840672"/>
                    <a:pt x="10601" y="833884"/>
                  </a:cubicBezTo>
                  <a:cubicBezTo>
                    <a:pt x="3813" y="827097"/>
                    <a:pt x="0" y="817890"/>
                    <a:pt x="0" y="808291"/>
                  </a:cubicBezTo>
                  <a:lnTo>
                    <a:pt x="0" y="36195"/>
                  </a:lnTo>
                  <a:cubicBezTo>
                    <a:pt x="0" y="26595"/>
                    <a:pt x="3813" y="17389"/>
                    <a:pt x="10601" y="10601"/>
                  </a:cubicBezTo>
                  <a:cubicBezTo>
                    <a:pt x="17389" y="3813"/>
                    <a:pt x="26595" y="0"/>
                    <a:pt x="36195"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txBox="1"/>
            <p:nvPr/>
          </p:nvSpPr>
          <p:spPr>
            <a:xfrm>
              <a:off x="0" y="-38100"/>
              <a:ext cx="2597689" cy="882586"/>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8" name="Google Shape;378;p27"/>
          <p:cNvSpPr txBox="1"/>
          <p:nvPr/>
        </p:nvSpPr>
        <p:spPr>
          <a:xfrm>
            <a:off x="12473195" y="5245518"/>
            <a:ext cx="4438800" cy="8403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600" b="0" i="0" u="none" strike="noStrike" cap="none">
                <a:solidFill>
                  <a:srgbClr val="000000"/>
                </a:solidFill>
                <a:latin typeface="Titillium Web"/>
                <a:ea typeface="Titillium Web"/>
                <a:cs typeface="Titillium Web"/>
                <a:sym typeface="Titillium Web"/>
              </a:rPr>
              <a:t>Too much technology makes us less active and more unhealthy.</a:t>
            </a:r>
            <a:endParaRPr/>
          </a:p>
        </p:txBody>
      </p:sp>
      <p:grpSp>
        <p:nvGrpSpPr>
          <p:cNvPr id="379" name="Google Shape;379;p27"/>
          <p:cNvGrpSpPr/>
          <p:nvPr/>
        </p:nvGrpSpPr>
        <p:grpSpPr>
          <a:xfrm>
            <a:off x="13055538" y="4338068"/>
            <a:ext cx="3274028" cy="725679"/>
            <a:chOff x="0" y="-38100"/>
            <a:chExt cx="1656747" cy="367214"/>
          </a:xfrm>
        </p:grpSpPr>
        <p:sp>
          <p:nvSpPr>
            <p:cNvPr id="380" name="Google Shape;380;p27"/>
            <p:cNvSpPr/>
            <p:nvPr/>
          </p:nvSpPr>
          <p:spPr>
            <a:xfrm>
              <a:off x="0" y="0"/>
              <a:ext cx="1656747" cy="329114"/>
            </a:xfrm>
            <a:custGeom>
              <a:avLst/>
              <a:gdLst/>
              <a:ahLst/>
              <a:cxnLst/>
              <a:rect l="l" t="t" r="r" b="b"/>
              <a:pathLst>
                <a:path w="1656747" h="329114" extrusionOk="0">
                  <a:moveTo>
                    <a:pt x="120597" y="0"/>
                  </a:moveTo>
                  <a:lnTo>
                    <a:pt x="1536150" y="0"/>
                  </a:lnTo>
                  <a:cubicBezTo>
                    <a:pt x="1568134" y="0"/>
                    <a:pt x="1598808" y="12706"/>
                    <a:pt x="1621425" y="35322"/>
                  </a:cubicBezTo>
                  <a:cubicBezTo>
                    <a:pt x="1644041" y="57938"/>
                    <a:pt x="1656747" y="88613"/>
                    <a:pt x="1656747" y="120597"/>
                  </a:cubicBezTo>
                  <a:lnTo>
                    <a:pt x="1656747" y="208517"/>
                  </a:lnTo>
                  <a:cubicBezTo>
                    <a:pt x="1656747" y="240501"/>
                    <a:pt x="1644041" y="271175"/>
                    <a:pt x="1621425" y="293792"/>
                  </a:cubicBezTo>
                  <a:cubicBezTo>
                    <a:pt x="1598808" y="316408"/>
                    <a:pt x="1568134" y="329114"/>
                    <a:pt x="1536150" y="329114"/>
                  </a:cubicBezTo>
                  <a:lnTo>
                    <a:pt x="120597" y="329114"/>
                  </a:lnTo>
                  <a:cubicBezTo>
                    <a:pt x="88613" y="329114"/>
                    <a:pt x="57938" y="316408"/>
                    <a:pt x="35322" y="293792"/>
                  </a:cubicBezTo>
                  <a:cubicBezTo>
                    <a:pt x="12706" y="271175"/>
                    <a:pt x="0" y="240501"/>
                    <a:pt x="0" y="208517"/>
                  </a:cubicBezTo>
                  <a:lnTo>
                    <a:pt x="0" y="120597"/>
                  </a:lnTo>
                  <a:cubicBezTo>
                    <a:pt x="0" y="88613"/>
                    <a:pt x="12706" y="57938"/>
                    <a:pt x="35322" y="35322"/>
                  </a:cubicBezTo>
                  <a:cubicBezTo>
                    <a:pt x="57938" y="12706"/>
                    <a:pt x="88613" y="0"/>
                    <a:pt x="120597" y="0"/>
                  </a:cubicBezTo>
                  <a:close/>
                </a:path>
              </a:pathLst>
            </a:custGeom>
            <a:solidFill>
              <a:srgbClr val="F5C35D"/>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txBox="1"/>
            <p:nvPr/>
          </p:nvSpPr>
          <p:spPr>
            <a:xfrm>
              <a:off x="0" y="-38100"/>
              <a:ext cx="1656747" cy="367214"/>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2" name="Google Shape;382;p27"/>
          <p:cNvSpPr txBox="1"/>
          <p:nvPr/>
        </p:nvSpPr>
        <p:spPr>
          <a:xfrm>
            <a:off x="13571632" y="4469314"/>
            <a:ext cx="2241840" cy="48133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Reason 3</a:t>
            </a:r>
            <a:endParaRPr/>
          </a:p>
        </p:txBody>
      </p:sp>
      <p:grpSp>
        <p:nvGrpSpPr>
          <p:cNvPr id="383" name="Google Shape;383;p27"/>
          <p:cNvGrpSpPr/>
          <p:nvPr/>
        </p:nvGrpSpPr>
        <p:grpSpPr>
          <a:xfrm>
            <a:off x="6577251" y="4648696"/>
            <a:ext cx="5133497" cy="2201347"/>
            <a:chOff x="0" y="-38100"/>
            <a:chExt cx="2597689" cy="1113941"/>
          </a:xfrm>
        </p:grpSpPr>
        <p:sp>
          <p:nvSpPr>
            <p:cNvPr id="384" name="Google Shape;384;p27"/>
            <p:cNvSpPr/>
            <p:nvPr/>
          </p:nvSpPr>
          <p:spPr>
            <a:xfrm>
              <a:off x="0" y="0"/>
              <a:ext cx="2597689" cy="1075841"/>
            </a:xfrm>
            <a:custGeom>
              <a:avLst/>
              <a:gdLst/>
              <a:ahLst/>
              <a:cxnLst/>
              <a:rect l="l" t="t" r="r" b="b"/>
              <a:pathLst>
                <a:path w="2597689" h="1075841" extrusionOk="0">
                  <a:moveTo>
                    <a:pt x="36195" y="0"/>
                  </a:moveTo>
                  <a:lnTo>
                    <a:pt x="2561494" y="0"/>
                  </a:lnTo>
                  <a:cubicBezTo>
                    <a:pt x="2571093" y="0"/>
                    <a:pt x="2580300" y="3813"/>
                    <a:pt x="2587087" y="10601"/>
                  </a:cubicBezTo>
                  <a:cubicBezTo>
                    <a:pt x="2593875" y="17389"/>
                    <a:pt x="2597689" y="26595"/>
                    <a:pt x="2597689" y="36195"/>
                  </a:cubicBezTo>
                  <a:lnTo>
                    <a:pt x="2597689" y="1039646"/>
                  </a:lnTo>
                  <a:cubicBezTo>
                    <a:pt x="2597689" y="1049246"/>
                    <a:pt x="2593875" y="1058452"/>
                    <a:pt x="2587087" y="1065240"/>
                  </a:cubicBezTo>
                  <a:cubicBezTo>
                    <a:pt x="2580300" y="1072028"/>
                    <a:pt x="2571093" y="1075841"/>
                    <a:pt x="2561494" y="1075841"/>
                  </a:cubicBezTo>
                  <a:lnTo>
                    <a:pt x="36195" y="1075841"/>
                  </a:lnTo>
                  <a:cubicBezTo>
                    <a:pt x="26595" y="1075841"/>
                    <a:pt x="17389" y="1072028"/>
                    <a:pt x="10601" y="1065240"/>
                  </a:cubicBezTo>
                  <a:cubicBezTo>
                    <a:pt x="3813" y="1058452"/>
                    <a:pt x="0" y="1049246"/>
                    <a:pt x="0" y="1039646"/>
                  </a:cubicBezTo>
                  <a:lnTo>
                    <a:pt x="0" y="36195"/>
                  </a:lnTo>
                  <a:cubicBezTo>
                    <a:pt x="0" y="26595"/>
                    <a:pt x="3813" y="17389"/>
                    <a:pt x="10601" y="10601"/>
                  </a:cubicBezTo>
                  <a:cubicBezTo>
                    <a:pt x="17389" y="3813"/>
                    <a:pt x="26595" y="0"/>
                    <a:pt x="36195"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txBox="1"/>
            <p:nvPr/>
          </p:nvSpPr>
          <p:spPr>
            <a:xfrm>
              <a:off x="0" y="-38100"/>
              <a:ext cx="2597689" cy="1113941"/>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6" name="Google Shape;386;p27"/>
          <p:cNvSpPr txBox="1"/>
          <p:nvPr/>
        </p:nvSpPr>
        <p:spPr>
          <a:xfrm>
            <a:off x="6924643" y="5245518"/>
            <a:ext cx="4438800" cy="1280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600" b="0" i="0" u="none" strike="noStrike" cap="none">
                <a:solidFill>
                  <a:srgbClr val="000000"/>
                </a:solidFill>
                <a:latin typeface="Titillium Web"/>
                <a:ea typeface="Titillium Web"/>
                <a:cs typeface="Titillium Web"/>
                <a:sym typeface="Titillium Web"/>
              </a:rPr>
              <a:t>Seeing perfect lives online can make us feel insecure or unhappy.</a:t>
            </a:r>
            <a:endParaRPr/>
          </a:p>
        </p:txBody>
      </p:sp>
      <p:grpSp>
        <p:nvGrpSpPr>
          <p:cNvPr id="387" name="Google Shape;387;p27"/>
          <p:cNvGrpSpPr/>
          <p:nvPr/>
        </p:nvGrpSpPr>
        <p:grpSpPr>
          <a:xfrm>
            <a:off x="7506986" y="4338068"/>
            <a:ext cx="3274028" cy="725679"/>
            <a:chOff x="0" y="-38100"/>
            <a:chExt cx="1656747" cy="367214"/>
          </a:xfrm>
        </p:grpSpPr>
        <p:sp>
          <p:nvSpPr>
            <p:cNvPr id="388" name="Google Shape;388;p27"/>
            <p:cNvSpPr/>
            <p:nvPr/>
          </p:nvSpPr>
          <p:spPr>
            <a:xfrm>
              <a:off x="0" y="0"/>
              <a:ext cx="1656747" cy="329114"/>
            </a:xfrm>
            <a:custGeom>
              <a:avLst/>
              <a:gdLst/>
              <a:ahLst/>
              <a:cxnLst/>
              <a:rect l="l" t="t" r="r" b="b"/>
              <a:pathLst>
                <a:path w="1656747" h="329114" extrusionOk="0">
                  <a:moveTo>
                    <a:pt x="120597" y="0"/>
                  </a:moveTo>
                  <a:lnTo>
                    <a:pt x="1536150" y="0"/>
                  </a:lnTo>
                  <a:cubicBezTo>
                    <a:pt x="1568134" y="0"/>
                    <a:pt x="1598808" y="12706"/>
                    <a:pt x="1621425" y="35322"/>
                  </a:cubicBezTo>
                  <a:cubicBezTo>
                    <a:pt x="1644041" y="57938"/>
                    <a:pt x="1656747" y="88613"/>
                    <a:pt x="1656747" y="120597"/>
                  </a:cubicBezTo>
                  <a:lnTo>
                    <a:pt x="1656747" y="208517"/>
                  </a:lnTo>
                  <a:cubicBezTo>
                    <a:pt x="1656747" y="240501"/>
                    <a:pt x="1644041" y="271175"/>
                    <a:pt x="1621425" y="293792"/>
                  </a:cubicBezTo>
                  <a:cubicBezTo>
                    <a:pt x="1598808" y="316408"/>
                    <a:pt x="1568134" y="329114"/>
                    <a:pt x="1536150" y="329114"/>
                  </a:cubicBezTo>
                  <a:lnTo>
                    <a:pt x="120597" y="329114"/>
                  </a:lnTo>
                  <a:cubicBezTo>
                    <a:pt x="88613" y="329114"/>
                    <a:pt x="57938" y="316408"/>
                    <a:pt x="35322" y="293792"/>
                  </a:cubicBezTo>
                  <a:cubicBezTo>
                    <a:pt x="12706" y="271175"/>
                    <a:pt x="0" y="240501"/>
                    <a:pt x="0" y="208517"/>
                  </a:cubicBezTo>
                  <a:lnTo>
                    <a:pt x="0" y="120597"/>
                  </a:lnTo>
                  <a:cubicBezTo>
                    <a:pt x="0" y="88613"/>
                    <a:pt x="12706" y="57938"/>
                    <a:pt x="35322" y="35322"/>
                  </a:cubicBezTo>
                  <a:cubicBezTo>
                    <a:pt x="57938" y="12706"/>
                    <a:pt x="88613" y="0"/>
                    <a:pt x="120597" y="0"/>
                  </a:cubicBezTo>
                  <a:close/>
                </a:path>
              </a:pathLst>
            </a:custGeom>
            <a:solidFill>
              <a:srgbClr val="65B79D"/>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txBox="1"/>
            <p:nvPr/>
          </p:nvSpPr>
          <p:spPr>
            <a:xfrm>
              <a:off x="0" y="-38100"/>
              <a:ext cx="1656747" cy="367214"/>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0" name="Google Shape;390;p27"/>
          <p:cNvSpPr txBox="1"/>
          <p:nvPr/>
        </p:nvSpPr>
        <p:spPr>
          <a:xfrm>
            <a:off x="8023080" y="4469314"/>
            <a:ext cx="2241840" cy="48133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Reason 2</a:t>
            </a:r>
            <a:endParaRPr/>
          </a:p>
        </p:txBody>
      </p:sp>
      <p:grpSp>
        <p:nvGrpSpPr>
          <p:cNvPr id="391" name="Google Shape;391;p27"/>
          <p:cNvGrpSpPr/>
          <p:nvPr/>
        </p:nvGrpSpPr>
        <p:grpSpPr>
          <a:xfrm>
            <a:off x="1024654" y="4648696"/>
            <a:ext cx="5133497" cy="2201347"/>
            <a:chOff x="0" y="-38100"/>
            <a:chExt cx="2597689" cy="1113941"/>
          </a:xfrm>
        </p:grpSpPr>
        <p:sp>
          <p:nvSpPr>
            <p:cNvPr id="392" name="Google Shape;392;p27"/>
            <p:cNvSpPr/>
            <p:nvPr/>
          </p:nvSpPr>
          <p:spPr>
            <a:xfrm>
              <a:off x="0" y="0"/>
              <a:ext cx="2597689" cy="1075841"/>
            </a:xfrm>
            <a:custGeom>
              <a:avLst/>
              <a:gdLst/>
              <a:ahLst/>
              <a:cxnLst/>
              <a:rect l="l" t="t" r="r" b="b"/>
              <a:pathLst>
                <a:path w="2597689" h="1075841" extrusionOk="0">
                  <a:moveTo>
                    <a:pt x="36195" y="0"/>
                  </a:moveTo>
                  <a:lnTo>
                    <a:pt x="2561494" y="0"/>
                  </a:lnTo>
                  <a:cubicBezTo>
                    <a:pt x="2571093" y="0"/>
                    <a:pt x="2580300" y="3813"/>
                    <a:pt x="2587087" y="10601"/>
                  </a:cubicBezTo>
                  <a:cubicBezTo>
                    <a:pt x="2593875" y="17389"/>
                    <a:pt x="2597689" y="26595"/>
                    <a:pt x="2597689" y="36195"/>
                  </a:cubicBezTo>
                  <a:lnTo>
                    <a:pt x="2597689" y="1039646"/>
                  </a:lnTo>
                  <a:cubicBezTo>
                    <a:pt x="2597689" y="1049246"/>
                    <a:pt x="2593875" y="1058452"/>
                    <a:pt x="2587087" y="1065240"/>
                  </a:cubicBezTo>
                  <a:cubicBezTo>
                    <a:pt x="2580300" y="1072028"/>
                    <a:pt x="2571093" y="1075841"/>
                    <a:pt x="2561494" y="1075841"/>
                  </a:cubicBezTo>
                  <a:lnTo>
                    <a:pt x="36195" y="1075841"/>
                  </a:lnTo>
                  <a:cubicBezTo>
                    <a:pt x="26595" y="1075841"/>
                    <a:pt x="17389" y="1072028"/>
                    <a:pt x="10601" y="1065240"/>
                  </a:cubicBezTo>
                  <a:cubicBezTo>
                    <a:pt x="3813" y="1058452"/>
                    <a:pt x="0" y="1049246"/>
                    <a:pt x="0" y="1039646"/>
                  </a:cubicBezTo>
                  <a:lnTo>
                    <a:pt x="0" y="36195"/>
                  </a:lnTo>
                  <a:cubicBezTo>
                    <a:pt x="0" y="26595"/>
                    <a:pt x="3813" y="17389"/>
                    <a:pt x="10601" y="10601"/>
                  </a:cubicBezTo>
                  <a:cubicBezTo>
                    <a:pt x="17389" y="3813"/>
                    <a:pt x="26595" y="0"/>
                    <a:pt x="36195"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txBox="1"/>
            <p:nvPr/>
          </p:nvSpPr>
          <p:spPr>
            <a:xfrm>
              <a:off x="0" y="-38100"/>
              <a:ext cx="2597689" cy="1113941"/>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4" name="Google Shape;394;p27"/>
          <p:cNvSpPr txBox="1"/>
          <p:nvPr/>
        </p:nvSpPr>
        <p:spPr>
          <a:xfrm>
            <a:off x="1372046" y="5245518"/>
            <a:ext cx="4438800" cy="1280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600" b="0" i="0" u="none" strike="noStrike" cap="none">
                <a:solidFill>
                  <a:srgbClr val="000000"/>
                </a:solidFill>
                <a:latin typeface="Titillium Web"/>
                <a:ea typeface="Titillium Web"/>
                <a:cs typeface="Titillium Web"/>
                <a:sym typeface="Titillium Web"/>
              </a:rPr>
              <a:t>Technology keeps us from spending quality time with loved ones.</a:t>
            </a:r>
            <a:endParaRPr/>
          </a:p>
        </p:txBody>
      </p:sp>
      <p:grpSp>
        <p:nvGrpSpPr>
          <p:cNvPr id="395" name="Google Shape;395;p27"/>
          <p:cNvGrpSpPr/>
          <p:nvPr/>
        </p:nvGrpSpPr>
        <p:grpSpPr>
          <a:xfrm>
            <a:off x="1954389" y="4338068"/>
            <a:ext cx="3274028" cy="725679"/>
            <a:chOff x="0" y="-38100"/>
            <a:chExt cx="1656747" cy="367214"/>
          </a:xfrm>
        </p:grpSpPr>
        <p:sp>
          <p:nvSpPr>
            <p:cNvPr id="396" name="Google Shape;396;p27"/>
            <p:cNvSpPr/>
            <p:nvPr/>
          </p:nvSpPr>
          <p:spPr>
            <a:xfrm>
              <a:off x="0" y="0"/>
              <a:ext cx="1656747" cy="329114"/>
            </a:xfrm>
            <a:custGeom>
              <a:avLst/>
              <a:gdLst/>
              <a:ahLst/>
              <a:cxnLst/>
              <a:rect l="l" t="t" r="r" b="b"/>
              <a:pathLst>
                <a:path w="1656747" h="329114" extrusionOk="0">
                  <a:moveTo>
                    <a:pt x="120597" y="0"/>
                  </a:moveTo>
                  <a:lnTo>
                    <a:pt x="1536150" y="0"/>
                  </a:lnTo>
                  <a:cubicBezTo>
                    <a:pt x="1568134" y="0"/>
                    <a:pt x="1598808" y="12706"/>
                    <a:pt x="1621425" y="35322"/>
                  </a:cubicBezTo>
                  <a:cubicBezTo>
                    <a:pt x="1644041" y="57938"/>
                    <a:pt x="1656747" y="88613"/>
                    <a:pt x="1656747" y="120597"/>
                  </a:cubicBezTo>
                  <a:lnTo>
                    <a:pt x="1656747" y="208517"/>
                  </a:lnTo>
                  <a:cubicBezTo>
                    <a:pt x="1656747" y="240501"/>
                    <a:pt x="1644041" y="271175"/>
                    <a:pt x="1621425" y="293792"/>
                  </a:cubicBezTo>
                  <a:cubicBezTo>
                    <a:pt x="1598808" y="316408"/>
                    <a:pt x="1568134" y="329114"/>
                    <a:pt x="1536150" y="329114"/>
                  </a:cubicBezTo>
                  <a:lnTo>
                    <a:pt x="120597" y="329114"/>
                  </a:lnTo>
                  <a:cubicBezTo>
                    <a:pt x="88613" y="329114"/>
                    <a:pt x="57938" y="316408"/>
                    <a:pt x="35322" y="293792"/>
                  </a:cubicBezTo>
                  <a:cubicBezTo>
                    <a:pt x="12706" y="271175"/>
                    <a:pt x="0" y="240501"/>
                    <a:pt x="0" y="208517"/>
                  </a:cubicBezTo>
                  <a:lnTo>
                    <a:pt x="0" y="120597"/>
                  </a:lnTo>
                  <a:cubicBezTo>
                    <a:pt x="0" y="88613"/>
                    <a:pt x="12706" y="57938"/>
                    <a:pt x="35322" y="35322"/>
                  </a:cubicBezTo>
                  <a:cubicBezTo>
                    <a:pt x="57938" y="12706"/>
                    <a:pt x="88613" y="0"/>
                    <a:pt x="120597" y="0"/>
                  </a:cubicBezTo>
                  <a:close/>
                </a:path>
              </a:pathLst>
            </a:custGeom>
            <a:solidFill>
              <a:srgbClr val="E397C1"/>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txBox="1"/>
            <p:nvPr/>
          </p:nvSpPr>
          <p:spPr>
            <a:xfrm>
              <a:off x="0" y="-38100"/>
              <a:ext cx="1656747" cy="367214"/>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8" name="Google Shape;398;p27"/>
          <p:cNvSpPr txBox="1"/>
          <p:nvPr/>
        </p:nvSpPr>
        <p:spPr>
          <a:xfrm>
            <a:off x="2470483" y="4469314"/>
            <a:ext cx="2241840" cy="48133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Reason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pSp>
        <p:nvGrpSpPr>
          <p:cNvPr id="340" name="Google Shape;340;p26"/>
          <p:cNvGrpSpPr/>
          <p:nvPr/>
        </p:nvGrpSpPr>
        <p:grpSpPr>
          <a:xfrm>
            <a:off x="416240" y="271579"/>
            <a:ext cx="17455521" cy="9599182"/>
            <a:chOff x="0" y="-38100"/>
            <a:chExt cx="4597339" cy="2528180"/>
          </a:xfrm>
        </p:grpSpPr>
        <p:sp>
          <p:nvSpPr>
            <p:cNvPr id="341" name="Google Shape;341;p26"/>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342" name="Google Shape;342;p26"/>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43" name="Google Shape;343;p26"/>
          <p:cNvPicPr preferRelativeResize="0"/>
          <p:nvPr/>
        </p:nvPicPr>
        <p:blipFill>
          <a:blip r:embed="rId3">
            <a:alphaModFix/>
          </a:blip>
          <a:stretch>
            <a:fillRect/>
          </a:stretch>
        </p:blipFill>
        <p:spPr>
          <a:xfrm>
            <a:off x="75724" y="669246"/>
            <a:ext cx="9810700" cy="9201515"/>
          </a:xfrm>
          <a:prstGeom prst="rect">
            <a:avLst/>
          </a:prstGeom>
          <a:noFill/>
          <a:ln>
            <a:noFill/>
          </a:ln>
        </p:spPr>
      </p:pic>
      <p:grpSp>
        <p:nvGrpSpPr>
          <p:cNvPr id="345" name="Google Shape;345;p26"/>
          <p:cNvGrpSpPr/>
          <p:nvPr/>
        </p:nvGrpSpPr>
        <p:grpSpPr>
          <a:xfrm>
            <a:off x="4332236" y="531404"/>
            <a:ext cx="4742915" cy="2324040"/>
            <a:chOff x="0" y="-38100"/>
            <a:chExt cx="1502084" cy="919912"/>
          </a:xfrm>
        </p:grpSpPr>
        <p:sp>
          <p:nvSpPr>
            <p:cNvPr id="346" name="Google Shape;346;p26"/>
            <p:cNvSpPr/>
            <p:nvPr/>
          </p:nvSpPr>
          <p:spPr>
            <a:xfrm>
              <a:off x="0" y="0"/>
              <a:ext cx="1502084" cy="881812"/>
            </a:xfrm>
            <a:custGeom>
              <a:avLst/>
              <a:gdLst/>
              <a:ahLst/>
              <a:cxnLst/>
              <a:rect l="l" t="t" r="r" b="b"/>
              <a:pathLst>
                <a:path w="1502084" h="881812" extrusionOk="0">
                  <a:moveTo>
                    <a:pt x="1502084" y="0"/>
                  </a:moveTo>
                  <a:lnTo>
                    <a:pt x="0" y="0"/>
                  </a:lnTo>
                  <a:lnTo>
                    <a:pt x="0" y="693852"/>
                  </a:lnTo>
                  <a:lnTo>
                    <a:pt x="157480" y="693852"/>
                  </a:lnTo>
                  <a:lnTo>
                    <a:pt x="157480" y="881812"/>
                  </a:lnTo>
                  <a:lnTo>
                    <a:pt x="463550" y="693852"/>
                  </a:lnTo>
                  <a:lnTo>
                    <a:pt x="1502084" y="693852"/>
                  </a:lnTo>
                  <a:lnTo>
                    <a:pt x="1502084" y="0"/>
                  </a:lnTo>
                  <a:close/>
                </a:path>
              </a:pathLst>
            </a:custGeom>
            <a:solidFill>
              <a:srgbClr val="4AC8A0"/>
            </a:solidFill>
            <a:ln w="28575" cap="sq" cmpd="sng">
              <a:solidFill>
                <a:srgbClr val="000000"/>
              </a:solidFill>
              <a:prstDash val="solid"/>
              <a:miter lim="8000"/>
              <a:headEnd type="none" w="sm" len="sm"/>
              <a:tailEnd type="none" w="sm" len="sm"/>
            </a:ln>
          </p:spPr>
        </p:sp>
        <p:sp>
          <p:nvSpPr>
            <p:cNvPr id="347" name="Google Shape;347;p26"/>
            <p:cNvSpPr txBox="1"/>
            <p:nvPr/>
          </p:nvSpPr>
          <p:spPr>
            <a:xfrm>
              <a:off x="0" y="-38100"/>
              <a:ext cx="1502084" cy="729412"/>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rgbClr val="FF0000"/>
                </a:solidFill>
                <a:latin typeface="Calibri"/>
                <a:ea typeface="Calibri"/>
                <a:cs typeface="Calibri"/>
                <a:sym typeface="Calibri"/>
              </a:endParaRPr>
            </a:p>
          </p:txBody>
        </p:sp>
      </p:grpSp>
      <p:sp>
        <p:nvSpPr>
          <p:cNvPr id="348" name="Google Shape;348;p26"/>
          <p:cNvSpPr txBox="1"/>
          <p:nvPr/>
        </p:nvSpPr>
        <p:spPr>
          <a:xfrm>
            <a:off x="4608201" y="928384"/>
            <a:ext cx="4082550" cy="1124282"/>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321" b="1" i="0" u="none" strike="noStrike" cap="none" dirty="0" smtClean="0">
                <a:solidFill>
                  <a:srgbClr val="000000"/>
                </a:solidFill>
                <a:latin typeface="Titillium Web"/>
                <a:ea typeface="Titillium Web"/>
                <a:cs typeface="Titillium Web"/>
                <a:sym typeface="Titillium Web"/>
              </a:rPr>
              <a:t>Is it strategic planning, Ms. Rodriguez?</a:t>
            </a:r>
            <a:endParaRPr dirty="0"/>
          </a:p>
        </p:txBody>
      </p:sp>
      <p:pic>
        <p:nvPicPr>
          <p:cNvPr id="12" name="Google Shape;278;p23"/>
          <p:cNvPicPr preferRelativeResize="0"/>
          <p:nvPr/>
        </p:nvPicPr>
        <p:blipFill>
          <a:blip r:embed="rId4">
            <a:alphaModFix/>
          </a:blip>
          <a:stretch>
            <a:fillRect/>
          </a:stretch>
        </p:blipFill>
        <p:spPr>
          <a:xfrm flipH="1">
            <a:off x="12320337" y="2935695"/>
            <a:ext cx="5359021" cy="11244982"/>
          </a:xfrm>
          <a:prstGeom prst="rect">
            <a:avLst/>
          </a:prstGeom>
          <a:noFill/>
          <a:ln>
            <a:noFill/>
          </a:ln>
        </p:spPr>
      </p:pic>
      <p:sp>
        <p:nvSpPr>
          <p:cNvPr id="13" name="Rounded Rectangular Callout 12"/>
          <p:cNvSpPr/>
          <p:nvPr/>
        </p:nvSpPr>
        <p:spPr>
          <a:xfrm>
            <a:off x="9625414" y="1132667"/>
            <a:ext cx="5005039" cy="3445554"/>
          </a:xfrm>
          <a:prstGeom prst="wedgeRoundRectCallout">
            <a:avLst>
              <a:gd name="adj1" fmla="val 58822"/>
              <a:gd name="adj2" fmla="val 30085"/>
              <a:gd name="adj3" fmla="val 16667"/>
            </a:avLst>
          </a:prstGeom>
          <a:solidFill>
            <a:srgbClr val="EAEAEF"/>
          </a:solidFill>
          <a:ln>
            <a:solidFill>
              <a:srgbClr val="ED7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tillium Web" panose="020B0604020202020204" charset="0"/>
              </a:rPr>
              <a:t>Brilliant, Alex</a:t>
            </a:r>
            <a:r>
              <a:rPr lang="en-US" sz="3200" b="1" dirty="0" smtClean="0">
                <a:solidFill>
                  <a:schemeClr val="tx1"/>
                </a:solidFill>
                <a:latin typeface="Titillium Web" panose="020B0604020202020204" charset="0"/>
              </a:rPr>
              <a:t>! Now</a:t>
            </a:r>
            <a:r>
              <a:rPr lang="en-US" sz="3200" b="1" dirty="0">
                <a:solidFill>
                  <a:schemeClr val="tx1"/>
                </a:solidFill>
                <a:latin typeface="Titillium Web" panose="020B0604020202020204" charset="0"/>
              </a:rPr>
              <a:t>, let me throw another question at you all. Ever been in a situation where a project felt like putting together a puzzle without seeing the big picture first?</a:t>
            </a:r>
            <a:endParaRPr lang="en-US" sz="3200" b="1" dirty="0">
              <a:solidFill>
                <a:schemeClr val="tx1"/>
              </a:solidFill>
              <a:latin typeface="Titillium Web" panose="020B0604020202020204" charset="0"/>
            </a:endParaRPr>
          </a:p>
        </p:txBody>
      </p:sp>
    </p:spTree>
    <p:extLst>
      <p:ext uri="{BB962C8B-B14F-4D97-AF65-F5344CB8AC3E}">
        <p14:creationId xmlns:p14="http://schemas.microsoft.com/office/powerpoint/2010/main" val="13185827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0"/>
                                        </p:tgtEl>
                                        <p:attrNameLst>
                                          <p:attrName>style.visibility</p:attrName>
                                        </p:attrNameLst>
                                      </p:cBhvr>
                                      <p:to>
                                        <p:strVal val="visible"/>
                                      </p:to>
                                    </p:set>
                                    <p:animEffect transition="in" filter="fade">
                                      <p:cBhvr>
                                        <p:cTn id="11" dur="500"/>
                                        <p:tgtEl>
                                          <p:spTgt spid="340"/>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5AEF6"/>
        </a:solidFill>
        <a:effectLst/>
      </p:bgPr>
    </p:bg>
    <p:spTree>
      <p:nvGrpSpPr>
        <p:cNvPr id="1" name="Shape 402"/>
        <p:cNvGrpSpPr/>
        <p:nvPr/>
      </p:nvGrpSpPr>
      <p:grpSpPr>
        <a:xfrm>
          <a:off x="0" y="0"/>
          <a:ext cx="0" cy="0"/>
          <a:chOff x="0" y="0"/>
          <a:chExt cx="0" cy="0"/>
        </a:xfrm>
      </p:grpSpPr>
      <p:grpSp>
        <p:nvGrpSpPr>
          <p:cNvPr id="403" name="Google Shape;403;p28"/>
          <p:cNvGrpSpPr/>
          <p:nvPr/>
        </p:nvGrpSpPr>
        <p:grpSpPr>
          <a:xfrm>
            <a:off x="416240" y="271579"/>
            <a:ext cx="17455521" cy="9599182"/>
            <a:chOff x="0" y="-38100"/>
            <a:chExt cx="4597339" cy="2528180"/>
          </a:xfrm>
        </p:grpSpPr>
        <p:sp>
          <p:nvSpPr>
            <p:cNvPr id="404" name="Google Shape;404;p28"/>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405" name="Google Shape;405;p28"/>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06" name="Google Shape;406;p28"/>
          <p:cNvSpPr/>
          <p:nvPr/>
        </p:nvSpPr>
        <p:spPr>
          <a:xfrm>
            <a:off x="13783877" y="1008927"/>
            <a:ext cx="2710946" cy="3290981"/>
          </a:xfrm>
          <a:custGeom>
            <a:avLst/>
            <a:gdLst/>
            <a:ahLst/>
            <a:cxnLst/>
            <a:rect l="l" t="t" r="r" b="b"/>
            <a:pathLst>
              <a:path w="2710946" h="3290981" extrusionOk="0">
                <a:moveTo>
                  <a:pt x="0" y="0"/>
                </a:moveTo>
                <a:lnTo>
                  <a:pt x="2710945" y="0"/>
                </a:lnTo>
                <a:lnTo>
                  <a:pt x="2710945" y="3290982"/>
                </a:lnTo>
                <a:lnTo>
                  <a:pt x="0" y="3290982"/>
                </a:lnTo>
                <a:lnTo>
                  <a:pt x="0" y="0"/>
                </a:lnTo>
                <a:close/>
              </a:path>
            </a:pathLst>
          </a:custGeom>
          <a:blipFill rotWithShape="1">
            <a:blip r:embed="rId3">
              <a:alphaModFix/>
            </a:blip>
            <a:stretch>
              <a:fillRect/>
            </a:stretch>
          </a:blipFill>
          <a:ln>
            <a:noFill/>
          </a:ln>
        </p:spPr>
      </p:sp>
      <p:pic>
        <p:nvPicPr>
          <p:cNvPr id="407" name="Google Shape;407;p28"/>
          <p:cNvPicPr preferRelativeResize="0"/>
          <p:nvPr/>
        </p:nvPicPr>
        <p:blipFill>
          <a:blip r:embed="rId4">
            <a:alphaModFix/>
          </a:blip>
          <a:stretch>
            <a:fillRect/>
          </a:stretch>
        </p:blipFill>
        <p:spPr>
          <a:xfrm>
            <a:off x="7928725" y="1794225"/>
            <a:ext cx="7646351" cy="12731232"/>
          </a:xfrm>
          <a:prstGeom prst="rect">
            <a:avLst/>
          </a:prstGeom>
          <a:noFill/>
          <a:ln>
            <a:noFill/>
          </a:ln>
        </p:spPr>
      </p:pic>
      <p:sp>
        <p:nvSpPr>
          <p:cNvPr id="408" name="Google Shape;408;p28"/>
          <p:cNvSpPr txBox="1"/>
          <p:nvPr/>
        </p:nvSpPr>
        <p:spPr>
          <a:xfrm>
            <a:off x="1532250" y="1549829"/>
            <a:ext cx="9537000" cy="2751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939" b="1" i="0" u="none" strike="noStrike" cap="none">
                <a:solidFill>
                  <a:srgbClr val="B59AED"/>
                </a:solidFill>
                <a:latin typeface="Titillium Web"/>
                <a:ea typeface="Titillium Web"/>
                <a:cs typeface="Titillium Web"/>
                <a:sym typeface="Titillium Web"/>
              </a:rPr>
              <a:t>MAINTAINING A FORMAL STYLE</a:t>
            </a:r>
            <a:endParaRPr/>
          </a:p>
        </p:txBody>
      </p:sp>
      <p:sp>
        <p:nvSpPr>
          <p:cNvPr id="409" name="Google Shape;409;p28"/>
          <p:cNvSpPr txBox="1"/>
          <p:nvPr/>
        </p:nvSpPr>
        <p:spPr>
          <a:xfrm>
            <a:off x="1532250" y="4790003"/>
            <a:ext cx="6816946" cy="97663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1" i="0" u="none" strike="noStrike" cap="none">
                <a:solidFill>
                  <a:srgbClr val="000000"/>
                </a:solidFill>
                <a:latin typeface="Titillium Web"/>
                <a:ea typeface="Titillium Web"/>
                <a:cs typeface="Titillium Web"/>
                <a:sym typeface="Titillium Web"/>
              </a:rPr>
              <a:t>It is important to maintain a formal style when writing persuasively.</a:t>
            </a:r>
            <a:endParaRPr/>
          </a:p>
        </p:txBody>
      </p:sp>
      <p:sp>
        <p:nvSpPr>
          <p:cNvPr id="410" name="Google Shape;410;p28"/>
          <p:cNvSpPr txBox="1"/>
          <p:nvPr/>
        </p:nvSpPr>
        <p:spPr>
          <a:xfrm>
            <a:off x="1532250" y="6204783"/>
            <a:ext cx="7897500" cy="196723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It is also very important to write your thesis in a formal style because it helps you sound more convincing and allows your readers to trust that you're an expert on the topic.</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414"/>
        <p:cNvGrpSpPr/>
        <p:nvPr/>
      </p:nvGrpSpPr>
      <p:grpSpPr>
        <a:xfrm>
          <a:off x="0" y="0"/>
          <a:ext cx="0" cy="0"/>
          <a:chOff x="0" y="0"/>
          <a:chExt cx="0" cy="0"/>
        </a:xfrm>
      </p:grpSpPr>
      <p:grpSp>
        <p:nvGrpSpPr>
          <p:cNvPr id="415" name="Google Shape;415;p29"/>
          <p:cNvGrpSpPr/>
          <p:nvPr/>
        </p:nvGrpSpPr>
        <p:grpSpPr>
          <a:xfrm>
            <a:off x="416240" y="271579"/>
            <a:ext cx="17455521" cy="9599182"/>
            <a:chOff x="0" y="-38100"/>
            <a:chExt cx="4597339" cy="2528180"/>
          </a:xfrm>
        </p:grpSpPr>
        <p:sp>
          <p:nvSpPr>
            <p:cNvPr id="416" name="Google Shape;416;p29"/>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417" name="Google Shape;417;p29"/>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18" name="Google Shape;418;p29"/>
          <p:cNvPicPr preferRelativeResize="0"/>
          <p:nvPr/>
        </p:nvPicPr>
        <p:blipFill>
          <a:blip r:embed="rId3">
            <a:alphaModFix/>
          </a:blip>
          <a:stretch>
            <a:fillRect/>
          </a:stretch>
        </p:blipFill>
        <p:spPr>
          <a:xfrm>
            <a:off x="2799346" y="4329467"/>
            <a:ext cx="8031301" cy="6026629"/>
          </a:xfrm>
          <a:prstGeom prst="rect">
            <a:avLst/>
          </a:prstGeom>
          <a:noFill/>
          <a:ln>
            <a:noFill/>
          </a:ln>
        </p:spPr>
      </p:pic>
      <p:cxnSp>
        <p:nvCxnSpPr>
          <p:cNvPr id="419" name="Google Shape;419;p29"/>
          <p:cNvCxnSpPr/>
          <p:nvPr/>
        </p:nvCxnSpPr>
        <p:spPr>
          <a:xfrm>
            <a:off x="11387299" y="416240"/>
            <a:ext cx="0" cy="9433057"/>
          </a:xfrm>
          <a:prstGeom prst="straightConnector1">
            <a:avLst/>
          </a:prstGeom>
          <a:noFill/>
          <a:ln w="28575" cap="flat" cmpd="sng">
            <a:solidFill>
              <a:srgbClr val="000000"/>
            </a:solidFill>
            <a:prstDash val="solid"/>
            <a:round/>
            <a:headEnd type="none" w="sm" len="sm"/>
            <a:tailEnd type="none" w="sm" len="sm"/>
          </a:ln>
        </p:spPr>
      </p:cxnSp>
      <p:grpSp>
        <p:nvGrpSpPr>
          <p:cNvPr id="420" name="Google Shape;420;p29"/>
          <p:cNvGrpSpPr/>
          <p:nvPr/>
        </p:nvGrpSpPr>
        <p:grpSpPr>
          <a:xfrm>
            <a:off x="10463204" y="1028700"/>
            <a:ext cx="1819616" cy="1819616"/>
            <a:chOff x="0" y="0"/>
            <a:chExt cx="812800" cy="812800"/>
          </a:xfrm>
        </p:grpSpPr>
        <p:sp>
          <p:nvSpPr>
            <p:cNvPr id="421" name="Google Shape;421;p2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B4A4"/>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3" name="Google Shape;423;p29"/>
          <p:cNvGrpSpPr/>
          <p:nvPr/>
        </p:nvGrpSpPr>
        <p:grpSpPr>
          <a:xfrm>
            <a:off x="10463204" y="3165361"/>
            <a:ext cx="1819616" cy="1819616"/>
            <a:chOff x="0" y="0"/>
            <a:chExt cx="812800" cy="812800"/>
          </a:xfrm>
        </p:grpSpPr>
        <p:sp>
          <p:nvSpPr>
            <p:cNvPr id="424" name="Google Shape;424;p2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C0FA"/>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6" name="Google Shape;426;p29"/>
          <p:cNvGrpSpPr/>
          <p:nvPr/>
        </p:nvGrpSpPr>
        <p:grpSpPr>
          <a:xfrm>
            <a:off x="10463204" y="5302023"/>
            <a:ext cx="1819616" cy="1819616"/>
            <a:chOff x="0" y="0"/>
            <a:chExt cx="812800" cy="812800"/>
          </a:xfrm>
        </p:grpSpPr>
        <p:sp>
          <p:nvSpPr>
            <p:cNvPr id="427" name="Google Shape;427;p2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57C"/>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9" name="Google Shape;429;p29"/>
          <p:cNvGrpSpPr/>
          <p:nvPr/>
        </p:nvGrpSpPr>
        <p:grpSpPr>
          <a:xfrm>
            <a:off x="10463204" y="7438684"/>
            <a:ext cx="1819616" cy="1819616"/>
            <a:chOff x="0" y="0"/>
            <a:chExt cx="812800" cy="812800"/>
          </a:xfrm>
        </p:grpSpPr>
        <p:sp>
          <p:nvSpPr>
            <p:cNvPr id="430" name="Google Shape;430;p2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E1E1"/>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2" name="Google Shape;432;p29"/>
          <p:cNvSpPr txBox="1"/>
          <p:nvPr/>
        </p:nvSpPr>
        <p:spPr>
          <a:xfrm>
            <a:off x="1153266" y="993128"/>
            <a:ext cx="8137500" cy="2751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939" b="1" i="0" u="none" strike="noStrike" cap="none">
                <a:solidFill>
                  <a:srgbClr val="65B79D"/>
                </a:solidFill>
                <a:latin typeface="Titillium Web"/>
                <a:ea typeface="Titillium Web"/>
                <a:cs typeface="Titillium Web"/>
                <a:sym typeface="Titillium Web"/>
              </a:rPr>
              <a:t>MAINTAINING A FORMAL STYLE</a:t>
            </a:r>
            <a:endParaRPr/>
          </a:p>
        </p:txBody>
      </p:sp>
      <p:sp>
        <p:nvSpPr>
          <p:cNvPr id="433" name="Google Shape;433;p29"/>
          <p:cNvSpPr txBox="1"/>
          <p:nvPr/>
        </p:nvSpPr>
        <p:spPr>
          <a:xfrm>
            <a:off x="12674337" y="7822077"/>
            <a:ext cx="4521900" cy="948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Clearly state your opinion, avoiding vague language.</a:t>
            </a:r>
            <a:endParaRPr/>
          </a:p>
        </p:txBody>
      </p:sp>
      <p:sp>
        <p:nvSpPr>
          <p:cNvPr id="434" name="Google Shape;434;p29"/>
          <p:cNvSpPr txBox="1"/>
          <p:nvPr/>
        </p:nvSpPr>
        <p:spPr>
          <a:xfrm>
            <a:off x="12674337" y="5668088"/>
            <a:ext cx="3641700" cy="948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Use precise and academic language.</a:t>
            </a:r>
            <a:endParaRPr/>
          </a:p>
        </p:txBody>
      </p:sp>
      <p:sp>
        <p:nvSpPr>
          <p:cNvPr id="435" name="Google Shape;435;p29"/>
          <p:cNvSpPr txBox="1"/>
          <p:nvPr/>
        </p:nvSpPr>
        <p:spPr>
          <a:xfrm>
            <a:off x="12674337" y="3493247"/>
            <a:ext cx="4232400" cy="948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Incorporate expert opinions or scholarly consensus.</a:t>
            </a:r>
            <a:endParaRPr/>
          </a:p>
        </p:txBody>
      </p:sp>
      <p:sp>
        <p:nvSpPr>
          <p:cNvPr id="436" name="Google Shape;436;p29"/>
          <p:cNvSpPr txBox="1"/>
          <p:nvPr/>
        </p:nvSpPr>
        <p:spPr>
          <a:xfrm>
            <a:off x="12674337" y="1383142"/>
            <a:ext cx="4521900" cy="948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Eliminate personal pronouns (e.g. "I" or "you").</a:t>
            </a:r>
            <a:endParaRPr/>
          </a:p>
        </p:txBody>
      </p:sp>
      <p:sp>
        <p:nvSpPr>
          <p:cNvPr id="437" name="Google Shape;437;p29"/>
          <p:cNvSpPr txBox="1"/>
          <p:nvPr/>
        </p:nvSpPr>
        <p:spPr>
          <a:xfrm>
            <a:off x="1153266" y="3767838"/>
            <a:ext cx="6008400" cy="1034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Some tips for writing your thesis statements in a formal style.</a:t>
            </a:r>
            <a:endParaRPr/>
          </a:p>
        </p:txBody>
      </p:sp>
      <p:pic>
        <p:nvPicPr>
          <p:cNvPr id="438" name="Google Shape;438;p29"/>
          <p:cNvPicPr preferRelativeResize="0"/>
          <p:nvPr/>
        </p:nvPicPr>
        <p:blipFill>
          <a:blip r:embed="rId4">
            <a:alphaModFix/>
          </a:blip>
          <a:stretch>
            <a:fillRect/>
          </a:stretch>
        </p:blipFill>
        <p:spPr>
          <a:xfrm>
            <a:off x="10844828" y="1383150"/>
            <a:ext cx="1084944" cy="1071575"/>
          </a:xfrm>
          <a:prstGeom prst="rect">
            <a:avLst/>
          </a:prstGeom>
          <a:noFill/>
          <a:ln>
            <a:noFill/>
          </a:ln>
        </p:spPr>
      </p:pic>
      <p:pic>
        <p:nvPicPr>
          <p:cNvPr id="439" name="Google Shape;439;p29"/>
          <p:cNvPicPr preferRelativeResize="0"/>
          <p:nvPr/>
        </p:nvPicPr>
        <p:blipFill>
          <a:blip r:embed="rId5">
            <a:alphaModFix/>
          </a:blip>
          <a:stretch>
            <a:fillRect/>
          </a:stretch>
        </p:blipFill>
        <p:spPr>
          <a:xfrm>
            <a:off x="10981269" y="3525904"/>
            <a:ext cx="727613" cy="1071575"/>
          </a:xfrm>
          <a:prstGeom prst="rect">
            <a:avLst/>
          </a:prstGeom>
          <a:noFill/>
          <a:ln>
            <a:noFill/>
          </a:ln>
        </p:spPr>
      </p:pic>
      <p:pic>
        <p:nvPicPr>
          <p:cNvPr id="440" name="Google Shape;440;p29"/>
          <p:cNvPicPr preferRelativeResize="0"/>
          <p:nvPr/>
        </p:nvPicPr>
        <p:blipFill>
          <a:blip r:embed="rId6">
            <a:alphaModFix/>
          </a:blip>
          <a:stretch>
            <a:fillRect/>
          </a:stretch>
        </p:blipFill>
        <p:spPr>
          <a:xfrm>
            <a:off x="10845008" y="5676037"/>
            <a:ext cx="1000134" cy="1071575"/>
          </a:xfrm>
          <a:prstGeom prst="rect">
            <a:avLst/>
          </a:prstGeom>
          <a:noFill/>
          <a:ln>
            <a:noFill/>
          </a:ln>
        </p:spPr>
      </p:pic>
      <p:pic>
        <p:nvPicPr>
          <p:cNvPr id="441" name="Google Shape;441;p29"/>
          <p:cNvPicPr preferRelativeResize="0"/>
          <p:nvPr/>
        </p:nvPicPr>
        <p:blipFill>
          <a:blip r:embed="rId7">
            <a:alphaModFix/>
          </a:blip>
          <a:stretch>
            <a:fillRect/>
          </a:stretch>
        </p:blipFill>
        <p:spPr>
          <a:xfrm>
            <a:off x="10921493" y="7822075"/>
            <a:ext cx="847164" cy="9483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C35D"/>
        </a:solidFill>
        <a:effectLst/>
      </p:bgPr>
    </p:bg>
    <p:spTree>
      <p:nvGrpSpPr>
        <p:cNvPr id="1" name="Shape 445"/>
        <p:cNvGrpSpPr/>
        <p:nvPr/>
      </p:nvGrpSpPr>
      <p:grpSpPr>
        <a:xfrm>
          <a:off x="0" y="0"/>
          <a:ext cx="0" cy="0"/>
          <a:chOff x="0" y="0"/>
          <a:chExt cx="0" cy="0"/>
        </a:xfrm>
      </p:grpSpPr>
      <p:grpSp>
        <p:nvGrpSpPr>
          <p:cNvPr id="446" name="Google Shape;446;p30"/>
          <p:cNvGrpSpPr/>
          <p:nvPr/>
        </p:nvGrpSpPr>
        <p:grpSpPr>
          <a:xfrm>
            <a:off x="416240" y="271579"/>
            <a:ext cx="17455521" cy="9599182"/>
            <a:chOff x="0" y="-38100"/>
            <a:chExt cx="4597339" cy="2528180"/>
          </a:xfrm>
        </p:grpSpPr>
        <p:sp>
          <p:nvSpPr>
            <p:cNvPr id="447" name="Google Shape;447;p30"/>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448" name="Google Shape;448;p30"/>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49" name="Google Shape;449;p30"/>
          <p:cNvSpPr txBox="1"/>
          <p:nvPr/>
        </p:nvSpPr>
        <p:spPr>
          <a:xfrm>
            <a:off x="712620" y="861398"/>
            <a:ext cx="16862760" cy="1367273"/>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8989" b="1" i="0" u="none" strike="noStrike" cap="none">
                <a:solidFill>
                  <a:srgbClr val="F2BB29"/>
                </a:solidFill>
                <a:latin typeface="Titillium Web"/>
                <a:ea typeface="Titillium Web"/>
                <a:cs typeface="Titillium Web"/>
                <a:sym typeface="Titillium Web"/>
              </a:rPr>
              <a:t>MAINTAINING A FORMAL STYLE</a:t>
            </a:r>
            <a:endParaRPr/>
          </a:p>
        </p:txBody>
      </p:sp>
      <p:sp>
        <p:nvSpPr>
          <p:cNvPr id="450" name="Google Shape;450;p30"/>
          <p:cNvSpPr txBox="1"/>
          <p:nvPr/>
        </p:nvSpPr>
        <p:spPr>
          <a:xfrm>
            <a:off x="1892942" y="2436572"/>
            <a:ext cx="14502000" cy="4311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See the example below which shows an improved thesis statement.</a:t>
            </a:r>
            <a:endParaRPr/>
          </a:p>
        </p:txBody>
      </p:sp>
      <p:grpSp>
        <p:nvGrpSpPr>
          <p:cNvPr id="451" name="Google Shape;451;p30"/>
          <p:cNvGrpSpPr/>
          <p:nvPr/>
        </p:nvGrpSpPr>
        <p:grpSpPr>
          <a:xfrm>
            <a:off x="9456161" y="4107085"/>
            <a:ext cx="7075143" cy="4655915"/>
            <a:chOff x="0" y="-38100"/>
            <a:chExt cx="2333171" cy="1535382"/>
          </a:xfrm>
        </p:grpSpPr>
        <p:sp>
          <p:nvSpPr>
            <p:cNvPr id="452" name="Google Shape;452;p30"/>
            <p:cNvSpPr/>
            <p:nvPr/>
          </p:nvSpPr>
          <p:spPr>
            <a:xfrm>
              <a:off x="0" y="0"/>
              <a:ext cx="2333171" cy="1497282"/>
            </a:xfrm>
            <a:custGeom>
              <a:avLst/>
              <a:gdLst/>
              <a:ahLst/>
              <a:cxnLst/>
              <a:rect l="l" t="t" r="r" b="b"/>
              <a:pathLst>
                <a:path w="2333171" h="1497282" extrusionOk="0">
                  <a:moveTo>
                    <a:pt x="26262" y="0"/>
                  </a:moveTo>
                  <a:lnTo>
                    <a:pt x="2306909" y="0"/>
                  </a:lnTo>
                  <a:cubicBezTo>
                    <a:pt x="2313874" y="0"/>
                    <a:pt x="2320554" y="2767"/>
                    <a:pt x="2325479" y="7692"/>
                  </a:cubicBezTo>
                  <a:cubicBezTo>
                    <a:pt x="2330404" y="12617"/>
                    <a:pt x="2333171" y="19297"/>
                    <a:pt x="2333171" y="26262"/>
                  </a:cubicBezTo>
                  <a:lnTo>
                    <a:pt x="2333171" y="1471020"/>
                  </a:lnTo>
                  <a:cubicBezTo>
                    <a:pt x="2333171" y="1477985"/>
                    <a:pt x="2330404" y="1484665"/>
                    <a:pt x="2325479" y="1489590"/>
                  </a:cubicBezTo>
                  <a:cubicBezTo>
                    <a:pt x="2320554" y="1494515"/>
                    <a:pt x="2313874" y="1497282"/>
                    <a:pt x="2306909" y="1497282"/>
                  </a:cubicBezTo>
                  <a:lnTo>
                    <a:pt x="26262" y="1497282"/>
                  </a:lnTo>
                  <a:cubicBezTo>
                    <a:pt x="19297" y="1497282"/>
                    <a:pt x="12617" y="1494515"/>
                    <a:pt x="7692" y="1489590"/>
                  </a:cubicBezTo>
                  <a:cubicBezTo>
                    <a:pt x="2767" y="1484665"/>
                    <a:pt x="0" y="1477985"/>
                    <a:pt x="0" y="1471020"/>
                  </a:cubicBezTo>
                  <a:lnTo>
                    <a:pt x="0" y="26262"/>
                  </a:lnTo>
                  <a:cubicBezTo>
                    <a:pt x="0" y="19297"/>
                    <a:pt x="2767" y="12617"/>
                    <a:pt x="7692" y="7692"/>
                  </a:cubicBezTo>
                  <a:cubicBezTo>
                    <a:pt x="12617" y="2767"/>
                    <a:pt x="19297" y="0"/>
                    <a:pt x="26262"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txBox="1"/>
            <p:nvPr/>
          </p:nvSpPr>
          <p:spPr>
            <a:xfrm>
              <a:off x="0" y="-38100"/>
              <a:ext cx="2333171" cy="1535382"/>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4" name="Google Shape;454;p30"/>
          <p:cNvSpPr txBox="1"/>
          <p:nvPr/>
        </p:nvSpPr>
        <p:spPr>
          <a:xfrm>
            <a:off x="10142717" y="4861495"/>
            <a:ext cx="5702100" cy="35340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Technology has the potential to create distance between people, impede quality time with loved ones, create feelings of insecurity and unhappiness, and contribute to an inactive and unhealthy lifestyle, as affirmed by experts in the field.</a:t>
            </a:r>
            <a:endParaRPr/>
          </a:p>
        </p:txBody>
      </p:sp>
      <p:grpSp>
        <p:nvGrpSpPr>
          <p:cNvPr id="455" name="Google Shape;455;p30"/>
          <p:cNvGrpSpPr/>
          <p:nvPr/>
        </p:nvGrpSpPr>
        <p:grpSpPr>
          <a:xfrm>
            <a:off x="10578778" y="3830389"/>
            <a:ext cx="4829910" cy="725679"/>
            <a:chOff x="0" y="-100390"/>
            <a:chExt cx="6439880" cy="967573"/>
          </a:xfrm>
        </p:grpSpPr>
        <p:grpSp>
          <p:nvGrpSpPr>
            <p:cNvPr id="456" name="Google Shape;456;p30"/>
            <p:cNvGrpSpPr/>
            <p:nvPr/>
          </p:nvGrpSpPr>
          <p:grpSpPr>
            <a:xfrm>
              <a:off x="0" y="-100390"/>
              <a:ext cx="6439880" cy="967573"/>
              <a:chOff x="0" y="-38100"/>
              <a:chExt cx="2444065" cy="367214"/>
            </a:xfrm>
          </p:grpSpPr>
          <p:sp>
            <p:nvSpPr>
              <p:cNvPr id="457" name="Google Shape;457;p30"/>
              <p:cNvSpPr/>
              <p:nvPr/>
            </p:nvSpPr>
            <p:spPr>
              <a:xfrm>
                <a:off x="0" y="0"/>
                <a:ext cx="2444065" cy="329114"/>
              </a:xfrm>
              <a:custGeom>
                <a:avLst/>
                <a:gdLst/>
                <a:ahLst/>
                <a:cxnLst/>
                <a:rect l="l" t="t" r="r" b="b"/>
                <a:pathLst>
                  <a:path w="2444065" h="329114" extrusionOk="0">
                    <a:moveTo>
                      <a:pt x="81749" y="0"/>
                    </a:moveTo>
                    <a:lnTo>
                      <a:pt x="2362317" y="0"/>
                    </a:lnTo>
                    <a:cubicBezTo>
                      <a:pt x="2383998" y="0"/>
                      <a:pt x="2404791" y="8613"/>
                      <a:pt x="2420122" y="23944"/>
                    </a:cubicBezTo>
                    <a:cubicBezTo>
                      <a:pt x="2435453" y="39274"/>
                      <a:pt x="2444065" y="60067"/>
                      <a:pt x="2444065" y="81749"/>
                    </a:cubicBezTo>
                    <a:lnTo>
                      <a:pt x="2444065" y="247365"/>
                    </a:lnTo>
                    <a:cubicBezTo>
                      <a:pt x="2444065" y="269046"/>
                      <a:pt x="2435453" y="289839"/>
                      <a:pt x="2420122" y="305170"/>
                    </a:cubicBezTo>
                    <a:cubicBezTo>
                      <a:pt x="2404791" y="320501"/>
                      <a:pt x="2383998" y="329114"/>
                      <a:pt x="2362317" y="329114"/>
                    </a:cubicBezTo>
                    <a:lnTo>
                      <a:pt x="81749" y="329114"/>
                    </a:lnTo>
                    <a:cubicBezTo>
                      <a:pt x="36600" y="329114"/>
                      <a:pt x="0" y="292514"/>
                      <a:pt x="0" y="247365"/>
                    </a:cubicBezTo>
                    <a:lnTo>
                      <a:pt x="0" y="81749"/>
                    </a:lnTo>
                    <a:cubicBezTo>
                      <a:pt x="0" y="36600"/>
                      <a:pt x="36600" y="0"/>
                      <a:pt x="81749" y="0"/>
                    </a:cubicBezTo>
                    <a:close/>
                  </a:path>
                </a:pathLst>
              </a:custGeom>
              <a:solidFill>
                <a:srgbClr val="F5C35D"/>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txBox="1"/>
              <p:nvPr/>
            </p:nvSpPr>
            <p:spPr>
              <a:xfrm>
                <a:off x="0" y="-38100"/>
                <a:ext cx="2444065" cy="367214"/>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9" name="Google Shape;459;p30"/>
            <p:cNvSpPr txBox="1"/>
            <p:nvPr/>
          </p:nvSpPr>
          <p:spPr>
            <a:xfrm>
              <a:off x="625225" y="93655"/>
              <a:ext cx="5189430" cy="62272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Improved Thesis</a:t>
              </a:r>
              <a:endParaRPr/>
            </a:p>
          </p:txBody>
        </p:sp>
      </p:grpSp>
      <p:grpSp>
        <p:nvGrpSpPr>
          <p:cNvPr id="460" name="Google Shape;460;p30"/>
          <p:cNvGrpSpPr/>
          <p:nvPr/>
        </p:nvGrpSpPr>
        <p:grpSpPr>
          <a:xfrm>
            <a:off x="1756696" y="4107085"/>
            <a:ext cx="7075143" cy="4160615"/>
            <a:chOff x="0" y="-154047"/>
            <a:chExt cx="9433524" cy="5547487"/>
          </a:xfrm>
        </p:grpSpPr>
        <p:grpSp>
          <p:nvGrpSpPr>
            <p:cNvPr id="461" name="Google Shape;461;p30"/>
            <p:cNvGrpSpPr/>
            <p:nvPr/>
          </p:nvGrpSpPr>
          <p:grpSpPr>
            <a:xfrm>
              <a:off x="0" y="-154047"/>
              <a:ext cx="9433524" cy="5547487"/>
              <a:chOff x="0" y="-38100"/>
              <a:chExt cx="2333171" cy="1372047"/>
            </a:xfrm>
          </p:grpSpPr>
          <p:sp>
            <p:nvSpPr>
              <p:cNvPr id="462" name="Google Shape;462;p30"/>
              <p:cNvSpPr/>
              <p:nvPr/>
            </p:nvSpPr>
            <p:spPr>
              <a:xfrm>
                <a:off x="0" y="0"/>
                <a:ext cx="2333171" cy="1333947"/>
              </a:xfrm>
              <a:custGeom>
                <a:avLst/>
                <a:gdLst/>
                <a:ahLst/>
                <a:cxnLst/>
                <a:rect l="l" t="t" r="r" b="b"/>
                <a:pathLst>
                  <a:path w="2333171" h="1333947" extrusionOk="0">
                    <a:moveTo>
                      <a:pt x="26262" y="0"/>
                    </a:moveTo>
                    <a:lnTo>
                      <a:pt x="2306909" y="0"/>
                    </a:lnTo>
                    <a:cubicBezTo>
                      <a:pt x="2313874" y="0"/>
                      <a:pt x="2320554" y="2767"/>
                      <a:pt x="2325479" y="7692"/>
                    </a:cubicBezTo>
                    <a:cubicBezTo>
                      <a:pt x="2330404" y="12617"/>
                      <a:pt x="2333171" y="19297"/>
                      <a:pt x="2333171" y="26262"/>
                    </a:cubicBezTo>
                    <a:lnTo>
                      <a:pt x="2333171" y="1307685"/>
                    </a:lnTo>
                    <a:cubicBezTo>
                      <a:pt x="2333171" y="1314650"/>
                      <a:pt x="2330404" y="1321330"/>
                      <a:pt x="2325479" y="1326255"/>
                    </a:cubicBezTo>
                    <a:cubicBezTo>
                      <a:pt x="2320554" y="1331180"/>
                      <a:pt x="2313874" y="1333947"/>
                      <a:pt x="2306909" y="1333947"/>
                    </a:cubicBezTo>
                    <a:lnTo>
                      <a:pt x="26262" y="1333947"/>
                    </a:lnTo>
                    <a:cubicBezTo>
                      <a:pt x="19297" y="1333947"/>
                      <a:pt x="12617" y="1331180"/>
                      <a:pt x="7692" y="1326255"/>
                    </a:cubicBezTo>
                    <a:cubicBezTo>
                      <a:pt x="2767" y="1321330"/>
                      <a:pt x="0" y="1314650"/>
                      <a:pt x="0" y="1307685"/>
                    </a:cubicBezTo>
                    <a:lnTo>
                      <a:pt x="0" y="26262"/>
                    </a:lnTo>
                    <a:cubicBezTo>
                      <a:pt x="0" y="19297"/>
                      <a:pt x="2767" y="12617"/>
                      <a:pt x="7692" y="7692"/>
                    </a:cubicBezTo>
                    <a:cubicBezTo>
                      <a:pt x="12617" y="2767"/>
                      <a:pt x="19297" y="0"/>
                      <a:pt x="26262"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endParaRPr/>
              </a:p>
            </p:txBody>
          </p:sp>
          <p:sp>
            <p:nvSpPr>
              <p:cNvPr id="463" name="Google Shape;463;p30"/>
              <p:cNvSpPr txBox="1"/>
              <p:nvPr/>
            </p:nvSpPr>
            <p:spPr>
              <a:xfrm>
                <a:off x="0" y="-38100"/>
                <a:ext cx="2333171" cy="1372047"/>
              </a:xfrm>
              <a:prstGeom prst="rect">
                <a:avLst/>
              </a:prstGeom>
              <a:noFill/>
              <a:ln>
                <a:noFill/>
              </a:ln>
            </p:spPr>
            <p:txBody>
              <a:bodyPr spcFirstLastPara="1" wrap="square" lIns="44850" tIns="44850" rIns="44850" bIns="44850" anchor="ctr" anchorCtr="0">
                <a:noAutofit/>
              </a:bodyPr>
              <a:lstStyle/>
              <a:p>
                <a:pPr marL="0" marR="0" lvl="0" indent="0" algn="ctr" rtl="0">
                  <a:lnSpc>
                    <a:spcPct val="12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64" name="Google Shape;464;p30"/>
            <p:cNvSpPr txBox="1"/>
            <p:nvPr/>
          </p:nvSpPr>
          <p:spPr>
            <a:xfrm>
              <a:off x="826082" y="1035983"/>
              <a:ext cx="7781400" cy="33330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Technology pushes us further apart as it keeps us from spending quality time with loved ones, it can make us feel insecure or unhappy, and it can make us less active and more unhealthy.</a:t>
              </a:r>
              <a:endParaRPr/>
            </a:p>
          </p:txBody>
        </p:sp>
      </p:grpSp>
      <p:grpSp>
        <p:nvGrpSpPr>
          <p:cNvPr id="465" name="Google Shape;465;p30"/>
          <p:cNvGrpSpPr/>
          <p:nvPr/>
        </p:nvGrpSpPr>
        <p:grpSpPr>
          <a:xfrm>
            <a:off x="2879313" y="3830389"/>
            <a:ext cx="4829910" cy="725679"/>
            <a:chOff x="0" y="-100390"/>
            <a:chExt cx="6439880" cy="967573"/>
          </a:xfrm>
        </p:grpSpPr>
        <p:grpSp>
          <p:nvGrpSpPr>
            <p:cNvPr id="466" name="Google Shape;466;p30"/>
            <p:cNvGrpSpPr/>
            <p:nvPr/>
          </p:nvGrpSpPr>
          <p:grpSpPr>
            <a:xfrm>
              <a:off x="0" y="-100390"/>
              <a:ext cx="6439880" cy="967573"/>
              <a:chOff x="0" y="-38100"/>
              <a:chExt cx="2444065" cy="367214"/>
            </a:xfrm>
          </p:grpSpPr>
          <p:sp>
            <p:nvSpPr>
              <p:cNvPr id="467" name="Google Shape;467;p30"/>
              <p:cNvSpPr/>
              <p:nvPr/>
            </p:nvSpPr>
            <p:spPr>
              <a:xfrm>
                <a:off x="0" y="0"/>
                <a:ext cx="2444065" cy="329114"/>
              </a:xfrm>
              <a:custGeom>
                <a:avLst/>
                <a:gdLst/>
                <a:ahLst/>
                <a:cxnLst/>
                <a:rect l="l" t="t" r="r" b="b"/>
                <a:pathLst>
                  <a:path w="2444065" h="329114" extrusionOk="0">
                    <a:moveTo>
                      <a:pt x="81749" y="0"/>
                    </a:moveTo>
                    <a:lnTo>
                      <a:pt x="2362317" y="0"/>
                    </a:lnTo>
                    <a:cubicBezTo>
                      <a:pt x="2383998" y="0"/>
                      <a:pt x="2404791" y="8613"/>
                      <a:pt x="2420122" y="23944"/>
                    </a:cubicBezTo>
                    <a:cubicBezTo>
                      <a:pt x="2435453" y="39274"/>
                      <a:pt x="2444065" y="60067"/>
                      <a:pt x="2444065" y="81749"/>
                    </a:cubicBezTo>
                    <a:lnTo>
                      <a:pt x="2444065" y="247365"/>
                    </a:lnTo>
                    <a:cubicBezTo>
                      <a:pt x="2444065" y="269046"/>
                      <a:pt x="2435453" y="289839"/>
                      <a:pt x="2420122" y="305170"/>
                    </a:cubicBezTo>
                    <a:cubicBezTo>
                      <a:pt x="2404791" y="320501"/>
                      <a:pt x="2383998" y="329114"/>
                      <a:pt x="2362317" y="329114"/>
                    </a:cubicBezTo>
                    <a:lnTo>
                      <a:pt x="81749" y="329114"/>
                    </a:lnTo>
                    <a:cubicBezTo>
                      <a:pt x="36600" y="329114"/>
                      <a:pt x="0" y="292514"/>
                      <a:pt x="0" y="247365"/>
                    </a:cubicBezTo>
                    <a:lnTo>
                      <a:pt x="0" y="81749"/>
                    </a:lnTo>
                    <a:cubicBezTo>
                      <a:pt x="0" y="36600"/>
                      <a:pt x="36600" y="0"/>
                      <a:pt x="81749" y="0"/>
                    </a:cubicBezTo>
                    <a:close/>
                  </a:path>
                </a:pathLst>
              </a:custGeom>
              <a:solidFill>
                <a:srgbClr val="65B79D"/>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txBox="1"/>
              <p:nvPr/>
            </p:nvSpPr>
            <p:spPr>
              <a:xfrm>
                <a:off x="0" y="-38100"/>
                <a:ext cx="2444065" cy="367214"/>
              </a:xfrm>
              <a:prstGeom prst="rect">
                <a:avLst/>
              </a:prstGeom>
              <a:noFill/>
              <a:ln>
                <a:noFill/>
              </a:ln>
            </p:spPr>
            <p:txBody>
              <a:bodyPr spcFirstLastPara="1" wrap="square" lIns="28375" tIns="28375" rIns="28375" bIns="28375"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69" name="Google Shape;469;p30"/>
            <p:cNvSpPr txBox="1"/>
            <p:nvPr/>
          </p:nvSpPr>
          <p:spPr>
            <a:xfrm>
              <a:off x="625225" y="93655"/>
              <a:ext cx="5189430" cy="62272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000000"/>
                  </a:solidFill>
                  <a:latin typeface="Titillium Web"/>
                  <a:ea typeface="Titillium Web"/>
                  <a:cs typeface="Titillium Web"/>
                  <a:sym typeface="Titillium Web"/>
                </a:rPr>
                <a:t>Original Thesis</a:t>
              </a:r>
              <a:endParaRPr/>
            </a:p>
          </p:txBody>
        </p:sp>
      </p:grpSp>
      <p:sp>
        <p:nvSpPr>
          <p:cNvPr id="470" name="Google Shape;470;p30"/>
          <p:cNvSpPr/>
          <p:nvPr/>
        </p:nvSpPr>
        <p:spPr>
          <a:xfrm>
            <a:off x="15938591" y="2228671"/>
            <a:ext cx="3273578" cy="3273578"/>
          </a:xfrm>
          <a:custGeom>
            <a:avLst/>
            <a:gdLst/>
            <a:ahLst/>
            <a:cxnLst/>
            <a:rect l="l" t="t" r="r" b="b"/>
            <a:pathLst>
              <a:path w="3273578" h="3273578" extrusionOk="0">
                <a:moveTo>
                  <a:pt x="0" y="0"/>
                </a:moveTo>
                <a:lnTo>
                  <a:pt x="3273578" y="0"/>
                </a:lnTo>
                <a:lnTo>
                  <a:pt x="3273578" y="3273578"/>
                </a:lnTo>
                <a:lnTo>
                  <a:pt x="0" y="3273578"/>
                </a:lnTo>
                <a:lnTo>
                  <a:pt x="0" y="0"/>
                </a:lnTo>
                <a:close/>
              </a:path>
            </a:pathLst>
          </a:custGeom>
          <a:blipFill rotWithShape="1">
            <a:blip r:embed="rId3">
              <a:alphaModFix/>
            </a:blip>
            <a:stretch>
              <a:fillRect/>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5AEF6"/>
        </a:solidFill>
        <a:effectLst/>
      </p:bgPr>
    </p:bg>
    <p:spTree>
      <p:nvGrpSpPr>
        <p:cNvPr id="1" name="Shape 474"/>
        <p:cNvGrpSpPr/>
        <p:nvPr/>
      </p:nvGrpSpPr>
      <p:grpSpPr>
        <a:xfrm>
          <a:off x="0" y="0"/>
          <a:ext cx="0" cy="0"/>
          <a:chOff x="0" y="0"/>
          <a:chExt cx="0" cy="0"/>
        </a:xfrm>
      </p:grpSpPr>
      <p:grpSp>
        <p:nvGrpSpPr>
          <p:cNvPr id="475" name="Google Shape;475;p31"/>
          <p:cNvGrpSpPr/>
          <p:nvPr/>
        </p:nvGrpSpPr>
        <p:grpSpPr>
          <a:xfrm>
            <a:off x="416240" y="271579"/>
            <a:ext cx="17455521" cy="9599182"/>
            <a:chOff x="0" y="-38100"/>
            <a:chExt cx="4597339" cy="2528180"/>
          </a:xfrm>
        </p:grpSpPr>
        <p:sp>
          <p:nvSpPr>
            <p:cNvPr id="476" name="Google Shape;476;p31"/>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477" name="Google Shape;477;p31"/>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8" name="Google Shape;478;p31"/>
          <p:cNvGrpSpPr/>
          <p:nvPr/>
        </p:nvGrpSpPr>
        <p:grpSpPr>
          <a:xfrm>
            <a:off x="9589651" y="3770374"/>
            <a:ext cx="7405912" cy="2618516"/>
            <a:chOff x="0" y="-38100"/>
            <a:chExt cx="2208969" cy="781028"/>
          </a:xfrm>
        </p:grpSpPr>
        <p:sp>
          <p:nvSpPr>
            <p:cNvPr id="479" name="Google Shape;479;p31"/>
            <p:cNvSpPr/>
            <p:nvPr/>
          </p:nvSpPr>
          <p:spPr>
            <a:xfrm>
              <a:off x="0" y="0"/>
              <a:ext cx="2208969" cy="742928"/>
            </a:xfrm>
            <a:custGeom>
              <a:avLst/>
              <a:gdLst/>
              <a:ahLst/>
              <a:cxnLst/>
              <a:rect l="l" t="t" r="r" b="b"/>
              <a:pathLst>
                <a:path w="2208969" h="742928" extrusionOk="0">
                  <a:moveTo>
                    <a:pt x="25089" y="0"/>
                  </a:moveTo>
                  <a:lnTo>
                    <a:pt x="2183881" y="0"/>
                  </a:lnTo>
                  <a:cubicBezTo>
                    <a:pt x="2197737" y="0"/>
                    <a:pt x="2208969" y="11233"/>
                    <a:pt x="2208969" y="25089"/>
                  </a:cubicBezTo>
                  <a:lnTo>
                    <a:pt x="2208969" y="717839"/>
                  </a:lnTo>
                  <a:cubicBezTo>
                    <a:pt x="2208969" y="731695"/>
                    <a:pt x="2197737" y="742928"/>
                    <a:pt x="2183881" y="742928"/>
                  </a:cubicBezTo>
                  <a:lnTo>
                    <a:pt x="25089" y="742928"/>
                  </a:lnTo>
                  <a:cubicBezTo>
                    <a:pt x="11233" y="742928"/>
                    <a:pt x="0" y="731695"/>
                    <a:pt x="0" y="717839"/>
                  </a:cubicBezTo>
                  <a:lnTo>
                    <a:pt x="0" y="25089"/>
                  </a:lnTo>
                  <a:cubicBezTo>
                    <a:pt x="0" y="11233"/>
                    <a:pt x="11233" y="0"/>
                    <a:pt x="25089"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txBox="1"/>
            <p:nvPr/>
          </p:nvSpPr>
          <p:spPr>
            <a:xfrm>
              <a:off x="0" y="-38100"/>
              <a:ext cx="2208969"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1" name="Google Shape;481;p31"/>
          <p:cNvGrpSpPr/>
          <p:nvPr/>
        </p:nvGrpSpPr>
        <p:grpSpPr>
          <a:xfrm>
            <a:off x="9589651" y="900964"/>
            <a:ext cx="7405912" cy="2618516"/>
            <a:chOff x="0" y="-38100"/>
            <a:chExt cx="2208969" cy="781028"/>
          </a:xfrm>
        </p:grpSpPr>
        <p:sp>
          <p:nvSpPr>
            <p:cNvPr id="482" name="Google Shape;482;p31"/>
            <p:cNvSpPr/>
            <p:nvPr/>
          </p:nvSpPr>
          <p:spPr>
            <a:xfrm>
              <a:off x="0" y="0"/>
              <a:ext cx="2208969" cy="742928"/>
            </a:xfrm>
            <a:custGeom>
              <a:avLst/>
              <a:gdLst/>
              <a:ahLst/>
              <a:cxnLst/>
              <a:rect l="l" t="t" r="r" b="b"/>
              <a:pathLst>
                <a:path w="2208969" h="742928" extrusionOk="0">
                  <a:moveTo>
                    <a:pt x="25089" y="0"/>
                  </a:moveTo>
                  <a:lnTo>
                    <a:pt x="2183881" y="0"/>
                  </a:lnTo>
                  <a:cubicBezTo>
                    <a:pt x="2197737" y="0"/>
                    <a:pt x="2208969" y="11233"/>
                    <a:pt x="2208969" y="25089"/>
                  </a:cubicBezTo>
                  <a:lnTo>
                    <a:pt x="2208969" y="717839"/>
                  </a:lnTo>
                  <a:cubicBezTo>
                    <a:pt x="2208969" y="731695"/>
                    <a:pt x="2197737" y="742928"/>
                    <a:pt x="2183881" y="742928"/>
                  </a:cubicBezTo>
                  <a:lnTo>
                    <a:pt x="25089" y="742928"/>
                  </a:lnTo>
                  <a:cubicBezTo>
                    <a:pt x="11233" y="742928"/>
                    <a:pt x="0" y="731695"/>
                    <a:pt x="0" y="717839"/>
                  </a:cubicBezTo>
                  <a:lnTo>
                    <a:pt x="0" y="25089"/>
                  </a:lnTo>
                  <a:cubicBezTo>
                    <a:pt x="0" y="11233"/>
                    <a:pt x="11233" y="0"/>
                    <a:pt x="25089"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txBox="1"/>
            <p:nvPr/>
          </p:nvSpPr>
          <p:spPr>
            <a:xfrm>
              <a:off x="0" y="-38100"/>
              <a:ext cx="2208969"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4" name="Google Shape;484;p31"/>
          <p:cNvGrpSpPr/>
          <p:nvPr/>
        </p:nvGrpSpPr>
        <p:grpSpPr>
          <a:xfrm>
            <a:off x="9589651" y="6639784"/>
            <a:ext cx="7405912" cy="2618516"/>
            <a:chOff x="0" y="-38100"/>
            <a:chExt cx="2208969" cy="781028"/>
          </a:xfrm>
        </p:grpSpPr>
        <p:sp>
          <p:nvSpPr>
            <p:cNvPr id="485" name="Google Shape;485;p31"/>
            <p:cNvSpPr/>
            <p:nvPr/>
          </p:nvSpPr>
          <p:spPr>
            <a:xfrm>
              <a:off x="0" y="0"/>
              <a:ext cx="2208969" cy="742928"/>
            </a:xfrm>
            <a:custGeom>
              <a:avLst/>
              <a:gdLst/>
              <a:ahLst/>
              <a:cxnLst/>
              <a:rect l="l" t="t" r="r" b="b"/>
              <a:pathLst>
                <a:path w="2208969" h="742928" extrusionOk="0">
                  <a:moveTo>
                    <a:pt x="25089" y="0"/>
                  </a:moveTo>
                  <a:lnTo>
                    <a:pt x="2183881" y="0"/>
                  </a:lnTo>
                  <a:cubicBezTo>
                    <a:pt x="2197737" y="0"/>
                    <a:pt x="2208969" y="11233"/>
                    <a:pt x="2208969" y="25089"/>
                  </a:cubicBezTo>
                  <a:lnTo>
                    <a:pt x="2208969" y="717839"/>
                  </a:lnTo>
                  <a:cubicBezTo>
                    <a:pt x="2208969" y="731695"/>
                    <a:pt x="2197737" y="742928"/>
                    <a:pt x="2183881" y="742928"/>
                  </a:cubicBezTo>
                  <a:lnTo>
                    <a:pt x="25089" y="742928"/>
                  </a:lnTo>
                  <a:cubicBezTo>
                    <a:pt x="11233" y="742928"/>
                    <a:pt x="0" y="731695"/>
                    <a:pt x="0" y="717839"/>
                  </a:cubicBezTo>
                  <a:lnTo>
                    <a:pt x="0" y="25089"/>
                  </a:lnTo>
                  <a:cubicBezTo>
                    <a:pt x="0" y="11233"/>
                    <a:pt x="11233" y="0"/>
                    <a:pt x="25089" y="0"/>
                  </a:cubicBezTo>
                  <a:close/>
                </a:path>
              </a:pathLst>
            </a:custGeom>
            <a:solidFill>
              <a:srgbClr val="FFFFFF"/>
            </a:solid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txBox="1"/>
            <p:nvPr/>
          </p:nvSpPr>
          <p:spPr>
            <a:xfrm>
              <a:off x="0" y="-38100"/>
              <a:ext cx="2208969" cy="781028"/>
            </a:xfrm>
            <a:prstGeom prst="rect">
              <a:avLst/>
            </a:prstGeom>
            <a:noFill/>
            <a:ln>
              <a:noFill/>
            </a:ln>
          </p:spPr>
          <p:txBody>
            <a:bodyPr spcFirstLastPara="1" wrap="square" lIns="44850" tIns="44850" rIns="44850" bIns="4485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87" name="Google Shape;487;p31"/>
          <p:cNvSpPr/>
          <p:nvPr/>
        </p:nvSpPr>
        <p:spPr>
          <a:xfrm rot="-837796">
            <a:off x="2559560" y="882030"/>
            <a:ext cx="5055725" cy="5055725"/>
          </a:xfrm>
          <a:custGeom>
            <a:avLst/>
            <a:gdLst/>
            <a:ahLst/>
            <a:cxnLst/>
            <a:rect l="l" t="t" r="r" b="b"/>
            <a:pathLst>
              <a:path w="5055725" h="5055725" extrusionOk="0">
                <a:moveTo>
                  <a:pt x="0" y="0"/>
                </a:moveTo>
                <a:lnTo>
                  <a:pt x="5055725" y="0"/>
                </a:lnTo>
                <a:lnTo>
                  <a:pt x="5055725" y="5055725"/>
                </a:lnTo>
                <a:lnTo>
                  <a:pt x="0" y="5055725"/>
                </a:lnTo>
                <a:lnTo>
                  <a:pt x="0" y="0"/>
                </a:lnTo>
                <a:close/>
              </a:path>
            </a:pathLst>
          </a:custGeom>
          <a:blipFill rotWithShape="1">
            <a:blip r:embed="rId3">
              <a:alphaModFix/>
            </a:blip>
            <a:stretch>
              <a:fillRect/>
            </a:stretch>
          </a:blipFill>
          <a:ln>
            <a:noFill/>
          </a:ln>
        </p:spPr>
      </p:sp>
      <p:sp>
        <p:nvSpPr>
          <p:cNvPr id="488" name="Google Shape;488;p31"/>
          <p:cNvSpPr/>
          <p:nvPr/>
        </p:nvSpPr>
        <p:spPr>
          <a:xfrm>
            <a:off x="10117109" y="1425206"/>
            <a:ext cx="2738337" cy="1697769"/>
          </a:xfrm>
          <a:custGeom>
            <a:avLst/>
            <a:gdLst/>
            <a:ahLst/>
            <a:cxnLst/>
            <a:rect l="l" t="t" r="r" b="b"/>
            <a:pathLst>
              <a:path w="2738337" h="1697769" extrusionOk="0">
                <a:moveTo>
                  <a:pt x="0" y="0"/>
                </a:moveTo>
                <a:lnTo>
                  <a:pt x="2738336" y="0"/>
                </a:lnTo>
                <a:lnTo>
                  <a:pt x="2738336" y="1697768"/>
                </a:lnTo>
                <a:lnTo>
                  <a:pt x="0" y="1697768"/>
                </a:lnTo>
                <a:lnTo>
                  <a:pt x="0" y="0"/>
                </a:lnTo>
                <a:close/>
              </a:path>
            </a:pathLst>
          </a:custGeom>
          <a:blipFill rotWithShape="1">
            <a:blip r:embed="rId4">
              <a:alphaModFix/>
            </a:blip>
            <a:stretch>
              <a:fillRect/>
            </a:stretch>
          </a:blipFill>
          <a:ln>
            <a:noFill/>
          </a:ln>
        </p:spPr>
      </p:sp>
      <p:sp>
        <p:nvSpPr>
          <p:cNvPr id="489" name="Google Shape;489;p31"/>
          <p:cNvSpPr/>
          <p:nvPr/>
        </p:nvSpPr>
        <p:spPr>
          <a:xfrm flipH="1">
            <a:off x="10678441" y="4075287"/>
            <a:ext cx="1615673" cy="2136427"/>
          </a:xfrm>
          <a:custGeom>
            <a:avLst/>
            <a:gdLst/>
            <a:ahLst/>
            <a:cxnLst/>
            <a:rect l="l" t="t" r="r" b="b"/>
            <a:pathLst>
              <a:path w="1615673" h="2136427" extrusionOk="0">
                <a:moveTo>
                  <a:pt x="1615672" y="0"/>
                </a:moveTo>
                <a:lnTo>
                  <a:pt x="0" y="0"/>
                </a:lnTo>
                <a:lnTo>
                  <a:pt x="0" y="2136426"/>
                </a:lnTo>
                <a:lnTo>
                  <a:pt x="1615672" y="2136426"/>
                </a:lnTo>
                <a:lnTo>
                  <a:pt x="1615672" y="0"/>
                </a:lnTo>
                <a:close/>
              </a:path>
            </a:pathLst>
          </a:custGeom>
          <a:blipFill rotWithShape="1">
            <a:blip r:embed="rId5">
              <a:alphaModFix/>
            </a:blip>
            <a:stretch>
              <a:fillRect/>
            </a:stretch>
          </a:blipFill>
          <a:ln>
            <a:noFill/>
          </a:ln>
        </p:spPr>
      </p:sp>
      <p:sp>
        <p:nvSpPr>
          <p:cNvPr id="490" name="Google Shape;490;p31"/>
          <p:cNvSpPr/>
          <p:nvPr/>
        </p:nvSpPr>
        <p:spPr>
          <a:xfrm flipH="1">
            <a:off x="10397775" y="7160415"/>
            <a:ext cx="2177005" cy="1692621"/>
          </a:xfrm>
          <a:custGeom>
            <a:avLst/>
            <a:gdLst/>
            <a:ahLst/>
            <a:cxnLst/>
            <a:rect l="l" t="t" r="r" b="b"/>
            <a:pathLst>
              <a:path w="2177005" h="1692621" extrusionOk="0">
                <a:moveTo>
                  <a:pt x="2177004" y="0"/>
                </a:moveTo>
                <a:lnTo>
                  <a:pt x="0" y="0"/>
                </a:lnTo>
                <a:lnTo>
                  <a:pt x="0" y="1692621"/>
                </a:lnTo>
                <a:lnTo>
                  <a:pt x="2177004" y="1692621"/>
                </a:lnTo>
                <a:lnTo>
                  <a:pt x="2177004" y="0"/>
                </a:lnTo>
                <a:close/>
              </a:path>
            </a:pathLst>
          </a:custGeom>
          <a:blipFill rotWithShape="1">
            <a:blip r:embed="rId6">
              <a:alphaModFix/>
            </a:blip>
            <a:stretch>
              <a:fillRect/>
            </a:stretch>
          </a:blipFill>
          <a:ln>
            <a:noFill/>
          </a:ln>
        </p:spPr>
      </p:sp>
      <p:sp>
        <p:nvSpPr>
          <p:cNvPr id="491" name="Google Shape;491;p31"/>
          <p:cNvSpPr txBox="1"/>
          <p:nvPr/>
        </p:nvSpPr>
        <p:spPr>
          <a:xfrm>
            <a:off x="13292607" y="1509550"/>
            <a:ext cx="3168228" cy="147193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The definition and purpose of a thesis statement.</a:t>
            </a:r>
            <a:endParaRPr/>
          </a:p>
        </p:txBody>
      </p:sp>
      <p:sp>
        <p:nvSpPr>
          <p:cNvPr id="492" name="Google Shape;492;p31"/>
          <p:cNvSpPr txBox="1"/>
          <p:nvPr/>
        </p:nvSpPr>
        <p:spPr>
          <a:xfrm>
            <a:off x="13292607" y="4378960"/>
            <a:ext cx="3168228" cy="147193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How to construct clear and effective arguments.</a:t>
            </a:r>
            <a:endParaRPr/>
          </a:p>
        </p:txBody>
      </p:sp>
      <p:sp>
        <p:nvSpPr>
          <p:cNvPr id="493" name="Google Shape;493;p31"/>
          <p:cNvSpPr txBox="1"/>
          <p:nvPr/>
        </p:nvSpPr>
        <p:spPr>
          <a:xfrm>
            <a:off x="13292607" y="7248370"/>
            <a:ext cx="3168228" cy="147193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How to maintain a formal writing style in your writing.</a:t>
            </a:r>
            <a:endParaRPr/>
          </a:p>
        </p:txBody>
      </p:sp>
      <p:sp>
        <p:nvSpPr>
          <p:cNvPr id="494" name="Google Shape;494;p31"/>
          <p:cNvSpPr txBox="1"/>
          <p:nvPr/>
        </p:nvSpPr>
        <p:spPr>
          <a:xfrm>
            <a:off x="1297544" y="4979059"/>
            <a:ext cx="7579800" cy="2363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676" b="1" i="0" u="none" strike="noStrike" cap="none">
                <a:solidFill>
                  <a:srgbClr val="B59AED"/>
                </a:solidFill>
                <a:latin typeface="Titillium Web"/>
                <a:ea typeface="Titillium Web"/>
                <a:cs typeface="Titillium Web"/>
                <a:sym typeface="Titillium Web"/>
              </a:rPr>
              <a:t>THANK YOU</a:t>
            </a:r>
            <a:endParaRPr/>
          </a:p>
          <a:p>
            <a:pPr marL="0" marR="0" lvl="0" indent="0" algn="l" rtl="0">
              <a:lnSpc>
                <a:spcPct val="100000"/>
              </a:lnSpc>
              <a:spcBef>
                <a:spcPts val="0"/>
              </a:spcBef>
              <a:spcAft>
                <a:spcPts val="0"/>
              </a:spcAft>
              <a:buNone/>
            </a:pPr>
            <a:r>
              <a:rPr lang="en-US" sz="7676" b="1" i="0" u="none" strike="noStrike" cap="none">
                <a:solidFill>
                  <a:srgbClr val="B59AED"/>
                </a:solidFill>
                <a:latin typeface="Titillium Web"/>
                <a:ea typeface="Titillium Web"/>
                <a:cs typeface="Titillium Web"/>
                <a:sym typeface="Titillium Web"/>
              </a:rPr>
              <a:t>FOR LISTENING!</a:t>
            </a:r>
            <a:endParaRPr/>
          </a:p>
        </p:txBody>
      </p:sp>
      <p:sp>
        <p:nvSpPr>
          <p:cNvPr id="495" name="Google Shape;495;p31"/>
          <p:cNvSpPr txBox="1"/>
          <p:nvPr/>
        </p:nvSpPr>
        <p:spPr>
          <a:xfrm>
            <a:off x="1297544" y="7741321"/>
            <a:ext cx="5320965" cy="136461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Today, you have learned how to write a thesis statement and should now understand . . . </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499"/>
        <p:cNvGrpSpPr/>
        <p:nvPr/>
      </p:nvGrpSpPr>
      <p:grpSpPr>
        <a:xfrm>
          <a:off x="0" y="0"/>
          <a:ext cx="0" cy="0"/>
          <a:chOff x="0" y="0"/>
          <a:chExt cx="0" cy="0"/>
        </a:xfrm>
      </p:grpSpPr>
      <p:grpSp>
        <p:nvGrpSpPr>
          <p:cNvPr id="500" name="Google Shape;500;p32"/>
          <p:cNvGrpSpPr/>
          <p:nvPr/>
        </p:nvGrpSpPr>
        <p:grpSpPr>
          <a:xfrm>
            <a:off x="416240" y="271579"/>
            <a:ext cx="17455521" cy="9599182"/>
            <a:chOff x="0" y="-38100"/>
            <a:chExt cx="4597339" cy="2528180"/>
          </a:xfrm>
        </p:grpSpPr>
        <p:sp>
          <p:nvSpPr>
            <p:cNvPr id="501" name="Google Shape;501;p32"/>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502" name="Google Shape;502;p32"/>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03" name="Google Shape;503;p32"/>
          <p:cNvSpPr/>
          <p:nvPr/>
        </p:nvSpPr>
        <p:spPr>
          <a:xfrm>
            <a:off x="13650408" y="6928323"/>
            <a:ext cx="859552" cy="859552"/>
          </a:xfrm>
          <a:custGeom>
            <a:avLst/>
            <a:gdLst/>
            <a:ahLst/>
            <a:cxnLst/>
            <a:rect l="l" t="t" r="r" b="b"/>
            <a:pathLst>
              <a:path w="859552" h="859552" extrusionOk="0">
                <a:moveTo>
                  <a:pt x="0" y="0"/>
                </a:moveTo>
                <a:lnTo>
                  <a:pt x="859552" y="0"/>
                </a:lnTo>
                <a:lnTo>
                  <a:pt x="859552" y="859553"/>
                </a:lnTo>
                <a:lnTo>
                  <a:pt x="0" y="859553"/>
                </a:lnTo>
                <a:lnTo>
                  <a:pt x="0" y="0"/>
                </a:lnTo>
                <a:close/>
              </a:path>
            </a:pathLst>
          </a:custGeom>
          <a:blipFill rotWithShape="1">
            <a:blip r:embed="rId3">
              <a:alphaModFix/>
            </a:blip>
            <a:stretch>
              <a:fillRect/>
            </a:stretch>
          </a:blipFill>
          <a:ln>
            <a:noFill/>
          </a:ln>
        </p:spPr>
      </p:sp>
      <p:sp>
        <p:nvSpPr>
          <p:cNvPr id="504" name="Google Shape;504;p32"/>
          <p:cNvSpPr/>
          <p:nvPr/>
        </p:nvSpPr>
        <p:spPr>
          <a:xfrm>
            <a:off x="11005354" y="3121758"/>
            <a:ext cx="1784065" cy="1674791"/>
          </a:xfrm>
          <a:custGeom>
            <a:avLst/>
            <a:gdLst/>
            <a:ahLst/>
            <a:cxnLst/>
            <a:rect l="l" t="t" r="r" b="b"/>
            <a:pathLst>
              <a:path w="1784065" h="1674791" extrusionOk="0">
                <a:moveTo>
                  <a:pt x="0" y="0"/>
                </a:moveTo>
                <a:lnTo>
                  <a:pt x="1784065" y="0"/>
                </a:lnTo>
                <a:lnTo>
                  <a:pt x="1784065" y="1674791"/>
                </a:lnTo>
                <a:lnTo>
                  <a:pt x="0" y="1674791"/>
                </a:lnTo>
                <a:lnTo>
                  <a:pt x="0" y="0"/>
                </a:lnTo>
                <a:close/>
              </a:path>
            </a:pathLst>
          </a:custGeom>
          <a:blipFill rotWithShape="1">
            <a:blip r:embed="rId4">
              <a:alphaModFix/>
            </a:blip>
            <a:stretch>
              <a:fillRect/>
            </a:stretch>
          </a:blipFill>
          <a:ln>
            <a:noFill/>
          </a:ln>
        </p:spPr>
      </p:sp>
      <p:sp>
        <p:nvSpPr>
          <p:cNvPr id="505" name="Google Shape;505;p32"/>
          <p:cNvSpPr/>
          <p:nvPr/>
        </p:nvSpPr>
        <p:spPr>
          <a:xfrm>
            <a:off x="16319525" y="991043"/>
            <a:ext cx="939775" cy="1884260"/>
          </a:xfrm>
          <a:custGeom>
            <a:avLst/>
            <a:gdLst/>
            <a:ahLst/>
            <a:cxnLst/>
            <a:rect l="l" t="t" r="r" b="b"/>
            <a:pathLst>
              <a:path w="939775" h="1884260" extrusionOk="0">
                <a:moveTo>
                  <a:pt x="0" y="0"/>
                </a:moveTo>
                <a:lnTo>
                  <a:pt x="939775" y="0"/>
                </a:lnTo>
                <a:lnTo>
                  <a:pt x="939775" y="1884260"/>
                </a:lnTo>
                <a:lnTo>
                  <a:pt x="0" y="1884260"/>
                </a:lnTo>
                <a:lnTo>
                  <a:pt x="0" y="0"/>
                </a:lnTo>
                <a:close/>
              </a:path>
            </a:pathLst>
          </a:custGeom>
          <a:blipFill rotWithShape="1">
            <a:blip r:embed="rId5">
              <a:alphaModFix/>
            </a:blip>
            <a:stretch>
              <a:fillRect/>
            </a:stretch>
          </a:blipFill>
          <a:ln>
            <a:noFill/>
          </a:ln>
        </p:spPr>
      </p:sp>
      <p:sp>
        <p:nvSpPr>
          <p:cNvPr id="506" name="Google Shape;506;p32"/>
          <p:cNvSpPr/>
          <p:nvPr/>
        </p:nvSpPr>
        <p:spPr>
          <a:xfrm>
            <a:off x="10750691" y="6793141"/>
            <a:ext cx="921087" cy="1129916"/>
          </a:xfrm>
          <a:custGeom>
            <a:avLst/>
            <a:gdLst/>
            <a:ahLst/>
            <a:cxnLst/>
            <a:rect l="l" t="t" r="r" b="b"/>
            <a:pathLst>
              <a:path w="921087" h="1129916" extrusionOk="0">
                <a:moveTo>
                  <a:pt x="0" y="0"/>
                </a:moveTo>
                <a:lnTo>
                  <a:pt x="921087" y="0"/>
                </a:lnTo>
                <a:lnTo>
                  <a:pt x="921087" y="1129916"/>
                </a:lnTo>
                <a:lnTo>
                  <a:pt x="0" y="1129916"/>
                </a:lnTo>
                <a:lnTo>
                  <a:pt x="0" y="0"/>
                </a:lnTo>
                <a:close/>
              </a:path>
            </a:pathLst>
          </a:custGeom>
          <a:blipFill rotWithShape="1">
            <a:blip r:embed="rId6">
              <a:alphaModFix/>
            </a:blip>
            <a:stretch>
              <a:fillRect/>
            </a:stretch>
          </a:blipFill>
          <a:ln>
            <a:noFill/>
          </a:ln>
        </p:spPr>
      </p:sp>
      <p:sp>
        <p:nvSpPr>
          <p:cNvPr id="507" name="Google Shape;507;p32"/>
          <p:cNvSpPr/>
          <p:nvPr/>
        </p:nvSpPr>
        <p:spPr>
          <a:xfrm>
            <a:off x="13320771" y="3164002"/>
            <a:ext cx="1115199" cy="1590302"/>
          </a:xfrm>
          <a:custGeom>
            <a:avLst/>
            <a:gdLst/>
            <a:ahLst/>
            <a:cxnLst/>
            <a:rect l="l" t="t" r="r" b="b"/>
            <a:pathLst>
              <a:path w="1115199" h="1590302" extrusionOk="0">
                <a:moveTo>
                  <a:pt x="0" y="0"/>
                </a:moveTo>
                <a:lnTo>
                  <a:pt x="1115199" y="0"/>
                </a:lnTo>
                <a:lnTo>
                  <a:pt x="1115199" y="1590302"/>
                </a:lnTo>
                <a:lnTo>
                  <a:pt x="0" y="1590302"/>
                </a:lnTo>
                <a:lnTo>
                  <a:pt x="0" y="0"/>
                </a:lnTo>
                <a:close/>
              </a:path>
            </a:pathLst>
          </a:custGeom>
          <a:blipFill rotWithShape="1">
            <a:blip r:embed="rId7">
              <a:alphaModFix/>
            </a:blip>
            <a:stretch>
              <a:fillRect/>
            </a:stretch>
          </a:blipFill>
          <a:ln>
            <a:noFill/>
          </a:ln>
        </p:spPr>
      </p:sp>
      <p:sp>
        <p:nvSpPr>
          <p:cNvPr id="508" name="Google Shape;508;p32"/>
          <p:cNvSpPr/>
          <p:nvPr/>
        </p:nvSpPr>
        <p:spPr>
          <a:xfrm>
            <a:off x="5919653" y="6909848"/>
            <a:ext cx="1153528" cy="896503"/>
          </a:xfrm>
          <a:custGeom>
            <a:avLst/>
            <a:gdLst/>
            <a:ahLst/>
            <a:cxnLst/>
            <a:rect l="l" t="t" r="r" b="b"/>
            <a:pathLst>
              <a:path w="1153528" h="896503" extrusionOk="0">
                <a:moveTo>
                  <a:pt x="0" y="0"/>
                </a:moveTo>
                <a:lnTo>
                  <a:pt x="1153528" y="0"/>
                </a:lnTo>
                <a:lnTo>
                  <a:pt x="1153528" y="896503"/>
                </a:lnTo>
                <a:lnTo>
                  <a:pt x="0" y="896503"/>
                </a:lnTo>
                <a:lnTo>
                  <a:pt x="0" y="0"/>
                </a:lnTo>
                <a:close/>
              </a:path>
            </a:pathLst>
          </a:custGeom>
          <a:blipFill rotWithShape="1">
            <a:blip r:embed="rId8">
              <a:alphaModFix/>
            </a:blip>
            <a:stretch>
              <a:fillRect/>
            </a:stretch>
          </a:blipFill>
          <a:ln>
            <a:noFill/>
          </a:ln>
        </p:spPr>
      </p:sp>
      <p:sp>
        <p:nvSpPr>
          <p:cNvPr id="509" name="Google Shape;509;p32"/>
          <p:cNvSpPr/>
          <p:nvPr/>
        </p:nvSpPr>
        <p:spPr>
          <a:xfrm>
            <a:off x="14970629" y="5454211"/>
            <a:ext cx="1063404" cy="857370"/>
          </a:xfrm>
          <a:custGeom>
            <a:avLst/>
            <a:gdLst/>
            <a:ahLst/>
            <a:cxnLst/>
            <a:rect l="l" t="t" r="r" b="b"/>
            <a:pathLst>
              <a:path w="1063404" h="857370" extrusionOk="0">
                <a:moveTo>
                  <a:pt x="0" y="0"/>
                </a:moveTo>
                <a:lnTo>
                  <a:pt x="1063405" y="0"/>
                </a:lnTo>
                <a:lnTo>
                  <a:pt x="1063405" y="857370"/>
                </a:lnTo>
                <a:lnTo>
                  <a:pt x="0" y="857370"/>
                </a:lnTo>
                <a:lnTo>
                  <a:pt x="0" y="0"/>
                </a:lnTo>
                <a:close/>
              </a:path>
            </a:pathLst>
          </a:custGeom>
          <a:blipFill rotWithShape="1">
            <a:blip r:embed="rId9">
              <a:alphaModFix/>
            </a:blip>
            <a:stretch>
              <a:fillRect/>
            </a:stretch>
          </a:blipFill>
          <a:ln>
            <a:noFill/>
          </a:ln>
        </p:spPr>
      </p:sp>
      <p:sp>
        <p:nvSpPr>
          <p:cNvPr id="510" name="Google Shape;510;p32"/>
          <p:cNvSpPr/>
          <p:nvPr/>
        </p:nvSpPr>
        <p:spPr>
          <a:xfrm>
            <a:off x="8504923" y="3071836"/>
            <a:ext cx="1969080" cy="1774634"/>
          </a:xfrm>
          <a:custGeom>
            <a:avLst/>
            <a:gdLst/>
            <a:ahLst/>
            <a:cxnLst/>
            <a:rect l="l" t="t" r="r" b="b"/>
            <a:pathLst>
              <a:path w="1969080" h="1774634" extrusionOk="0">
                <a:moveTo>
                  <a:pt x="0" y="0"/>
                </a:moveTo>
                <a:lnTo>
                  <a:pt x="1969080" y="0"/>
                </a:lnTo>
                <a:lnTo>
                  <a:pt x="1969080" y="1774634"/>
                </a:lnTo>
                <a:lnTo>
                  <a:pt x="0" y="1774634"/>
                </a:lnTo>
                <a:lnTo>
                  <a:pt x="0" y="0"/>
                </a:lnTo>
                <a:close/>
              </a:path>
            </a:pathLst>
          </a:custGeom>
          <a:blipFill rotWithShape="1">
            <a:blip r:embed="rId10">
              <a:alphaModFix/>
            </a:blip>
            <a:stretch>
              <a:fillRect/>
            </a:stretch>
          </a:blipFill>
          <a:ln>
            <a:noFill/>
          </a:ln>
        </p:spPr>
      </p:sp>
      <p:sp>
        <p:nvSpPr>
          <p:cNvPr id="511" name="Google Shape;511;p32"/>
          <p:cNvSpPr/>
          <p:nvPr/>
        </p:nvSpPr>
        <p:spPr>
          <a:xfrm rot="10800000">
            <a:off x="15051024" y="7111921"/>
            <a:ext cx="1989390" cy="492357"/>
          </a:xfrm>
          <a:custGeom>
            <a:avLst/>
            <a:gdLst/>
            <a:ahLst/>
            <a:cxnLst/>
            <a:rect l="l" t="t" r="r" b="b"/>
            <a:pathLst>
              <a:path w="1989390" h="492357" extrusionOk="0">
                <a:moveTo>
                  <a:pt x="0" y="0"/>
                </a:moveTo>
                <a:lnTo>
                  <a:pt x="1989390" y="0"/>
                </a:lnTo>
                <a:lnTo>
                  <a:pt x="1989390" y="492357"/>
                </a:lnTo>
                <a:lnTo>
                  <a:pt x="0" y="492357"/>
                </a:lnTo>
                <a:lnTo>
                  <a:pt x="0" y="0"/>
                </a:lnTo>
                <a:close/>
              </a:path>
            </a:pathLst>
          </a:custGeom>
          <a:blipFill rotWithShape="1">
            <a:blip r:embed="rId11">
              <a:alphaModFix/>
            </a:blip>
            <a:stretch>
              <a:fillRect/>
            </a:stretch>
          </a:blipFill>
          <a:ln>
            <a:noFill/>
          </a:ln>
        </p:spPr>
      </p:sp>
      <p:sp>
        <p:nvSpPr>
          <p:cNvPr id="512" name="Google Shape;512;p32"/>
          <p:cNvSpPr/>
          <p:nvPr/>
        </p:nvSpPr>
        <p:spPr>
          <a:xfrm>
            <a:off x="14937930" y="991043"/>
            <a:ext cx="740000" cy="1884260"/>
          </a:xfrm>
          <a:custGeom>
            <a:avLst/>
            <a:gdLst/>
            <a:ahLst/>
            <a:cxnLst/>
            <a:rect l="l" t="t" r="r" b="b"/>
            <a:pathLst>
              <a:path w="740000" h="1884260" extrusionOk="0">
                <a:moveTo>
                  <a:pt x="0" y="0"/>
                </a:moveTo>
                <a:lnTo>
                  <a:pt x="740000" y="0"/>
                </a:lnTo>
                <a:lnTo>
                  <a:pt x="740000" y="1884260"/>
                </a:lnTo>
                <a:lnTo>
                  <a:pt x="0" y="1884260"/>
                </a:lnTo>
                <a:lnTo>
                  <a:pt x="0" y="0"/>
                </a:lnTo>
                <a:close/>
              </a:path>
            </a:pathLst>
          </a:custGeom>
          <a:blipFill rotWithShape="1">
            <a:blip r:embed="rId12">
              <a:alphaModFix/>
            </a:blip>
            <a:stretch>
              <a:fillRect/>
            </a:stretch>
          </a:blipFill>
          <a:ln>
            <a:noFill/>
          </a:ln>
        </p:spPr>
      </p:sp>
      <p:sp>
        <p:nvSpPr>
          <p:cNvPr id="513" name="Google Shape;513;p32"/>
          <p:cNvSpPr/>
          <p:nvPr/>
        </p:nvSpPr>
        <p:spPr>
          <a:xfrm>
            <a:off x="7981402" y="5526937"/>
            <a:ext cx="1139069" cy="711918"/>
          </a:xfrm>
          <a:custGeom>
            <a:avLst/>
            <a:gdLst/>
            <a:ahLst/>
            <a:cxnLst/>
            <a:rect l="l" t="t" r="r" b="b"/>
            <a:pathLst>
              <a:path w="1139069" h="711918" extrusionOk="0">
                <a:moveTo>
                  <a:pt x="0" y="0"/>
                </a:moveTo>
                <a:lnTo>
                  <a:pt x="1139069" y="0"/>
                </a:lnTo>
                <a:lnTo>
                  <a:pt x="1139069" y="711918"/>
                </a:lnTo>
                <a:lnTo>
                  <a:pt x="0" y="711918"/>
                </a:lnTo>
                <a:lnTo>
                  <a:pt x="0" y="0"/>
                </a:lnTo>
                <a:close/>
              </a:path>
            </a:pathLst>
          </a:custGeom>
          <a:blipFill rotWithShape="1">
            <a:blip r:embed="rId13">
              <a:alphaModFix/>
            </a:blip>
            <a:stretch>
              <a:fillRect/>
            </a:stretch>
          </a:blipFill>
          <a:ln>
            <a:noFill/>
          </a:ln>
        </p:spPr>
      </p:sp>
      <p:sp>
        <p:nvSpPr>
          <p:cNvPr id="514" name="Google Shape;514;p32"/>
          <p:cNvSpPr/>
          <p:nvPr/>
        </p:nvSpPr>
        <p:spPr>
          <a:xfrm>
            <a:off x="5808379" y="5253638"/>
            <a:ext cx="814889" cy="1258516"/>
          </a:xfrm>
          <a:custGeom>
            <a:avLst/>
            <a:gdLst/>
            <a:ahLst/>
            <a:cxnLst/>
            <a:rect l="l" t="t" r="r" b="b"/>
            <a:pathLst>
              <a:path w="814889" h="1258516" extrusionOk="0">
                <a:moveTo>
                  <a:pt x="0" y="0"/>
                </a:moveTo>
                <a:lnTo>
                  <a:pt x="814889" y="0"/>
                </a:lnTo>
                <a:lnTo>
                  <a:pt x="814889" y="1258516"/>
                </a:lnTo>
                <a:lnTo>
                  <a:pt x="0" y="1258516"/>
                </a:lnTo>
                <a:lnTo>
                  <a:pt x="0" y="0"/>
                </a:lnTo>
                <a:close/>
              </a:path>
            </a:pathLst>
          </a:custGeom>
          <a:blipFill rotWithShape="1">
            <a:blip r:embed="rId14">
              <a:alphaModFix/>
            </a:blip>
            <a:stretch>
              <a:fillRect/>
            </a:stretch>
          </a:blipFill>
          <a:ln>
            <a:noFill/>
          </a:ln>
        </p:spPr>
      </p:sp>
      <p:sp>
        <p:nvSpPr>
          <p:cNvPr id="515" name="Google Shape;515;p32"/>
          <p:cNvSpPr/>
          <p:nvPr/>
        </p:nvSpPr>
        <p:spPr>
          <a:xfrm>
            <a:off x="7004010" y="5290357"/>
            <a:ext cx="759931" cy="1185077"/>
          </a:xfrm>
          <a:custGeom>
            <a:avLst/>
            <a:gdLst/>
            <a:ahLst/>
            <a:cxnLst/>
            <a:rect l="l" t="t" r="r" b="b"/>
            <a:pathLst>
              <a:path w="759931" h="1185077" extrusionOk="0">
                <a:moveTo>
                  <a:pt x="0" y="0"/>
                </a:moveTo>
                <a:lnTo>
                  <a:pt x="759930" y="0"/>
                </a:lnTo>
                <a:lnTo>
                  <a:pt x="759930" y="1185077"/>
                </a:lnTo>
                <a:lnTo>
                  <a:pt x="0" y="1185077"/>
                </a:lnTo>
                <a:lnTo>
                  <a:pt x="0" y="0"/>
                </a:lnTo>
                <a:close/>
              </a:path>
            </a:pathLst>
          </a:custGeom>
          <a:blipFill rotWithShape="1">
            <a:blip r:embed="rId15">
              <a:alphaModFix/>
            </a:blip>
            <a:stretch>
              <a:fillRect/>
            </a:stretch>
          </a:blipFill>
          <a:ln>
            <a:noFill/>
          </a:ln>
        </p:spPr>
      </p:sp>
      <p:sp>
        <p:nvSpPr>
          <p:cNvPr id="516" name="Google Shape;516;p32"/>
          <p:cNvSpPr/>
          <p:nvPr/>
        </p:nvSpPr>
        <p:spPr>
          <a:xfrm>
            <a:off x="9378742" y="5389561"/>
            <a:ext cx="1201423" cy="986669"/>
          </a:xfrm>
          <a:custGeom>
            <a:avLst/>
            <a:gdLst/>
            <a:ahLst/>
            <a:cxnLst/>
            <a:rect l="l" t="t" r="r" b="b"/>
            <a:pathLst>
              <a:path w="1201423" h="986669" extrusionOk="0">
                <a:moveTo>
                  <a:pt x="0" y="0"/>
                </a:moveTo>
                <a:lnTo>
                  <a:pt x="1201423" y="0"/>
                </a:lnTo>
                <a:lnTo>
                  <a:pt x="1201423" y="986669"/>
                </a:lnTo>
                <a:lnTo>
                  <a:pt x="0" y="986669"/>
                </a:lnTo>
                <a:lnTo>
                  <a:pt x="0" y="0"/>
                </a:lnTo>
                <a:close/>
              </a:path>
            </a:pathLst>
          </a:custGeom>
          <a:blipFill rotWithShape="1">
            <a:blip r:embed="rId16">
              <a:alphaModFix/>
            </a:blip>
            <a:stretch>
              <a:fillRect/>
            </a:stretch>
          </a:blipFill>
          <a:ln>
            <a:noFill/>
          </a:ln>
        </p:spPr>
      </p:sp>
      <p:sp>
        <p:nvSpPr>
          <p:cNvPr id="517" name="Google Shape;517;p32"/>
          <p:cNvSpPr/>
          <p:nvPr/>
        </p:nvSpPr>
        <p:spPr>
          <a:xfrm>
            <a:off x="7614244" y="7022830"/>
            <a:ext cx="2595383" cy="670540"/>
          </a:xfrm>
          <a:custGeom>
            <a:avLst/>
            <a:gdLst/>
            <a:ahLst/>
            <a:cxnLst/>
            <a:rect l="l" t="t" r="r" b="b"/>
            <a:pathLst>
              <a:path w="2595383" h="670540" extrusionOk="0">
                <a:moveTo>
                  <a:pt x="0" y="0"/>
                </a:moveTo>
                <a:lnTo>
                  <a:pt x="2595384" y="0"/>
                </a:lnTo>
                <a:lnTo>
                  <a:pt x="2595384" y="670539"/>
                </a:lnTo>
                <a:lnTo>
                  <a:pt x="0" y="670539"/>
                </a:lnTo>
                <a:lnTo>
                  <a:pt x="0" y="0"/>
                </a:lnTo>
                <a:close/>
              </a:path>
            </a:pathLst>
          </a:custGeom>
          <a:blipFill rotWithShape="1">
            <a:blip r:embed="rId17">
              <a:alphaModFix/>
            </a:blip>
            <a:stretch>
              <a:fillRect/>
            </a:stretch>
          </a:blipFill>
          <a:ln>
            <a:noFill/>
          </a:ln>
        </p:spPr>
      </p:sp>
      <p:sp>
        <p:nvSpPr>
          <p:cNvPr id="518" name="Google Shape;518;p32"/>
          <p:cNvSpPr/>
          <p:nvPr/>
        </p:nvSpPr>
        <p:spPr>
          <a:xfrm flipH="1">
            <a:off x="8622997" y="1174769"/>
            <a:ext cx="1342374" cy="1516807"/>
          </a:xfrm>
          <a:custGeom>
            <a:avLst/>
            <a:gdLst/>
            <a:ahLst/>
            <a:cxnLst/>
            <a:rect l="l" t="t" r="r" b="b"/>
            <a:pathLst>
              <a:path w="1342374" h="1516807" extrusionOk="0">
                <a:moveTo>
                  <a:pt x="1342374" y="0"/>
                </a:moveTo>
                <a:lnTo>
                  <a:pt x="0" y="0"/>
                </a:lnTo>
                <a:lnTo>
                  <a:pt x="0" y="1516807"/>
                </a:lnTo>
                <a:lnTo>
                  <a:pt x="1342374" y="1516807"/>
                </a:lnTo>
                <a:lnTo>
                  <a:pt x="1342374" y="0"/>
                </a:lnTo>
                <a:close/>
              </a:path>
            </a:pathLst>
          </a:custGeom>
          <a:blipFill rotWithShape="1">
            <a:blip r:embed="rId18">
              <a:alphaModFix/>
            </a:blip>
            <a:stretch>
              <a:fillRect/>
            </a:stretch>
          </a:blipFill>
          <a:ln>
            <a:noFill/>
          </a:ln>
        </p:spPr>
      </p:sp>
      <p:sp>
        <p:nvSpPr>
          <p:cNvPr id="519" name="Google Shape;519;p32"/>
          <p:cNvSpPr/>
          <p:nvPr/>
        </p:nvSpPr>
        <p:spPr>
          <a:xfrm>
            <a:off x="16319525" y="5370130"/>
            <a:ext cx="844781" cy="1025531"/>
          </a:xfrm>
          <a:custGeom>
            <a:avLst/>
            <a:gdLst/>
            <a:ahLst/>
            <a:cxnLst/>
            <a:rect l="l" t="t" r="r" b="b"/>
            <a:pathLst>
              <a:path w="844781" h="1025531" extrusionOk="0">
                <a:moveTo>
                  <a:pt x="0" y="0"/>
                </a:moveTo>
                <a:lnTo>
                  <a:pt x="844782" y="0"/>
                </a:lnTo>
                <a:lnTo>
                  <a:pt x="844782" y="1025531"/>
                </a:lnTo>
                <a:lnTo>
                  <a:pt x="0" y="1025531"/>
                </a:lnTo>
                <a:lnTo>
                  <a:pt x="0" y="0"/>
                </a:lnTo>
                <a:close/>
              </a:path>
            </a:pathLst>
          </a:custGeom>
          <a:blipFill rotWithShape="1">
            <a:blip r:embed="rId19">
              <a:alphaModFix/>
            </a:blip>
            <a:stretch>
              <a:fillRect/>
            </a:stretch>
          </a:blipFill>
          <a:ln>
            <a:noFill/>
          </a:ln>
        </p:spPr>
      </p:sp>
      <p:sp>
        <p:nvSpPr>
          <p:cNvPr id="520" name="Google Shape;520;p32"/>
          <p:cNvSpPr/>
          <p:nvPr/>
        </p:nvSpPr>
        <p:spPr>
          <a:xfrm flipH="1">
            <a:off x="13058887" y="901966"/>
            <a:ext cx="1237448" cy="2062414"/>
          </a:xfrm>
          <a:custGeom>
            <a:avLst/>
            <a:gdLst/>
            <a:ahLst/>
            <a:cxnLst/>
            <a:rect l="l" t="t" r="r" b="b"/>
            <a:pathLst>
              <a:path w="1237448" h="2062414" extrusionOk="0">
                <a:moveTo>
                  <a:pt x="1237448" y="0"/>
                </a:moveTo>
                <a:lnTo>
                  <a:pt x="0" y="0"/>
                </a:lnTo>
                <a:lnTo>
                  <a:pt x="0" y="2062414"/>
                </a:lnTo>
                <a:lnTo>
                  <a:pt x="1237448" y="2062414"/>
                </a:lnTo>
                <a:lnTo>
                  <a:pt x="1237448" y="0"/>
                </a:lnTo>
                <a:close/>
              </a:path>
            </a:pathLst>
          </a:custGeom>
          <a:blipFill rotWithShape="1">
            <a:blip r:embed="rId20">
              <a:alphaModFix/>
            </a:blip>
            <a:stretch>
              <a:fillRect/>
            </a:stretch>
          </a:blipFill>
          <a:ln>
            <a:noFill/>
          </a:ln>
        </p:spPr>
      </p:sp>
      <p:sp>
        <p:nvSpPr>
          <p:cNvPr id="521" name="Google Shape;521;p32"/>
          <p:cNvSpPr/>
          <p:nvPr/>
        </p:nvSpPr>
        <p:spPr>
          <a:xfrm>
            <a:off x="7119085" y="8113558"/>
            <a:ext cx="1198836" cy="1114917"/>
          </a:xfrm>
          <a:custGeom>
            <a:avLst/>
            <a:gdLst/>
            <a:ahLst/>
            <a:cxnLst/>
            <a:rect l="l" t="t" r="r" b="b"/>
            <a:pathLst>
              <a:path w="1198836" h="1114917" extrusionOk="0">
                <a:moveTo>
                  <a:pt x="0" y="0"/>
                </a:moveTo>
                <a:lnTo>
                  <a:pt x="1198836" y="0"/>
                </a:lnTo>
                <a:lnTo>
                  <a:pt x="1198836" y="1114917"/>
                </a:lnTo>
                <a:lnTo>
                  <a:pt x="0" y="1114917"/>
                </a:lnTo>
                <a:lnTo>
                  <a:pt x="0" y="0"/>
                </a:lnTo>
                <a:close/>
              </a:path>
            </a:pathLst>
          </a:custGeom>
          <a:blipFill rotWithShape="1">
            <a:blip r:embed="rId21">
              <a:alphaModFix/>
            </a:blip>
            <a:stretch>
              <a:fillRect/>
            </a:stretch>
          </a:blipFill>
          <a:ln>
            <a:noFill/>
          </a:ln>
        </p:spPr>
      </p:sp>
      <p:sp>
        <p:nvSpPr>
          <p:cNvPr id="522" name="Google Shape;522;p32"/>
          <p:cNvSpPr/>
          <p:nvPr/>
        </p:nvSpPr>
        <p:spPr>
          <a:xfrm>
            <a:off x="8725633" y="8056407"/>
            <a:ext cx="1494490" cy="1229218"/>
          </a:xfrm>
          <a:custGeom>
            <a:avLst/>
            <a:gdLst/>
            <a:ahLst/>
            <a:cxnLst/>
            <a:rect l="l" t="t" r="r" b="b"/>
            <a:pathLst>
              <a:path w="1494490" h="1229218" extrusionOk="0">
                <a:moveTo>
                  <a:pt x="0" y="0"/>
                </a:moveTo>
                <a:lnTo>
                  <a:pt x="1494490" y="0"/>
                </a:lnTo>
                <a:lnTo>
                  <a:pt x="1494490" y="1229218"/>
                </a:lnTo>
                <a:lnTo>
                  <a:pt x="0" y="1229218"/>
                </a:lnTo>
                <a:lnTo>
                  <a:pt x="0" y="0"/>
                </a:lnTo>
                <a:close/>
              </a:path>
            </a:pathLst>
          </a:custGeom>
          <a:blipFill rotWithShape="1">
            <a:blip r:embed="rId22">
              <a:alphaModFix/>
            </a:blip>
            <a:stretch>
              <a:fillRect/>
            </a:stretch>
          </a:blipFill>
          <a:ln>
            <a:noFill/>
          </a:ln>
        </p:spPr>
      </p:sp>
      <p:sp>
        <p:nvSpPr>
          <p:cNvPr id="523" name="Google Shape;523;p32"/>
          <p:cNvSpPr/>
          <p:nvPr/>
        </p:nvSpPr>
        <p:spPr>
          <a:xfrm>
            <a:off x="10627836" y="8123669"/>
            <a:ext cx="1258270" cy="1094695"/>
          </a:xfrm>
          <a:custGeom>
            <a:avLst/>
            <a:gdLst/>
            <a:ahLst/>
            <a:cxnLst/>
            <a:rect l="l" t="t" r="r" b="b"/>
            <a:pathLst>
              <a:path w="1258270" h="1094695" extrusionOk="0">
                <a:moveTo>
                  <a:pt x="0" y="0"/>
                </a:moveTo>
                <a:lnTo>
                  <a:pt x="1258270" y="0"/>
                </a:lnTo>
                <a:lnTo>
                  <a:pt x="1258270" y="1094695"/>
                </a:lnTo>
                <a:lnTo>
                  <a:pt x="0" y="1094695"/>
                </a:lnTo>
                <a:lnTo>
                  <a:pt x="0" y="0"/>
                </a:lnTo>
                <a:close/>
              </a:path>
            </a:pathLst>
          </a:custGeom>
          <a:blipFill rotWithShape="1">
            <a:blip r:embed="rId23">
              <a:alphaModFix/>
            </a:blip>
            <a:stretch>
              <a:fillRect/>
            </a:stretch>
          </a:blipFill>
          <a:ln>
            <a:noFill/>
          </a:ln>
        </p:spPr>
      </p:sp>
      <p:sp>
        <p:nvSpPr>
          <p:cNvPr id="524" name="Google Shape;524;p32"/>
          <p:cNvSpPr/>
          <p:nvPr/>
        </p:nvSpPr>
        <p:spPr>
          <a:xfrm>
            <a:off x="5786143" y="8239050"/>
            <a:ext cx="925229" cy="863932"/>
          </a:xfrm>
          <a:custGeom>
            <a:avLst/>
            <a:gdLst/>
            <a:ahLst/>
            <a:cxnLst/>
            <a:rect l="l" t="t" r="r" b="b"/>
            <a:pathLst>
              <a:path w="925229" h="863932" extrusionOk="0">
                <a:moveTo>
                  <a:pt x="0" y="0"/>
                </a:moveTo>
                <a:lnTo>
                  <a:pt x="925229" y="0"/>
                </a:lnTo>
                <a:lnTo>
                  <a:pt x="925229" y="863933"/>
                </a:lnTo>
                <a:lnTo>
                  <a:pt x="0" y="863933"/>
                </a:lnTo>
                <a:lnTo>
                  <a:pt x="0" y="0"/>
                </a:lnTo>
                <a:close/>
              </a:path>
            </a:pathLst>
          </a:custGeom>
          <a:blipFill rotWithShape="1">
            <a:blip r:embed="rId24">
              <a:alphaModFix/>
            </a:blip>
            <a:stretch>
              <a:fillRect/>
            </a:stretch>
          </a:blipFill>
          <a:ln>
            <a:noFill/>
          </a:ln>
        </p:spPr>
      </p:sp>
      <p:sp>
        <p:nvSpPr>
          <p:cNvPr id="525" name="Google Shape;525;p32"/>
          <p:cNvSpPr/>
          <p:nvPr/>
        </p:nvSpPr>
        <p:spPr>
          <a:xfrm>
            <a:off x="15957855" y="8163055"/>
            <a:ext cx="1029019" cy="1015922"/>
          </a:xfrm>
          <a:custGeom>
            <a:avLst/>
            <a:gdLst/>
            <a:ahLst/>
            <a:cxnLst/>
            <a:rect l="l" t="t" r="r" b="b"/>
            <a:pathLst>
              <a:path w="1029019" h="1015922" extrusionOk="0">
                <a:moveTo>
                  <a:pt x="0" y="0"/>
                </a:moveTo>
                <a:lnTo>
                  <a:pt x="1029019" y="0"/>
                </a:lnTo>
                <a:lnTo>
                  <a:pt x="1029019" y="1015923"/>
                </a:lnTo>
                <a:lnTo>
                  <a:pt x="0" y="1015923"/>
                </a:lnTo>
                <a:lnTo>
                  <a:pt x="0" y="0"/>
                </a:lnTo>
                <a:close/>
              </a:path>
            </a:pathLst>
          </a:custGeom>
          <a:blipFill rotWithShape="1">
            <a:blip r:embed="rId25">
              <a:alphaModFix/>
            </a:blip>
            <a:stretch>
              <a:fillRect/>
            </a:stretch>
          </a:blipFill>
          <a:ln>
            <a:noFill/>
          </a:ln>
        </p:spPr>
      </p:sp>
      <p:sp>
        <p:nvSpPr>
          <p:cNvPr id="526" name="Google Shape;526;p32"/>
          <p:cNvSpPr/>
          <p:nvPr/>
        </p:nvSpPr>
        <p:spPr>
          <a:xfrm>
            <a:off x="12293819" y="8163055"/>
            <a:ext cx="703757" cy="1015922"/>
          </a:xfrm>
          <a:custGeom>
            <a:avLst/>
            <a:gdLst/>
            <a:ahLst/>
            <a:cxnLst/>
            <a:rect l="l" t="t" r="r" b="b"/>
            <a:pathLst>
              <a:path w="703757" h="1015922" extrusionOk="0">
                <a:moveTo>
                  <a:pt x="0" y="0"/>
                </a:moveTo>
                <a:lnTo>
                  <a:pt x="703757" y="0"/>
                </a:lnTo>
                <a:lnTo>
                  <a:pt x="703757" y="1015923"/>
                </a:lnTo>
                <a:lnTo>
                  <a:pt x="0" y="1015923"/>
                </a:lnTo>
                <a:lnTo>
                  <a:pt x="0" y="0"/>
                </a:lnTo>
                <a:close/>
              </a:path>
            </a:pathLst>
          </a:custGeom>
          <a:blipFill rotWithShape="1">
            <a:blip r:embed="rId26">
              <a:alphaModFix/>
            </a:blip>
            <a:stretch>
              <a:fillRect/>
            </a:stretch>
          </a:blipFill>
          <a:ln>
            <a:noFill/>
          </a:ln>
        </p:spPr>
      </p:sp>
      <p:sp>
        <p:nvSpPr>
          <p:cNvPr id="527" name="Google Shape;527;p32"/>
          <p:cNvSpPr/>
          <p:nvPr/>
        </p:nvSpPr>
        <p:spPr>
          <a:xfrm>
            <a:off x="14669907" y="8193571"/>
            <a:ext cx="880235" cy="954890"/>
          </a:xfrm>
          <a:custGeom>
            <a:avLst/>
            <a:gdLst/>
            <a:ahLst/>
            <a:cxnLst/>
            <a:rect l="l" t="t" r="r" b="b"/>
            <a:pathLst>
              <a:path w="880235" h="954890" extrusionOk="0">
                <a:moveTo>
                  <a:pt x="0" y="0"/>
                </a:moveTo>
                <a:lnTo>
                  <a:pt x="880235" y="0"/>
                </a:lnTo>
                <a:lnTo>
                  <a:pt x="880235" y="954891"/>
                </a:lnTo>
                <a:lnTo>
                  <a:pt x="0" y="954891"/>
                </a:lnTo>
                <a:lnTo>
                  <a:pt x="0" y="0"/>
                </a:lnTo>
                <a:close/>
              </a:path>
            </a:pathLst>
          </a:custGeom>
          <a:blipFill rotWithShape="1">
            <a:blip r:embed="rId27">
              <a:alphaModFix/>
            </a:blip>
            <a:stretch>
              <a:fillRect/>
            </a:stretch>
          </a:blipFill>
          <a:ln>
            <a:noFill/>
          </a:ln>
        </p:spPr>
      </p:sp>
      <p:sp>
        <p:nvSpPr>
          <p:cNvPr id="528" name="Google Shape;528;p32"/>
          <p:cNvSpPr/>
          <p:nvPr/>
        </p:nvSpPr>
        <p:spPr>
          <a:xfrm>
            <a:off x="13405289" y="8199718"/>
            <a:ext cx="856905" cy="942596"/>
          </a:xfrm>
          <a:custGeom>
            <a:avLst/>
            <a:gdLst/>
            <a:ahLst/>
            <a:cxnLst/>
            <a:rect l="l" t="t" r="r" b="b"/>
            <a:pathLst>
              <a:path w="856905" h="942596" extrusionOk="0">
                <a:moveTo>
                  <a:pt x="0" y="0"/>
                </a:moveTo>
                <a:lnTo>
                  <a:pt x="856905" y="0"/>
                </a:lnTo>
                <a:lnTo>
                  <a:pt x="856905" y="942596"/>
                </a:lnTo>
                <a:lnTo>
                  <a:pt x="0" y="942596"/>
                </a:lnTo>
                <a:lnTo>
                  <a:pt x="0" y="0"/>
                </a:lnTo>
                <a:close/>
              </a:path>
            </a:pathLst>
          </a:custGeom>
          <a:blipFill rotWithShape="1">
            <a:blip r:embed="rId28">
              <a:alphaModFix/>
            </a:blip>
            <a:stretch>
              <a:fillRect/>
            </a:stretch>
          </a:blipFill>
          <a:ln>
            <a:noFill/>
          </a:ln>
        </p:spPr>
      </p:sp>
      <p:sp>
        <p:nvSpPr>
          <p:cNvPr id="529" name="Google Shape;529;p32"/>
          <p:cNvSpPr/>
          <p:nvPr/>
        </p:nvSpPr>
        <p:spPr>
          <a:xfrm>
            <a:off x="12212842" y="6909848"/>
            <a:ext cx="896503" cy="896503"/>
          </a:xfrm>
          <a:custGeom>
            <a:avLst/>
            <a:gdLst/>
            <a:ahLst/>
            <a:cxnLst/>
            <a:rect l="l" t="t" r="r" b="b"/>
            <a:pathLst>
              <a:path w="896503" h="896503" extrusionOk="0">
                <a:moveTo>
                  <a:pt x="0" y="0"/>
                </a:moveTo>
                <a:lnTo>
                  <a:pt x="896503" y="0"/>
                </a:lnTo>
                <a:lnTo>
                  <a:pt x="896503" y="896503"/>
                </a:lnTo>
                <a:lnTo>
                  <a:pt x="0" y="896503"/>
                </a:lnTo>
                <a:lnTo>
                  <a:pt x="0" y="0"/>
                </a:lnTo>
                <a:close/>
              </a:path>
            </a:pathLst>
          </a:custGeom>
          <a:blipFill rotWithShape="1">
            <a:blip r:embed="rId29">
              <a:alphaModFix/>
            </a:blip>
            <a:stretch>
              <a:fillRect/>
            </a:stretch>
          </a:blipFill>
          <a:ln>
            <a:noFill/>
          </a:ln>
        </p:spPr>
      </p:sp>
      <p:sp>
        <p:nvSpPr>
          <p:cNvPr id="530" name="Google Shape;530;p32"/>
          <p:cNvSpPr/>
          <p:nvPr/>
        </p:nvSpPr>
        <p:spPr>
          <a:xfrm>
            <a:off x="10865657" y="5460664"/>
            <a:ext cx="1362037" cy="844463"/>
          </a:xfrm>
          <a:custGeom>
            <a:avLst/>
            <a:gdLst/>
            <a:ahLst/>
            <a:cxnLst/>
            <a:rect l="l" t="t" r="r" b="b"/>
            <a:pathLst>
              <a:path w="1362037" h="844463" extrusionOk="0">
                <a:moveTo>
                  <a:pt x="0" y="0"/>
                </a:moveTo>
                <a:lnTo>
                  <a:pt x="1362037" y="0"/>
                </a:lnTo>
                <a:lnTo>
                  <a:pt x="1362037" y="844463"/>
                </a:lnTo>
                <a:lnTo>
                  <a:pt x="0" y="844463"/>
                </a:lnTo>
                <a:lnTo>
                  <a:pt x="0" y="0"/>
                </a:lnTo>
                <a:close/>
              </a:path>
            </a:pathLst>
          </a:custGeom>
          <a:blipFill rotWithShape="1">
            <a:blip r:embed="rId30">
              <a:alphaModFix/>
            </a:blip>
            <a:stretch>
              <a:fillRect/>
            </a:stretch>
          </a:blipFill>
          <a:ln>
            <a:noFill/>
          </a:ln>
        </p:spPr>
      </p:sp>
      <p:sp>
        <p:nvSpPr>
          <p:cNvPr id="531" name="Google Shape;531;p32"/>
          <p:cNvSpPr/>
          <p:nvPr/>
        </p:nvSpPr>
        <p:spPr>
          <a:xfrm flipH="1">
            <a:off x="12513185" y="5351571"/>
            <a:ext cx="803629" cy="1062650"/>
          </a:xfrm>
          <a:custGeom>
            <a:avLst/>
            <a:gdLst/>
            <a:ahLst/>
            <a:cxnLst/>
            <a:rect l="l" t="t" r="r" b="b"/>
            <a:pathLst>
              <a:path w="803629" h="1062650" extrusionOk="0">
                <a:moveTo>
                  <a:pt x="803629" y="0"/>
                </a:moveTo>
                <a:lnTo>
                  <a:pt x="0" y="0"/>
                </a:lnTo>
                <a:lnTo>
                  <a:pt x="0" y="1062650"/>
                </a:lnTo>
                <a:lnTo>
                  <a:pt x="803629" y="1062650"/>
                </a:lnTo>
                <a:lnTo>
                  <a:pt x="803629" y="0"/>
                </a:lnTo>
                <a:close/>
              </a:path>
            </a:pathLst>
          </a:custGeom>
          <a:blipFill rotWithShape="1">
            <a:blip r:embed="rId31">
              <a:alphaModFix/>
            </a:blip>
            <a:stretch>
              <a:fillRect/>
            </a:stretch>
          </a:blipFill>
          <a:ln>
            <a:noFill/>
          </a:ln>
        </p:spPr>
      </p:sp>
      <p:sp>
        <p:nvSpPr>
          <p:cNvPr id="532" name="Google Shape;532;p32"/>
          <p:cNvSpPr/>
          <p:nvPr/>
        </p:nvSpPr>
        <p:spPr>
          <a:xfrm flipH="1">
            <a:off x="13602305" y="5461945"/>
            <a:ext cx="1082833" cy="841902"/>
          </a:xfrm>
          <a:custGeom>
            <a:avLst/>
            <a:gdLst/>
            <a:ahLst/>
            <a:cxnLst/>
            <a:rect l="l" t="t" r="r" b="b"/>
            <a:pathLst>
              <a:path w="1082833" h="841902" extrusionOk="0">
                <a:moveTo>
                  <a:pt x="1082833" y="0"/>
                </a:moveTo>
                <a:lnTo>
                  <a:pt x="0" y="0"/>
                </a:lnTo>
                <a:lnTo>
                  <a:pt x="0" y="841902"/>
                </a:lnTo>
                <a:lnTo>
                  <a:pt x="1082833" y="841902"/>
                </a:lnTo>
                <a:lnTo>
                  <a:pt x="1082833" y="0"/>
                </a:lnTo>
                <a:close/>
              </a:path>
            </a:pathLst>
          </a:custGeom>
          <a:blipFill rotWithShape="1">
            <a:blip r:embed="rId32">
              <a:alphaModFix/>
            </a:blip>
            <a:stretch>
              <a:fillRect/>
            </a:stretch>
          </a:blipFill>
          <a:ln>
            <a:noFill/>
          </a:ln>
        </p:spPr>
      </p:sp>
      <p:sp>
        <p:nvSpPr>
          <p:cNvPr id="533" name="Google Shape;533;p32"/>
          <p:cNvSpPr/>
          <p:nvPr/>
        </p:nvSpPr>
        <p:spPr>
          <a:xfrm flipH="1">
            <a:off x="5786143" y="3171679"/>
            <a:ext cx="2187428" cy="1574948"/>
          </a:xfrm>
          <a:custGeom>
            <a:avLst/>
            <a:gdLst/>
            <a:ahLst/>
            <a:cxnLst/>
            <a:rect l="l" t="t" r="r" b="b"/>
            <a:pathLst>
              <a:path w="2187428" h="1574948" extrusionOk="0">
                <a:moveTo>
                  <a:pt x="2187429" y="0"/>
                </a:moveTo>
                <a:lnTo>
                  <a:pt x="0" y="0"/>
                </a:lnTo>
                <a:lnTo>
                  <a:pt x="0" y="1574948"/>
                </a:lnTo>
                <a:lnTo>
                  <a:pt x="2187429" y="1574948"/>
                </a:lnTo>
                <a:lnTo>
                  <a:pt x="2187429" y="0"/>
                </a:lnTo>
                <a:close/>
              </a:path>
            </a:pathLst>
          </a:custGeom>
          <a:blipFill rotWithShape="1">
            <a:blip r:embed="rId33">
              <a:alphaModFix/>
            </a:blip>
            <a:stretch>
              <a:fillRect/>
            </a:stretch>
          </a:blipFill>
          <a:ln>
            <a:noFill/>
          </a:ln>
        </p:spPr>
      </p:sp>
      <p:sp>
        <p:nvSpPr>
          <p:cNvPr id="534" name="Google Shape;534;p32"/>
          <p:cNvSpPr/>
          <p:nvPr/>
        </p:nvSpPr>
        <p:spPr>
          <a:xfrm flipH="1">
            <a:off x="10606966" y="1097029"/>
            <a:ext cx="1810325" cy="1672288"/>
          </a:xfrm>
          <a:custGeom>
            <a:avLst/>
            <a:gdLst/>
            <a:ahLst/>
            <a:cxnLst/>
            <a:rect l="l" t="t" r="r" b="b"/>
            <a:pathLst>
              <a:path w="1810325" h="1672288" extrusionOk="0">
                <a:moveTo>
                  <a:pt x="1810326" y="0"/>
                </a:moveTo>
                <a:lnTo>
                  <a:pt x="0" y="0"/>
                </a:lnTo>
                <a:lnTo>
                  <a:pt x="0" y="1672288"/>
                </a:lnTo>
                <a:lnTo>
                  <a:pt x="1810326" y="1672288"/>
                </a:lnTo>
                <a:lnTo>
                  <a:pt x="1810326" y="0"/>
                </a:lnTo>
                <a:close/>
              </a:path>
            </a:pathLst>
          </a:custGeom>
          <a:blipFill rotWithShape="1">
            <a:blip r:embed="rId34">
              <a:alphaModFix/>
            </a:blip>
            <a:stretch>
              <a:fillRect/>
            </a:stretch>
          </a:blipFill>
          <a:ln>
            <a:noFill/>
          </a:ln>
        </p:spPr>
      </p:sp>
      <p:sp>
        <p:nvSpPr>
          <p:cNvPr id="535" name="Google Shape;535;p32"/>
          <p:cNvSpPr/>
          <p:nvPr/>
        </p:nvSpPr>
        <p:spPr>
          <a:xfrm>
            <a:off x="5705990" y="1079893"/>
            <a:ext cx="2275412" cy="1706559"/>
          </a:xfrm>
          <a:custGeom>
            <a:avLst/>
            <a:gdLst/>
            <a:ahLst/>
            <a:cxnLst/>
            <a:rect l="l" t="t" r="r" b="b"/>
            <a:pathLst>
              <a:path w="2275412" h="1706559" extrusionOk="0">
                <a:moveTo>
                  <a:pt x="0" y="0"/>
                </a:moveTo>
                <a:lnTo>
                  <a:pt x="2275412" y="0"/>
                </a:lnTo>
                <a:lnTo>
                  <a:pt x="2275412" y="1706559"/>
                </a:lnTo>
                <a:lnTo>
                  <a:pt x="0" y="1706559"/>
                </a:lnTo>
                <a:lnTo>
                  <a:pt x="0" y="0"/>
                </a:lnTo>
                <a:close/>
              </a:path>
            </a:pathLst>
          </a:custGeom>
          <a:blipFill rotWithShape="1">
            <a:blip r:embed="rId35">
              <a:alphaModFix/>
            </a:blip>
            <a:stretch>
              <a:fillRect/>
            </a:stretch>
          </a:blipFill>
          <a:ln>
            <a:noFill/>
          </a:ln>
        </p:spPr>
      </p:sp>
      <p:sp>
        <p:nvSpPr>
          <p:cNvPr id="536" name="Google Shape;536;p32"/>
          <p:cNvSpPr txBox="1"/>
          <p:nvPr/>
        </p:nvSpPr>
        <p:spPr>
          <a:xfrm>
            <a:off x="1228374" y="4552626"/>
            <a:ext cx="4260000" cy="4590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This presentation template</a:t>
            </a:r>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uses the following free fonts:</a:t>
            </a:r>
            <a:endParaRPr/>
          </a:p>
          <a:p>
            <a:pPr marL="0" marR="0" lvl="0" indent="0" algn="l" rtl="0">
              <a:lnSpc>
                <a:spcPct val="120000"/>
              </a:lnSpc>
              <a:spcBef>
                <a:spcPts val="0"/>
              </a:spcBef>
              <a:spcAft>
                <a:spcPts val="0"/>
              </a:spcAft>
              <a:buNone/>
            </a:pPr>
            <a:endParaRPr sz="2100" b="0" i="0" u="none" strike="noStrike" cap="none">
              <a:solidFill>
                <a:srgbClr val="000000"/>
              </a:solidFill>
              <a:latin typeface="Titillium Web"/>
              <a:ea typeface="Titillium Web"/>
              <a:cs typeface="Titillium Web"/>
              <a:sym typeface="Titillium Web"/>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Titles: Titillium Web</a:t>
            </a:r>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Headers: Titillium Web</a:t>
            </a:r>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Body Copy: Titillium Web</a:t>
            </a:r>
            <a:endParaRPr/>
          </a:p>
          <a:p>
            <a:pPr marL="0" marR="0" lvl="0" indent="0" algn="l" rtl="0">
              <a:lnSpc>
                <a:spcPct val="120000"/>
              </a:lnSpc>
              <a:spcBef>
                <a:spcPts val="0"/>
              </a:spcBef>
              <a:spcAft>
                <a:spcPts val="0"/>
              </a:spcAft>
              <a:buNone/>
            </a:pPr>
            <a:endParaRPr sz="2100" b="0" i="0" u="none" strike="noStrike" cap="none">
              <a:solidFill>
                <a:srgbClr val="000000"/>
              </a:solidFill>
              <a:latin typeface="Titillium Web"/>
              <a:ea typeface="Titillium Web"/>
              <a:cs typeface="Titillium Web"/>
              <a:sym typeface="Titillium Web"/>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You can find these fonts</a:t>
            </a:r>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online too. Happy designing! </a:t>
            </a:r>
            <a:endParaRPr/>
          </a:p>
          <a:p>
            <a:pPr marL="0" marR="0" lvl="0" indent="0" algn="l" rtl="0">
              <a:lnSpc>
                <a:spcPct val="120000"/>
              </a:lnSpc>
              <a:spcBef>
                <a:spcPts val="0"/>
              </a:spcBef>
              <a:spcAft>
                <a:spcPts val="0"/>
              </a:spcAft>
              <a:buNone/>
            </a:pPr>
            <a:endParaRPr sz="2100" b="0" i="0" u="none" strike="noStrike" cap="none">
              <a:solidFill>
                <a:srgbClr val="000000"/>
              </a:solidFill>
              <a:latin typeface="Titillium Web"/>
              <a:ea typeface="Titillium Web"/>
              <a:cs typeface="Titillium Web"/>
              <a:sym typeface="Titillium Web"/>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Don't forget to delete this</a:t>
            </a:r>
            <a:endParaRPr/>
          </a:p>
          <a:p>
            <a:pPr marL="0" marR="0" lvl="0" indent="0" algn="l" rtl="0">
              <a:lnSpc>
                <a:spcPct val="120000"/>
              </a:lnSpc>
              <a:spcBef>
                <a:spcPts val="0"/>
              </a:spcBef>
              <a:spcAft>
                <a:spcPts val="0"/>
              </a:spcAft>
              <a:buNone/>
            </a:pPr>
            <a:r>
              <a:rPr lang="en-US" sz="2100" b="0" i="0" u="none" strike="noStrike" cap="none">
                <a:solidFill>
                  <a:srgbClr val="000000"/>
                </a:solidFill>
                <a:latin typeface="Titillium Web"/>
                <a:ea typeface="Titillium Web"/>
                <a:cs typeface="Titillium Web"/>
                <a:sym typeface="Titillium Web"/>
              </a:rPr>
              <a:t>page before presenting. </a:t>
            </a:r>
            <a:endParaRPr/>
          </a:p>
        </p:txBody>
      </p:sp>
      <p:sp>
        <p:nvSpPr>
          <p:cNvPr id="537" name="Google Shape;537;p32"/>
          <p:cNvSpPr txBox="1"/>
          <p:nvPr/>
        </p:nvSpPr>
        <p:spPr>
          <a:xfrm>
            <a:off x="1228374" y="3437169"/>
            <a:ext cx="3999900" cy="711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100" b="1" i="0" u="none" strike="noStrike" cap="none">
                <a:solidFill>
                  <a:srgbClr val="000000"/>
                </a:solidFill>
                <a:latin typeface="Titillium Web"/>
                <a:ea typeface="Titillium Web"/>
                <a:cs typeface="Titillium Web"/>
                <a:sym typeface="Titillium Web"/>
              </a:rPr>
              <a:t>Use these design resources</a:t>
            </a:r>
            <a:endParaRPr/>
          </a:p>
          <a:p>
            <a:pPr marL="0" marR="0" lvl="0" indent="0" algn="l" rtl="0">
              <a:lnSpc>
                <a:spcPct val="120000"/>
              </a:lnSpc>
              <a:spcBef>
                <a:spcPts val="0"/>
              </a:spcBef>
              <a:spcAft>
                <a:spcPts val="0"/>
              </a:spcAft>
              <a:buNone/>
            </a:pPr>
            <a:r>
              <a:rPr lang="en-US" sz="2100" b="1" i="0" u="none" strike="noStrike" cap="none">
                <a:solidFill>
                  <a:srgbClr val="000000"/>
                </a:solidFill>
                <a:latin typeface="Titillium Web"/>
                <a:ea typeface="Titillium Web"/>
                <a:cs typeface="Titillium Web"/>
                <a:sym typeface="Titillium Web"/>
              </a:rPr>
              <a:t>in your Canva Presentation.</a:t>
            </a:r>
            <a:endParaRPr/>
          </a:p>
        </p:txBody>
      </p:sp>
      <p:sp>
        <p:nvSpPr>
          <p:cNvPr id="538" name="Google Shape;538;p32"/>
          <p:cNvSpPr txBox="1"/>
          <p:nvPr/>
        </p:nvSpPr>
        <p:spPr>
          <a:xfrm>
            <a:off x="1228374" y="1070591"/>
            <a:ext cx="3732300" cy="18795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5815" b="1" i="0" u="none" strike="noStrike" cap="none">
                <a:solidFill>
                  <a:srgbClr val="65B79D"/>
                </a:solidFill>
                <a:latin typeface="Titillium Web"/>
                <a:ea typeface="Titillium Web"/>
                <a:cs typeface="Titillium Web"/>
                <a:sym typeface="Titillium Web"/>
              </a:rPr>
              <a:t>RESOURCE</a:t>
            </a:r>
            <a:endParaRPr/>
          </a:p>
          <a:p>
            <a:pPr marL="0" marR="0" lvl="0" indent="0" algn="l" rtl="0">
              <a:lnSpc>
                <a:spcPct val="110000"/>
              </a:lnSpc>
              <a:spcBef>
                <a:spcPts val="0"/>
              </a:spcBef>
              <a:spcAft>
                <a:spcPts val="0"/>
              </a:spcAft>
              <a:buNone/>
            </a:pPr>
            <a:r>
              <a:rPr lang="en-US" sz="5815" b="1" i="0" u="none" strike="noStrike" cap="none">
                <a:solidFill>
                  <a:srgbClr val="65B79D"/>
                </a:solidFill>
                <a:latin typeface="Titillium Web"/>
                <a:ea typeface="Titillium Web"/>
                <a:cs typeface="Titillium Web"/>
                <a:sym typeface="Titillium Web"/>
              </a:rPr>
              <a:t>PAGE</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C35D"/>
        </a:solidFill>
        <a:effectLst/>
      </p:bgPr>
    </p:bg>
    <p:spTree>
      <p:nvGrpSpPr>
        <p:cNvPr id="1" name="Shape 542"/>
        <p:cNvGrpSpPr/>
        <p:nvPr/>
      </p:nvGrpSpPr>
      <p:grpSpPr>
        <a:xfrm>
          <a:off x="0" y="0"/>
          <a:ext cx="0" cy="0"/>
          <a:chOff x="0" y="0"/>
          <a:chExt cx="0" cy="0"/>
        </a:xfrm>
      </p:grpSpPr>
      <p:sp>
        <p:nvSpPr>
          <p:cNvPr id="543" name="Google Shape;543;p33"/>
          <p:cNvSpPr/>
          <p:nvPr/>
        </p:nvSpPr>
        <p:spPr>
          <a:xfrm>
            <a:off x="416240" y="416240"/>
            <a:ext cx="17455521" cy="9454521"/>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pic>
        <p:nvPicPr>
          <p:cNvPr id="544" name="Google Shape;544;p33"/>
          <p:cNvPicPr preferRelativeResize="0"/>
          <p:nvPr/>
        </p:nvPicPr>
        <p:blipFill>
          <a:blip r:embed="rId3">
            <a:alphaModFix/>
          </a:blip>
          <a:stretch>
            <a:fillRect/>
          </a:stretch>
        </p:blipFill>
        <p:spPr>
          <a:xfrm>
            <a:off x="6981050" y="1274950"/>
            <a:ext cx="4300749" cy="1081475"/>
          </a:xfrm>
          <a:prstGeom prst="rect">
            <a:avLst/>
          </a:prstGeom>
          <a:noFill/>
          <a:ln>
            <a:noFill/>
          </a:ln>
        </p:spPr>
      </p:pic>
      <p:pic>
        <p:nvPicPr>
          <p:cNvPr id="545" name="Google Shape;545;p33"/>
          <p:cNvPicPr preferRelativeResize="0"/>
          <p:nvPr/>
        </p:nvPicPr>
        <p:blipFill>
          <a:blip r:embed="rId4">
            <a:alphaModFix/>
          </a:blip>
          <a:stretch>
            <a:fillRect/>
          </a:stretch>
        </p:blipFill>
        <p:spPr>
          <a:xfrm>
            <a:off x="6256280" y="1305575"/>
            <a:ext cx="12160771" cy="8758801"/>
          </a:xfrm>
          <a:prstGeom prst="rect">
            <a:avLst/>
          </a:prstGeom>
          <a:noFill/>
          <a:ln>
            <a:noFill/>
          </a:ln>
        </p:spPr>
      </p:pic>
      <p:sp>
        <p:nvSpPr>
          <p:cNvPr id="546" name="Google Shape;546;p33"/>
          <p:cNvSpPr txBox="1"/>
          <p:nvPr/>
        </p:nvSpPr>
        <p:spPr>
          <a:xfrm>
            <a:off x="1234660" y="989282"/>
            <a:ext cx="6500611" cy="1500404"/>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9869" b="1" i="0" u="none" strike="noStrike" cap="none">
                <a:solidFill>
                  <a:srgbClr val="F2BB29"/>
                </a:solidFill>
                <a:latin typeface="Titillium Web"/>
                <a:ea typeface="Titillium Web"/>
                <a:cs typeface="Titillium Web"/>
                <a:sym typeface="Titillium Web"/>
              </a:rPr>
              <a:t>CREDITS</a:t>
            </a:r>
            <a:endParaRPr/>
          </a:p>
        </p:txBody>
      </p:sp>
      <p:sp>
        <p:nvSpPr>
          <p:cNvPr id="547" name="Google Shape;547;p33"/>
          <p:cNvSpPr txBox="1"/>
          <p:nvPr/>
        </p:nvSpPr>
        <p:spPr>
          <a:xfrm>
            <a:off x="1234660" y="4972171"/>
            <a:ext cx="4793400" cy="23727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534" b="0" i="0" u="none" strike="noStrike" cap="none">
                <a:solidFill>
                  <a:srgbClr val="000000"/>
                </a:solidFill>
                <a:latin typeface="Teko"/>
                <a:ea typeface="Teko"/>
                <a:cs typeface="Teko"/>
                <a:sym typeface="Teko"/>
              </a:rPr>
              <a:t>This presentation template is free for everyone to use thanks to the following:</a:t>
            </a:r>
            <a:endParaRPr/>
          </a:p>
        </p:txBody>
      </p:sp>
      <p:sp>
        <p:nvSpPr>
          <p:cNvPr id="548" name="Google Shape;548;p33"/>
          <p:cNvSpPr txBox="1"/>
          <p:nvPr/>
        </p:nvSpPr>
        <p:spPr>
          <a:xfrm>
            <a:off x="6426113" y="4612922"/>
            <a:ext cx="5435775" cy="833970"/>
          </a:xfrm>
          <a:prstGeom prst="rect">
            <a:avLst/>
          </a:prstGeom>
          <a:noFill/>
          <a:ln>
            <a:noFill/>
          </a:ln>
        </p:spPr>
        <p:txBody>
          <a:bodyPr spcFirstLastPara="1" wrap="square" lIns="0" tIns="0" rIns="0" bIns="0" anchor="t" anchorCtr="0">
            <a:spAutoFit/>
          </a:bodyPr>
          <a:lstStyle/>
          <a:p>
            <a:pPr marL="0" marR="0" lvl="0" indent="0" algn="ctr" rtl="0">
              <a:lnSpc>
                <a:spcPct val="139991"/>
              </a:lnSpc>
              <a:spcBef>
                <a:spcPts val="0"/>
              </a:spcBef>
              <a:spcAft>
                <a:spcPts val="0"/>
              </a:spcAft>
              <a:buNone/>
            </a:pPr>
            <a:r>
              <a:rPr lang="en-US" sz="4916" b="1" i="0" u="none" strike="noStrike" cap="none">
                <a:solidFill>
                  <a:srgbClr val="65B79D"/>
                </a:solidFill>
                <a:latin typeface="Teko"/>
                <a:ea typeface="Teko"/>
                <a:cs typeface="Teko"/>
                <a:sym typeface="Teko"/>
              </a:rPr>
              <a:t>SLIDESCARNIVAL</a:t>
            </a:r>
            <a:endParaRPr/>
          </a:p>
        </p:txBody>
      </p:sp>
      <p:sp>
        <p:nvSpPr>
          <p:cNvPr id="549" name="Google Shape;549;p33"/>
          <p:cNvSpPr txBox="1"/>
          <p:nvPr/>
        </p:nvSpPr>
        <p:spPr>
          <a:xfrm>
            <a:off x="6426113" y="6075888"/>
            <a:ext cx="5435775" cy="833970"/>
          </a:xfrm>
          <a:prstGeom prst="rect">
            <a:avLst/>
          </a:prstGeom>
          <a:noFill/>
          <a:ln>
            <a:noFill/>
          </a:ln>
        </p:spPr>
        <p:txBody>
          <a:bodyPr spcFirstLastPara="1" wrap="square" lIns="0" tIns="0" rIns="0" bIns="0" anchor="t" anchorCtr="0">
            <a:spAutoFit/>
          </a:bodyPr>
          <a:lstStyle/>
          <a:p>
            <a:pPr marL="0" marR="0" lvl="0" indent="0" algn="ctr" rtl="0">
              <a:lnSpc>
                <a:spcPct val="139991"/>
              </a:lnSpc>
              <a:spcBef>
                <a:spcPts val="0"/>
              </a:spcBef>
              <a:spcAft>
                <a:spcPts val="0"/>
              </a:spcAft>
              <a:buNone/>
            </a:pPr>
            <a:r>
              <a:rPr lang="en-US" sz="4916" b="1" i="0" u="none" strike="noStrike" cap="none">
                <a:solidFill>
                  <a:srgbClr val="EE9A76"/>
                </a:solidFill>
                <a:latin typeface="Teko"/>
                <a:ea typeface="Teko"/>
                <a:cs typeface="Teko"/>
                <a:sym typeface="Teko"/>
              </a:rPr>
              <a:t>PEXELS</a:t>
            </a:r>
            <a:endParaRPr/>
          </a:p>
        </p:txBody>
      </p:sp>
      <p:sp>
        <p:nvSpPr>
          <p:cNvPr id="550" name="Google Shape;550;p33"/>
          <p:cNvSpPr txBox="1"/>
          <p:nvPr/>
        </p:nvSpPr>
        <p:spPr>
          <a:xfrm>
            <a:off x="6426113" y="5485235"/>
            <a:ext cx="5435775" cy="439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580" b="0" i="0" u="none" strike="noStrike" cap="none">
                <a:solidFill>
                  <a:srgbClr val="000000"/>
                </a:solidFill>
                <a:latin typeface="Titillium Web"/>
                <a:ea typeface="Titillium Web"/>
                <a:cs typeface="Titillium Web"/>
                <a:sym typeface="Titillium Web"/>
              </a:rPr>
              <a:t>for the presentation template</a:t>
            </a:r>
            <a:endParaRPr/>
          </a:p>
        </p:txBody>
      </p:sp>
      <p:sp>
        <p:nvSpPr>
          <p:cNvPr id="551" name="Google Shape;551;p33"/>
          <p:cNvSpPr txBox="1"/>
          <p:nvPr/>
        </p:nvSpPr>
        <p:spPr>
          <a:xfrm>
            <a:off x="6204393" y="6948355"/>
            <a:ext cx="5879214" cy="446856"/>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US" sz="2657" b="0" i="0" u="none" strike="noStrike" cap="none">
                <a:solidFill>
                  <a:srgbClr val="000000"/>
                </a:solidFill>
                <a:latin typeface="Titillium Web"/>
                <a:ea typeface="Titillium Web"/>
                <a:cs typeface="Titillium Web"/>
                <a:sym typeface="Titillium Web"/>
              </a:rPr>
              <a:t>for the photos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pSp>
        <p:nvGrpSpPr>
          <p:cNvPr id="340" name="Google Shape;340;p26"/>
          <p:cNvGrpSpPr/>
          <p:nvPr/>
        </p:nvGrpSpPr>
        <p:grpSpPr>
          <a:xfrm>
            <a:off x="416240" y="271579"/>
            <a:ext cx="17455521" cy="9599182"/>
            <a:chOff x="0" y="-38100"/>
            <a:chExt cx="4597339" cy="2528180"/>
          </a:xfrm>
        </p:grpSpPr>
        <p:sp>
          <p:nvSpPr>
            <p:cNvPr id="341" name="Google Shape;341;p26"/>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342" name="Google Shape;342;p26"/>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5" name="Google Shape;345;p26"/>
          <p:cNvGrpSpPr/>
          <p:nvPr/>
        </p:nvGrpSpPr>
        <p:grpSpPr>
          <a:xfrm>
            <a:off x="3265422" y="444529"/>
            <a:ext cx="5128820" cy="2507173"/>
            <a:chOff x="0" y="-38100"/>
            <a:chExt cx="1502084" cy="849462"/>
          </a:xfrm>
        </p:grpSpPr>
        <p:sp>
          <p:nvSpPr>
            <p:cNvPr id="346" name="Google Shape;346;p26"/>
            <p:cNvSpPr/>
            <p:nvPr/>
          </p:nvSpPr>
          <p:spPr>
            <a:xfrm>
              <a:off x="48511" y="1"/>
              <a:ext cx="1453573" cy="811361"/>
            </a:xfrm>
            <a:custGeom>
              <a:avLst/>
              <a:gdLst/>
              <a:ahLst/>
              <a:cxnLst/>
              <a:rect l="l" t="t" r="r" b="b"/>
              <a:pathLst>
                <a:path w="1502084" h="881812" extrusionOk="0">
                  <a:moveTo>
                    <a:pt x="1502084" y="0"/>
                  </a:moveTo>
                  <a:lnTo>
                    <a:pt x="0" y="0"/>
                  </a:lnTo>
                  <a:lnTo>
                    <a:pt x="0" y="693852"/>
                  </a:lnTo>
                  <a:lnTo>
                    <a:pt x="157480" y="693852"/>
                  </a:lnTo>
                  <a:lnTo>
                    <a:pt x="157480" y="881812"/>
                  </a:lnTo>
                  <a:lnTo>
                    <a:pt x="463550" y="693852"/>
                  </a:lnTo>
                  <a:lnTo>
                    <a:pt x="1502084" y="693852"/>
                  </a:lnTo>
                  <a:lnTo>
                    <a:pt x="1502084" y="0"/>
                  </a:lnTo>
                  <a:close/>
                </a:path>
              </a:pathLst>
            </a:custGeom>
            <a:solidFill>
              <a:srgbClr val="4AC8A0"/>
            </a:solidFill>
            <a:ln w="28575" cap="sq" cmpd="sng">
              <a:solidFill>
                <a:srgbClr val="000000"/>
              </a:solidFill>
              <a:prstDash val="solid"/>
              <a:miter lim="8000"/>
              <a:headEnd type="none" w="sm" len="sm"/>
              <a:tailEnd type="none" w="sm" len="sm"/>
            </a:ln>
          </p:spPr>
        </p:sp>
        <p:sp>
          <p:nvSpPr>
            <p:cNvPr id="347" name="Google Shape;347;p26"/>
            <p:cNvSpPr txBox="1"/>
            <p:nvPr/>
          </p:nvSpPr>
          <p:spPr>
            <a:xfrm>
              <a:off x="0" y="-38100"/>
              <a:ext cx="1502084" cy="729412"/>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rgbClr val="FF0000"/>
                </a:solidFill>
                <a:latin typeface="Calibri"/>
                <a:ea typeface="Calibri"/>
                <a:cs typeface="Calibri"/>
                <a:sym typeface="Calibri"/>
              </a:endParaRPr>
            </a:p>
          </p:txBody>
        </p:sp>
      </p:grpSp>
      <p:sp>
        <p:nvSpPr>
          <p:cNvPr id="348" name="Google Shape;348;p26"/>
          <p:cNvSpPr txBox="1"/>
          <p:nvPr/>
        </p:nvSpPr>
        <p:spPr>
          <a:xfrm>
            <a:off x="3623465" y="708422"/>
            <a:ext cx="4412733" cy="1625060"/>
          </a:xfrm>
          <a:prstGeom prst="rect">
            <a:avLst/>
          </a:prstGeom>
          <a:noFill/>
          <a:ln>
            <a:noFill/>
          </a:ln>
        </p:spPr>
        <p:txBody>
          <a:bodyPr spcFirstLastPara="1" wrap="square" lIns="0" tIns="0" rIns="0" bIns="0" anchor="t" anchorCtr="0">
            <a:spAutoFit/>
          </a:bodyPr>
          <a:lstStyle/>
          <a:p>
            <a:pPr lvl="0" algn="ctr">
              <a:lnSpc>
                <a:spcPct val="110000"/>
              </a:lnSpc>
            </a:pPr>
            <a:r>
              <a:rPr lang="en-US" sz="3200" b="1" dirty="0">
                <a:latin typeface="Titillium Web" panose="020B0604020202020204" charset="0"/>
              </a:rPr>
              <a:t>Oh, definitely! It gets chaotic, and sometimes we end up redoing things.</a:t>
            </a:r>
            <a:endParaRPr sz="3200" b="1" dirty="0">
              <a:latin typeface="Titillium Web" panose="020B0604020202020204" charset="0"/>
            </a:endParaRPr>
          </a:p>
        </p:txBody>
      </p:sp>
      <p:pic>
        <p:nvPicPr>
          <p:cNvPr id="12" name="Google Shape;278;p23"/>
          <p:cNvPicPr preferRelativeResize="0"/>
          <p:nvPr/>
        </p:nvPicPr>
        <p:blipFill>
          <a:blip r:embed="rId3">
            <a:alphaModFix/>
          </a:blip>
          <a:stretch>
            <a:fillRect/>
          </a:stretch>
        </p:blipFill>
        <p:spPr>
          <a:xfrm flipH="1">
            <a:off x="12320337" y="2935695"/>
            <a:ext cx="5359021" cy="11244982"/>
          </a:xfrm>
          <a:prstGeom prst="rect">
            <a:avLst/>
          </a:prstGeom>
          <a:noFill/>
          <a:ln>
            <a:noFill/>
          </a:ln>
        </p:spPr>
      </p:pic>
      <p:sp>
        <p:nvSpPr>
          <p:cNvPr id="13" name="Rounded Rectangular Callout 12"/>
          <p:cNvSpPr/>
          <p:nvPr/>
        </p:nvSpPr>
        <p:spPr>
          <a:xfrm>
            <a:off x="9119938" y="962526"/>
            <a:ext cx="5510516" cy="3615695"/>
          </a:xfrm>
          <a:prstGeom prst="wedgeRoundRectCallout">
            <a:avLst>
              <a:gd name="adj1" fmla="val 58822"/>
              <a:gd name="adj2" fmla="val 30085"/>
              <a:gd name="adj3" fmla="val 16667"/>
            </a:avLst>
          </a:prstGeom>
          <a:solidFill>
            <a:srgbClr val="4AC8A0"/>
          </a:solidFill>
          <a:ln>
            <a:solidFill>
              <a:srgbClr val="4AC8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tillium Web" panose="020B0604020202020204" charset="0"/>
              </a:rPr>
              <a:t>Great answer! </a:t>
            </a:r>
            <a:r>
              <a:rPr lang="en-US" sz="3200" b="1" dirty="0">
                <a:solidFill>
                  <a:schemeClr val="tx1"/>
                </a:solidFill>
                <a:latin typeface="Titillium Web" panose="020B0604020202020204" charset="0"/>
              </a:rPr>
              <a:t>Today, we're talking about the top-down approach. Instead of starting from the ground up, we're going to start from the mountaintop and work our way down. </a:t>
            </a:r>
            <a:endParaRPr lang="en-US" sz="3200" b="1" dirty="0">
              <a:solidFill>
                <a:schemeClr val="tx1"/>
              </a:solidFill>
              <a:latin typeface="Titillium Web" panose="020B0604020202020204" charset="0"/>
            </a:endParaRPr>
          </a:p>
        </p:txBody>
      </p:sp>
      <p:pic>
        <p:nvPicPr>
          <p:cNvPr id="14" name="Google Shape;166;p17"/>
          <p:cNvPicPr preferRelativeResize="0"/>
          <p:nvPr/>
        </p:nvPicPr>
        <p:blipFill>
          <a:blip r:embed="rId4">
            <a:alphaModFix/>
          </a:blip>
          <a:stretch>
            <a:fillRect/>
          </a:stretch>
        </p:blipFill>
        <p:spPr>
          <a:xfrm flipH="1">
            <a:off x="636135" y="2951699"/>
            <a:ext cx="6871570" cy="7645852"/>
          </a:xfrm>
          <a:prstGeom prst="rect">
            <a:avLst/>
          </a:prstGeom>
          <a:noFill/>
          <a:ln>
            <a:noFill/>
          </a:ln>
        </p:spPr>
      </p:pic>
      <p:sp>
        <p:nvSpPr>
          <p:cNvPr id="15" name="Rounded Rectangular Callout 14"/>
          <p:cNvSpPr/>
          <p:nvPr/>
        </p:nvSpPr>
        <p:spPr>
          <a:xfrm>
            <a:off x="8107491" y="6551390"/>
            <a:ext cx="4790362" cy="2919674"/>
          </a:xfrm>
          <a:prstGeom prst="wedgeRoundRectCallout">
            <a:avLst>
              <a:gd name="adj1" fmla="val 33203"/>
              <a:gd name="adj2" fmla="val -76233"/>
              <a:gd name="adj3" fmla="val 16667"/>
            </a:avLst>
          </a:prstGeom>
          <a:solidFill>
            <a:srgbClr val="4AC8A0"/>
          </a:solidFill>
          <a:ln>
            <a:solidFill>
              <a:srgbClr val="4AC8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tillium Web" panose="020B0604020202020204" charset="0"/>
              </a:rPr>
              <a:t>Think of it as building a skyscraper – you start with the overall structure before focusing on the details.</a:t>
            </a:r>
            <a:r>
              <a:rPr lang="en-US" sz="3200" b="1" dirty="0" smtClean="0">
                <a:solidFill>
                  <a:schemeClr val="tx1"/>
                </a:solidFill>
                <a:latin typeface="Titillium Web" panose="020B0604020202020204" charset="0"/>
              </a:rPr>
              <a:t> </a:t>
            </a:r>
            <a:endParaRPr lang="en-US" sz="3200" b="1" dirty="0">
              <a:solidFill>
                <a:schemeClr val="tx1"/>
              </a:solidFill>
              <a:latin typeface="Titillium Web" panose="020B0604020202020204" charset="0"/>
            </a:endParaRPr>
          </a:p>
        </p:txBody>
      </p:sp>
    </p:spTree>
    <p:extLst>
      <p:ext uri="{BB962C8B-B14F-4D97-AF65-F5344CB8AC3E}">
        <p14:creationId xmlns:p14="http://schemas.microsoft.com/office/powerpoint/2010/main" val="29599993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0"/>
                                        </p:tgtEl>
                                        <p:attrNameLst>
                                          <p:attrName>style.visibility</p:attrName>
                                        </p:attrNameLst>
                                      </p:cBhvr>
                                      <p:to>
                                        <p:strVal val="visible"/>
                                      </p:to>
                                    </p:set>
                                    <p:animEffect transition="in" filter="fade">
                                      <p:cBhvr>
                                        <p:cTn id="11" dur="500"/>
                                        <p:tgtEl>
                                          <p:spTgt spid="340"/>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pSp>
        <p:nvGrpSpPr>
          <p:cNvPr id="145" name="Google Shape;145;p16"/>
          <p:cNvGrpSpPr/>
          <p:nvPr/>
        </p:nvGrpSpPr>
        <p:grpSpPr>
          <a:xfrm>
            <a:off x="416240" y="271579"/>
            <a:ext cx="17455521" cy="9599182"/>
            <a:chOff x="0" y="-38100"/>
            <a:chExt cx="4597339" cy="2528180"/>
          </a:xfrm>
        </p:grpSpPr>
        <p:sp>
          <p:nvSpPr>
            <p:cNvPr id="146" name="Google Shape;146;p16"/>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147" name="Google Shape;147;p16"/>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8" name="Google Shape;148;p16"/>
          <p:cNvSpPr/>
          <p:nvPr/>
        </p:nvSpPr>
        <p:spPr>
          <a:xfrm>
            <a:off x="3632487" y="2695123"/>
            <a:ext cx="11023025" cy="8566914"/>
          </a:xfrm>
          <a:custGeom>
            <a:avLst/>
            <a:gdLst/>
            <a:ahLst/>
            <a:cxnLst/>
            <a:rect l="l" t="t" r="r" b="b"/>
            <a:pathLst>
              <a:path w="11023025" h="8566914" extrusionOk="0">
                <a:moveTo>
                  <a:pt x="0" y="0"/>
                </a:moveTo>
                <a:lnTo>
                  <a:pt x="11023026" y="0"/>
                </a:lnTo>
                <a:lnTo>
                  <a:pt x="11023026" y="8566914"/>
                </a:lnTo>
                <a:lnTo>
                  <a:pt x="0" y="8566914"/>
                </a:lnTo>
                <a:lnTo>
                  <a:pt x="0" y="0"/>
                </a:lnTo>
                <a:close/>
              </a:path>
            </a:pathLst>
          </a:custGeom>
          <a:blipFill rotWithShape="1">
            <a:blip r:embed="rId3">
              <a:alphaModFix/>
            </a:blip>
            <a:stretch>
              <a:fillRect/>
            </a:stretch>
          </a:blipFill>
          <a:ln>
            <a:noFill/>
          </a:ln>
        </p:spPr>
      </p:sp>
      <p:grpSp>
        <p:nvGrpSpPr>
          <p:cNvPr id="149" name="Google Shape;149;p16"/>
          <p:cNvGrpSpPr/>
          <p:nvPr/>
        </p:nvGrpSpPr>
        <p:grpSpPr>
          <a:xfrm>
            <a:off x="11505366" y="5221694"/>
            <a:ext cx="2952746" cy="1756886"/>
            <a:chOff x="0" y="-38100"/>
            <a:chExt cx="747058" cy="444500"/>
          </a:xfrm>
        </p:grpSpPr>
        <p:sp>
          <p:nvSpPr>
            <p:cNvPr id="150" name="Google Shape;150;p16"/>
            <p:cNvSpPr/>
            <p:nvPr/>
          </p:nvSpPr>
          <p:spPr>
            <a:xfrm>
              <a:off x="0" y="0"/>
              <a:ext cx="747058" cy="406400"/>
            </a:xfrm>
            <a:custGeom>
              <a:avLst/>
              <a:gdLst/>
              <a:ahLst/>
              <a:cxnLst/>
              <a:rect l="l" t="t" r="r" b="b"/>
              <a:pathLst>
                <a:path w="747058" h="406400" extrusionOk="0">
                  <a:moveTo>
                    <a:pt x="0" y="0"/>
                  </a:moveTo>
                  <a:lnTo>
                    <a:pt x="747058" y="0"/>
                  </a:lnTo>
                  <a:lnTo>
                    <a:pt x="747058" y="406400"/>
                  </a:lnTo>
                  <a:lnTo>
                    <a:pt x="0" y="406400"/>
                  </a:lnTo>
                  <a:close/>
                </a:path>
              </a:pathLst>
            </a:custGeom>
            <a:solidFill>
              <a:srgbClr val="FFE57C"/>
            </a:solidFill>
            <a:ln>
              <a:noFill/>
            </a:ln>
          </p:spPr>
        </p:sp>
        <p:sp>
          <p:nvSpPr>
            <p:cNvPr id="151" name="Google Shape;151;p16"/>
            <p:cNvSpPr txBox="1"/>
            <p:nvPr/>
          </p:nvSpPr>
          <p:spPr>
            <a:xfrm>
              <a:off x="0" y="-38100"/>
              <a:ext cx="747058"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47777"/>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52" name="Google Shape;152;p16"/>
          <p:cNvSpPr txBox="1"/>
          <p:nvPr/>
        </p:nvSpPr>
        <p:spPr>
          <a:xfrm>
            <a:off x="608392" y="752145"/>
            <a:ext cx="17071216" cy="1477328"/>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8000" b="1" i="0" u="none" strike="noStrike" cap="none" dirty="0">
                <a:solidFill>
                  <a:srgbClr val="B59AED"/>
                </a:solidFill>
                <a:latin typeface="Titillium Web"/>
                <a:ea typeface="Titillium Web"/>
                <a:cs typeface="Titillium Web"/>
                <a:sym typeface="Titillium Web"/>
              </a:rPr>
              <a:t>WHAT IS A </a:t>
            </a:r>
            <a:r>
              <a:rPr lang="en-US" sz="8000" b="1" i="0" u="none" strike="noStrike" cap="none" dirty="0" smtClean="0">
                <a:solidFill>
                  <a:srgbClr val="B59AED"/>
                </a:solidFill>
                <a:latin typeface="Titillium Web"/>
                <a:ea typeface="Titillium Web"/>
                <a:cs typeface="Titillium Web"/>
                <a:sym typeface="Titillium Web"/>
              </a:rPr>
              <a:t>TOP-DOWN APPROACH?</a:t>
            </a:r>
            <a:endParaRPr sz="8000" dirty="0"/>
          </a:p>
        </p:txBody>
      </p:sp>
      <p:sp>
        <p:nvSpPr>
          <p:cNvPr id="153" name="Google Shape;153;p16"/>
          <p:cNvSpPr txBox="1"/>
          <p:nvPr/>
        </p:nvSpPr>
        <p:spPr>
          <a:xfrm>
            <a:off x="4138166" y="4124722"/>
            <a:ext cx="7419018" cy="5890700"/>
          </a:xfrm>
          <a:prstGeom prst="rect">
            <a:avLst/>
          </a:prstGeom>
          <a:noFill/>
          <a:ln>
            <a:noFill/>
          </a:ln>
        </p:spPr>
        <p:txBody>
          <a:bodyPr spcFirstLastPara="1" wrap="square" lIns="0" tIns="0" rIns="0" bIns="0" anchor="t" anchorCtr="0">
            <a:spAutoFit/>
          </a:bodyPr>
          <a:lstStyle/>
          <a:p>
            <a:pPr marL="0" marR="0" lvl="0" indent="0" algn="l" rtl="0">
              <a:lnSpc>
                <a:spcPct val="180000"/>
              </a:lnSpc>
              <a:spcBef>
                <a:spcPts val="0"/>
              </a:spcBef>
              <a:spcAft>
                <a:spcPts val="0"/>
              </a:spcAft>
              <a:buNone/>
            </a:pPr>
            <a:r>
              <a:rPr lang="en-US" sz="3434" b="1" i="0" u="none" strike="noStrike" cap="none" dirty="0">
                <a:solidFill>
                  <a:srgbClr val="000000"/>
                </a:solidFill>
                <a:latin typeface="Titillium Web"/>
                <a:ea typeface="Titillium Web"/>
                <a:cs typeface="Titillium Web"/>
                <a:sym typeface="Titillium Web"/>
              </a:rPr>
              <a:t>A </a:t>
            </a:r>
            <a:r>
              <a:rPr lang="en-US" sz="3434" b="1" i="0" u="none" strike="noStrike" cap="none" dirty="0" smtClean="0">
                <a:solidFill>
                  <a:srgbClr val="000000"/>
                </a:solidFill>
                <a:latin typeface="Titillium Web"/>
                <a:ea typeface="Titillium Web"/>
                <a:cs typeface="Titillium Web"/>
                <a:sym typeface="Titillium Web"/>
              </a:rPr>
              <a:t>top-down approach is a method of problem-solving, planning, or project </a:t>
            </a:r>
            <a:r>
              <a:rPr lang="en-US" sz="3434" b="1" dirty="0" smtClean="0">
                <a:latin typeface="Titillium Web"/>
                <a:ea typeface="Titillium Web"/>
                <a:cs typeface="Titillium Web"/>
                <a:sym typeface="Titillium Web"/>
              </a:rPr>
              <a:t>implementation that involves starting with a broad overview and progressively breaking it down into smaller, more detailed components.</a:t>
            </a:r>
            <a:endParaRPr dirty="0"/>
          </a:p>
        </p:txBody>
      </p:sp>
      <p:sp>
        <p:nvSpPr>
          <p:cNvPr id="154" name="Google Shape;154;p16"/>
          <p:cNvSpPr txBox="1"/>
          <p:nvPr/>
        </p:nvSpPr>
        <p:spPr>
          <a:xfrm>
            <a:off x="11557184" y="4683972"/>
            <a:ext cx="2900928" cy="2199641"/>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199" b="1" dirty="0" smtClean="0">
                <a:latin typeface="Titillium Web"/>
                <a:sym typeface="Titillium Web"/>
              </a:rPr>
              <a:t>Do you think it’s to risk when make a strategic in various fields that approach from the top to bottom?</a:t>
            </a:r>
            <a:endParaRPr dirty="0"/>
          </a:p>
        </p:txBody>
      </p:sp>
    </p:spTree>
    <p:extLst>
      <p:ext uri="{BB962C8B-B14F-4D97-AF65-F5344CB8AC3E}">
        <p14:creationId xmlns:p14="http://schemas.microsoft.com/office/powerpoint/2010/main" val="784612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416240" y="271579"/>
            <a:ext cx="17455521" cy="9599182"/>
            <a:chOff x="0" y="-38100"/>
            <a:chExt cx="4597339" cy="2528180"/>
          </a:xfrm>
        </p:grpSpPr>
        <p:sp>
          <p:nvSpPr>
            <p:cNvPr id="85" name="Google Shape;85;p13"/>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86" name="Google Shape;86;p13"/>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87" name="Google Shape;87;p13"/>
          <p:cNvCxnSpPr/>
          <p:nvPr/>
        </p:nvCxnSpPr>
        <p:spPr>
          <a:xfrm>
            <a:off x="8925163" y="3679384"/>
            <a:ext cx="8921043" cy="0"/>
          </a:xfrm>
          <a:prstGeom prst="straightConnector1">
            <a:avLst/>
          </a:prstGeom>
          <a:noFill/>
          <a:ln w="28575" cap="flat" cmpd="sng">
            <a:solidFill>
              <a:srgbClr val="000000"/>
            </a:solidFill>
            <a:prstDash val="solid"/>
            <a:round/>
            <a:headEnd type="none" w="sm" len="sm"/>
            <a:tailEnd type="none" w="sm" len="sm"/>
          </a:ln>
        </p:spPr>
      </p:cxnSp>
      <p:cxnSp>
        <p:nvCxnSpPr>
          <p:cNvPr id="88" name="Google Shape;88;p13"/>
          <p:cNvCxnSpPr/>
          <p:nvPr/>
        </p:nvCxnSpPr>
        <p:spPr>
          <a:xfrm>
            <a:off x="8979735" y="6766947"/>
            <a:ext cx="8866471" cy="0"/>
          </a:xfrm>
          <a:prstGeom prst="straightConnector1">
            <a:avLst/>
          </a:prstGeom>
          <a:noFill/>
          <a:ln w="28575" cap="flat" cmpd="sng">
            <a:solidFill>
              <a:srgbClr val="000000"/>
            </a:solidFill>
            <a:prstDash val="solid"/>
            <a:round/>
            <a:headEnd type="none" w="sm" len="sm"/>
            <a:tailEnd type="none" w="sm" len="sm"/>
          </a:ln>
        </p:spPr>
      </p:cxnSp>
      <p:sp>
        <p:nvSpPr>
          <p:cNvPr id="89" name="Google Shape;89;p13"/>
          <p:cNvSpPr txBox="1"/>
          <p:nvPr/>
        </p:nvSpPr>
        <p:spPr>
          <a:xfrm>
            <a:off x="9283623" y="2161609"/>
            <a:ext cx="7703100" cy="4655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US" sz="10082" b="1" i="0" u="none" strike="noStrike" cap="none">
                <a:solidFill>
                  <a:srgbClr val="65B79D"/>
                </a:solidFill>
                <a:latin typeface="Titillium Web"/>
                <a:ea typeface="Titillium Web"/>
                <a:cs typeface="Titillium Web"/>
                <a:sym typeface="Titillium Web"/>
              </a:rPr>
              <a:t>WRITING</a:t>
            </a:r>
            <a:endParaRPr/>
          </a:p>
          <a:p>
            <a:pPr marL="0" marR="0" lvl="0" indent="0" algn="r" rtl="0">
              <a:lnSpc>
                <a:spcPct val="100000"/>
              </a:lnSpc>
              <a:spcBef>
                <a:spcPts val="0"/>
              </a:spcBef>
              <a:spcAft>
                <a:spcPts val="0"/>
              </a:spcAft>
              <a:buNone/>
            </a:pPr>
            <a:r>
              <a:rPr lang="en-US" sz="10082" b="1" i="0" u="none" strike="noStrike" cap="none">
                <a:solidFill>
                  <a:srgbClr val="65B79D"/>
                </a:solidFill>
                <a:latin typeface="Titillium Web"/>
                <a:ea typeface="Titillium Web"/>
                <a:cs typeface="Titillium Web"/>
                <a:sym typeface="Titillium Web"/>
              </a:rPr>
              <a:t>A THESIS STATEMENT</a:t>
            </a:r>
            <a:endParaRPr/>
          </a:p>
        </p:txBody>
      </p:sp>
      <p:cxnSp>
        <p:nvCxnSpPr>
          <p:cNvPr id="90" name="Google Shape;90;p13"/>
          <p:cNvCxnSpPr/>
          <p:nvPr/>
        </p:nvCxnSpPr>
        <p:spPr>
          <a:xfrm>
            <a:off x="8989332" y="5233621"/>
            <a:ext cx="8856873" cy="0"/>
          </a:xfrm>
          <a:prstGeom prst="straightConnector1">
            <a:avLst/>
          </a:prstGeom>
          <a:noFill/>
          <a:ln w="28575" cap="flat" cmpd="sng">
            <a:solidFill>
              <a:srgbClr val="000000"/>
            </a:solidFill>
            <a:prstDash val="solid"/>
            <a:round/>
            <a:headEnd type="none" w="sm" len="sm"/>
            <a:tailEnd type="none" w="sm" len="sm"/>
          </a:ln>
        </p:spPr>
      </p:cxnSp>
      <p:sp>
        <p:nvSpPr>
          <p:cNvPr id="91" name="Google Shape;91;p13"/>
          <p:cNvSpPr txBox="1"/>
          <p:nvPr/>
        </p:nvSpPr>
        <p:spPr>
          <a:xfrm>
            <a:off x="13341193" y="7164321"/>
            <a:ext cx="3645637" cy="780811"/>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4500" b="0" i="0" u="none" strike="noStrike" cap="none">
                <a:solidFill>
                  <a:srgbClr val="000000"/>
                </a:solidFill>
                <a:latin typeface="Titillium Web"/>
                <a:ea typeface="Titillium Web"/>
                <a:cs typeface="Titillium Web"/>
                <a:sym typeface="Titillium Web"/>
              </a:rPr>
              <a:t>for College</a:t>
            </a:r>
            <a:endParaRPr/>
          </a:p>
        </p:txBody>
      </p:sp>
      <p:pic>
        <p:nvPicPr>
          <p:cNvPr id="92" name="Google Shape;92;p13"/>
          <p:cNvPicPr preferRelativeResize="0"/>
          <p:nvPr/>
        </p:nvPicPr>
        <p:blipFill>
          <a:blip r:embed="rId3">
            <a:alphaModFix/>
          </a:blip>
          <a:stretch>
            <a:fillRect/>
          </a:stretch>
        </p:blipFill>
        <p:spPr>
          <a:xfrm>
            <a:off x="-497493" y="1361498"/>
            <a:ext cx="10798552" cy="940272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96"/>
        <p:cNvGrpSpPr/>
        <p:nvPr/>
      </p:nvGrpSpPr>
      <p:grpSpPr>
        <a:xfrm>
          <a:off x="0" y="0"/>
          <a:ext cx="0" cy="0"/>
          <a:chOff x="0" y="0"/>
          <a:chExt cx="0" cy="0"/>
        </a:xfrm>
      </p:grpSpPr>
      <p:grpSp>
        <p:nvGrpSpPr>
          <p:cNvPr id="97" name="Google Shape;97;p14"/>
          <p:cNvGrpSpPr/>
          <p:nvPr/>
        </p:nvGrpSpPr>
        <p:grpSpPr>
          <a:xfrm>
            <a:off x="416240" y="271579"/>
            <a:ext cx="17455521" cy="9599182"/>
            <a:chOff x="0" y="-38100"/>
            <a:chExt cx="4597339" cy="2528180"/>
          </a:xfrm>
        </p:grpSpPr>
        <p:sp>
          <p:nvSpPr>
            <p:cNvPr id="98" name="Google Shape;98;p14"/>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99" name="Google Shape;99;p14"/>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0" name="Google Shape;100;p14"/>
          <p:cNvSpPr txBox="1"/>
          <p:nvPr/>
        </p:nvSpPr>
        <p:spPr>
          <a:xfrm>
            <a:off x="7628513" y="4163620"/>
            <a:ext cx="4347900" cy="4451100"/>
          </a:xfrm>
          <a:prstGeom prst="rect">
            <a:avLst/>
          </a:prstGeom>
          <a:noFill/>
          <a:ln>
            <a:noFill/>
          </a:ln>
        </p:spPr>
        <p:txBody>
          <a:bodyPr spcFirstLastPara="1" wrap="square" lIns="0" tIns="0" rIns="0" bIns="0" anchor="t" anchorCtr="0">
            <a:spAutoFit/>
          </a:bodyPr>
          <a:lstStyle/>
          <a:p>
            <a:pPr marL="0" marR="0" lvl="0" indent="0" algn="ctr" rtl="0">
              <a:lnSpc>
                <a:spcPct val="135000"/>
              </a:lnSpc>
              <a:spcBef>
                <a:spcPts val="0"/>
              </a:spcBef>
              <a:spcAft>
                <a:spcPts val="0"/>
              </a:spcAft>
              <a:buNone/>
            </a:pPr>
            <a:r>
              <a:rPr lang="en-US" sz="2199" b="0" i="0" u="none" strike="noStrike" cap="none">
                <a:solidFill>
                  <a:srgbClr val="000000"/>
                </a:solidFill>
                <a:latin typeface="Titillium Web"/>
                <a:ea typeface="Titillium Web"/>
                <a:cs typeface="Titillium Web"/>
                <a:sym typeface="Titillium Web"/>
              </a:rPr>
              <a:t>Click on the "PowerPoint" button below this presentation preview. Start editing your presentation.</a:t>
            </a:r>
            <a:endParaRPr/>
          </a:p>
          <a:p>
            <a:pPr marL="0" marR="0" lvl="0" indent="0" algn="ctr" rtl="0">
              <a:lnSpc>
                <a:spcPct val="135000"/>
              </a:lnSpc>
              <a:spcBef>
                <a:spcPts val="0"/>
              </a:spcBef>
              <a:spcAft>
                <a:spcPts val="0"/>
              </a:spcAft>
              <a:buNone/>
            </a:pPr>
            <a:r>
              <a:rPr lang="en-US" sz="2199" b="0" i="0" u="sng" strike="noStrike" cap="none">
                <a:solidFill>
                  <a:srgbClr val="000000"/>
                </a:solidFill>
                <a:latin typeface="Titillium Web"/>
                <a:ea typeface="Titillium Web"/>
                <a:cs typeface="Titillium Web"/>
                <a:sym typeface="Titillium Web"/>
              </a:rPr>
              <a:t>Alternative:</a:t>
            </a:r>
            <a:r>
              <a:rPr lang="en-US" sz="2199" b="0" i="0" u="none" strike="noStrike" cap="none">
                <a:solidFill>
                  <a:srgbClr val="000000"/>
                </a:solidFill>
                <a:latin typeface="Titillium Web"/>
                <a:ea typeface="Titillium Web"/>
                <a:cs typeface="Titillium Web"/>
                <a:sym typeface="Titillium Web"/>
              </a:rPr>
              <a:t> From Canva template file, Click on the "Share" button on the top right corner in Canva and click on "More" at the bottom of the menu. Enter "PowerPoint" in the search bar and click on the PowerPoint icon to download.</a:t>
            </a:r>
            <a:endParaRPr/>
          </a:p>
        </p:txBody>
      </p:sp>
      <p:grpSp>
        <p:nvGrpSpPr>
          <p:cNvPr id="101" name="Google Shape;101;p14"/>
          <p:cNvGrpSpPr/>
          <p:nvPr/>
        </p:nvGrpSpPr>
        <p:grpSpPr>
          <a:xfrm>
            <a:off x="1733732" y="2811095"/>
            <a:ext cx="4404532" cy="1090085"/>
            <a:chOff x="0" y="0"/>
            <a:chExt cx="5872709" cy="1453446"/>
          </a:xfrm>
        </p:grpSpPr>
        <p:sp>
          <p:nvSpPr>
            <p:cNvPr id="102" name="Google Shape;102;p14"/>
            <p:cNvSpPr/>
            <p:nvPr/>
          </p:nvSpPr>
          <p:spPr>
            <a:xfrm rot="10800000">
              <a:off x="0" y="0"/>
              <a:ext cx="5872709" cy="1453446"/>
            </a:xfrm>
            <a:custGeom>
              <a:avLst/>
              <a:gdLst/>
              <a:ahLst/>
              <a:cxnLst/>
              <a:rect l="l" t="t" r="r" b="b"/>
              <a:pathLst>
                <a:path w="5872709" h="1453446" extrusionOk="0">
                  <a:moveTo>
                    <a:pt x="0" y="0"/>
                  </a:moveTo>
                  <a:lnTo>
                    <a:pt x="5872709" y="0"/>
                  </a:lnTo>
                  <a:lnTo>
                    <a:pt x="5872709" y="1453446"/>
                  </a:lnTo>
                  <a:lnTo>
                    <a:pt x="0" y="1453446"/>
                  </a:lnTo>
                  <a:lnTo>
                    <a:pt x="0" y="0"/>
                  </a:lnTo>
                  <a:close/>
                </a:path>
              </a:pathLst>
            </a:custGeom>
            <a:blipFill rotWithShape="1">
              <a:blip r:embed="rId3">
                <a:alphaModFix/>
              </a:blip>
              <a:stretch>
                <a:fillRect/>
              </a:stretch>
            </a:blipFill>
            <a:ln>
              <a:noFill/>
            </a:ln>
          </p:spPr>
        </p:sp>
        <p:grpSp>
          <p:nvGrpSpPr>
            <p:cNvPr id="103" name="Google Shape;103;p14"/>
            <p:cNvGrpSpPr/>
            <p:nvPr/>
          </p:nvGrpSpPr>
          <p:grpSpPr>
            <a:xfrm>
              <a:off x="751806" y="280791"/>
              <a:ext cx="4301360" cy="926995"/>
              <a:chOff x="0" y="-38100"/>
              <a:chExt cx="849651" cy="183110"/>
            </a:xfrm>
          </p:grpSpPr>
          <p:sp>
            <p:nvSpPr>
              <p:cNvPr id="104" name="Google Shape;104;p14"/>
              <p:cNvSpPr/>
              <p:nvPr/>
            </p:nvSpPr>
            <p:spPr>
              <a:xfrm>
                <a:off x="0" y="0"/>
                <a:ext cx="849651" cy="145010"/>
              </a:xfrm>
              <a:custGeom>
                <a:avLst/>
                <a:gdLst/>
                <a:ahLst/>
                <a:cxnLst/>
                <a:rect l="l" t="t" r="r" b="b"/>
                <a:pathLst>
                  <a:path w="849651" h="145010" extrusionOk="0">
                    <a:moveTo>
                      <a:pt x="0" y="0"/>
                    </a:moveTo>
                    <a:lnTo>
                      <a:pt x="849651" y="0"/>
                    </a:lnTo>
                    <a:lnTo>
                      <a:pt x="849651" y="145010"/>
                    </a:lnTo>
                    <a:lnTo>
                      <a:pt x="0" y="145010"/>
                    </a:lnTo>
                    <a:close/>
                  </a:path>
                </a:pathLst>
              </a:custGeom>
              <a:solidFill>
                <a:srgbClr val="A9A8F4"/>
              </a:solidFill>
              <a:ln>
                <a:noFill/>
              </a:ln>
            </p:spPr>
          </p:sp>
          <p:sp>
            <p:nvSpPr>
              <p:cNvPr id="105" name="Google Shape;105;p14"/>
              <p:cNvSpPr txBox="1"/>
              <p:nvPr/>
            </p:nvSpPr>
            <p:spPr>
              <a:xfrm>
                <a:off x="0" y="-38100"/>
                <a:ext cx="849651" cy="18311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6" name="Google Shape;106;p14"/>
          <p:cNvGrpSpPr/>
          <p:nvPr/>
        </p:nvGrpSpPr>
        <p:grpSpPr>
          <a:xfrm>
            <a:off x="7600164" y="2811095"/>
            <a:ext cx="4404532" cy="1090085"/>
            <a:chOff x="0" y="0"/>
            <a:chExt cx="5872709" cy="1453446"/>
          </a:xfrm>
        </p:grpSpPr>
        <p:sp>
          <p:nvSpPr>
            <p:cNvPr id="107" name="Google Shape;107;p14"/>
            <p:cNvSpPr/>
            <p:nvPr/>
          </p:nvSpPr>
          <p:spPr>
            <a:xfrm rot="10800000">
              <a:off x="0" y="0"/>
              <a:ext cx="5872709" cy="1453446"/>
            </a:xfrm>
            <a:custGeom>
              <a:avLst/>
              <a:gdLst/>
              <a:ahLst/>
              <a:cxnLst/>
              <a:rect l="l" t="t" r="r" b="b"/>
              <a:pathLst>
                <a:path w="5872709" h="1453446" extrusionOk="0">
                  <a:moveTo>
                    <a:pt x="0" y="0"/>
                  </a:moveTo>
                  <a:lnTo>
                    <a:pt x="5872709" y="0"/>
                  </a:lnTo>
                  <a:lnTo>
                    <a:pt x="5872709" y="1453446"/>
                  </a:lnTo>
                  <a:lnTo>
                    <a:pt x="0" y="1453446"/>
                  </a:lnTo>
                  <a:lnTo>
                    <a:pt x="0" y="0"/>
                  </a:lnTo>
                  <a:close/>
                </a:path>
              </a:pathLst>
            </a:custGeom>
            <a:blipFill rotWithShape="1">
              <a:blip r:embed="rId3">
                <a:alphaModFix/>
              </a:blip>
              <a:stretch>
                <a:fillRect/>
              </a:stretch>
            </a:blipFill>
            <a:ln>
              <a:noFill/>
            </a:ln>
          </p:spPr>
        </p:sp>
        <p:grpSp>
          <p:nvGrpSpPr>
            <p:cNvPr id="108" name="Google Shape;108;p14"/>
            <p:cNvGrpSpPr/>
            <p:nvPr/>
          </p:nvGrpSpPr>
          <p:grpSpPr>
            <a:xfrm>
              <a:off x="751806" y="280791"/>
              <a:ext cx="4301360" cy="926995"/>
              <a:chOff x="0" y="-38100"/>
              <a:chExt cx="849651" cy="183110"/>
            </a:xfrm>
          </p:grpSpPr>
          <p:sp>
            <p:nvSpPr>
              <p:cNvPr id="109" name="Google Shape;109;p14"/>
              <p:cNvSpPr/>
              <p:nvPr/>
            </p:nvSpPr>
            <p:spPr>
              <a:xfrm>
                <a:off x="0" y="0"/>
                <a:ext cx="849651" cy="145010"/>
              </a:xfrm>
              <a:custGeom>
                <a:avLst/>
                <a:gdLst/>
                <a:ahLst/>
                <a:cxnLst/>
                <a:rect l="l" t="t" r="r" b="b"/>
                <a:pathLst>
                  <a:path w="849651" h="145010" extrusionOk="0">
                    <a:moveTo>
                      <a:pt x="0" y="0"/>
                    </a:moveTo>
                    <a:lnTo>
                      <a:pt x="849651" y="0"/>
                    </a:lnTo>
                    <a:lnTo>
                      <a:pt x="849651" y="145010"/>
                    </a:lnTo>
                    <a:lnTo>
                      <a:pt x="0" y="145010"/>
                    </a:lnTo>
                    <a:close/>
                  </a:path>
                </a:pathLst>
              </a:custGeom>
              <a:solidFill>
                <a:srgbClr val="A9A8F4"/>
              </a:solidFill>
              <a:ln>
                <a:noFill/>
              </a:ln>
            </p:spPr>
          </p:sp>
          <p:sp>
            <p:nvSpPr>
              <p:cNvPr id="110" name="Google Shape;110;p14"/>
              <p:cNvSpPr txBox="1"/>
              <p:nvPr/>
            </p:nvSpPr>
            <p:spPr>
              <a:xfrm>
                <a:off x="0" y="-38100"/>
                <a:ext cx="849651" cy="18311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11" name="Google Shape;111;p14"/>
          <p:cNvGrpSpPr/>
          <p:nvPr/>
        </p:nvGrpSpPr>
        <p:grpSpPr>
          <a:xfrm>
            <a:off x="12786632" y="2811095"/>
            <a:ext cx="4404532" cy="1090085"/>
            <a:chOff x="0" y="0"/>
            <a:chExt cx="5872709" cy="1453446"/>
          </a:xfrm>
        </p:grpSpPr>
        <p:sp>
          <p:nvSpPr>
            <p:cNvPr id="112" name="Google Shape;112;p14"/>
            <p:cNvSpPr/>
            <p:nvPr/>
          </p:nvSpPr>
          <p:spPr>
            <a:xfrm rot="10800000">
              <a:off x="0" y="0"/>
              <a:ext cx="5872709" cy="1453446"/>
            </a:xfrm>
            <a:custGeom>
              <a:avLst/>
              <a:gdLst/>
              <a:ahLst/>
              <a:cxnLst/>
              <a:rect l="l" t="t" r="r" b="b"/>
              <a:pathLst>
                <a:path w="5872709" h="1453446" extrusionOk="0">
                  <a:moveTo>
                    <a:pt x="0" y="0"/>
                  </a:moveTo>
                  <a:lnTo>
                    <a:pt x="5872709" y="0"/>
                  </a:lnTo>
                  <a:lnTo>
                    <a:pt x="5872709" y="1453446"/>
                  </a:lnTo>
                  <a:lnTo>
                    <a:pt x="0" y="1453446"/>
                  </a:lnTo>
                  <a:lnTo>
                    <a:pt x="0" y="0"/>
                  </a:lnTo>
                  <a:close/>
                </a:path>
              </a:pathLst>
            </a:custGeom>
            <a:blipFill rotWithShape="1">
              <a:blip r:embed="rId3">
                <a:alphaModFix/>
              </a:blip>
              <a:stretch>
                <a:fillRect/>
              </a:stretch>
            </a:blipFill>
            <a:ln>
              <a:noFill/>
            </a:ln>
          </p:spPr>
        </p:sp>
        <p:grpSp>
          <p:nvGrpSpPr>
            <p:cNvPr id="113" name="Google Shape;113;p14"/>
            <p:cNvGrpSpPr/>
            <p:nvPr/>
          </p:nvGrpSpPr>
          <p:grpSpPr>
            <a:xfrm>
              <a:off x="751806" y="280791"/>
              <a:ext cx="4301360" cy="926995"/>
              <a:chOff x="0" y="-38100"/>
              <a:chExt cx="849651" cy="183110"/>
            </a:xfrm>
          </p:grpSpPr>
          <p:sp>
            <p:nvSpPr>
              <p:cNvPr id="114" name="Google Shape;114;p14"/>
              <p:cNvSpPr/>
              <p:nvPr/>
            </p:nvSpPr>
            <p:spPr>
              <a:xfrm>
                <a:off x="0" y="0"/>
                <a:ext cx="849651" cy="145010"/>
              </a:xfrm>
              <a:custGeom>
                <a:avLst/>
                <a:gdLst/>
                <a:ahLst/>
                <a:cxnLst/>
                <a:rect l="l" t="t" r="r" b="b"/>
                <a:pathLst>
                  <a:path w="849651" h="145010" extrusionOk="0">
                    <a:moveTo>
                      <a:pt x="0" y="0"/>
                    </a:moveTo>
                    <a:lnTo>
                      <a:pt x="849651" y="0"/>
                    </a:lnTo>
                    <a:lnTo>
                      <a:pt x="849651" y="145010"/>
                    </a:lnTo>
                    <a:lnTo>
                      <a:pt x="0" y="145010"/>
                    </a:lnTo>
                    <a:close/>
                  </a:path>
                </a:pathLst>
              </a:custGeom>
              <a:solidFill>
                <a:srgbClr val="A9A8F4"/>
              </a:solidFill>
              <a:ln>
                <a:noFill/>
              </a:ln>
            </p:spPr>
          </p:sp>
          <p:sp>
            <p:nvSpPr>
              <p:cNvPr id="115" name="Google Shape;115;p14"/>
              <p:cNvSpPr txBox="1"/>
              <p:nvPr/>
            </p:nvSpPr>
            <p:spPr>
              <a:xfrm>
                <a:off x="0" y="-38100"/>
                <a:ext cx="849651" cy="18311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16" name="Google Shape;116;p14"/>
          <p:cNvSpPr txBox="1"/>
          <p:nvPr/>
        </p:nvSpPr>
        <p:spPr>
          <a:xfrm>
            <a:off x="8280129" y="3202025"/>
            <a:ext cx="3044700" cy="438000"/>
          </a:xfrm>
          <a:prstGeom prst="rect">
            <a:avLst/>
          </a:prstGeom>
          <a:noFill/>
          <a:ln>
            <a:noFill/>
          </a:ln>
        </p:spPr>
        <p:txBody>
          <a:bodyPr spcFirstLastPara="1" wrap="square" lIns="0" tIns="0" rIns="0" bIns="0" anchor="t" anchorCtr="0">
            <a:spAutoFit/>
          </a:bodyPr>
          <a:lstStyle/>
          <a:p>
            <a:pPr marL="0" marR="0" lvl="0" indent="0" algn="ctr" rtl="0">
              <a:lnSpc>
                <a:spcPct val="129982"/>
              </a:lnSpc>
              <a:spcBef>
                <a:spcPts val="0"/>
              </a:spcBef>
              <a:spcAft>
                <a:spcPts val="0"/>
              </a:spcAft>
              <a:buNone/>
            </a:pPr>
            <a:r>
              <a:rPr lang="en-US" sz="2845" b="1" i="0" u="none" strike="noStrike" cap="none">
                <a:solidFill>
                  <a:srgbClr val="000000"/>
                </a:solidFill>
                <a:latin typeface="Titillium Web"/>
                <a:ea typeface="Titillium Web"/>
                <a:cs typeface="Titillium Web"/>
                <a:sym typeface="Titillium Web"/>
              </a:rPr>
              <a:t>PowerPoint</a:t>
            </a:r>
            <a:endParaRPr/>
          </a:p>
        </p:txBody>
      </p:sp>
      <p:sp>
        <p:nvSpPr>
          <p:cNvPr id="117" name="Google Shape;117;p14"/>
          <p:cNvSpPr txBox="1"/>
          <p:nvPr/>
        </p:nvSpPr>
        <p:spPr>
          <a:xfrm>
            <a:off x="2413696" y="3202025"/>
            <a:ext cx="3044700" cy="438000"/>
          </a:xfrm>
          <a:prstGeom prst="rect">
            <a:avLst/>
          </a:prstGeom>
          <a:noFill/>
          <a:ln>
            <a:noFill/>
          </a:ln>
        </p:spPr>
        <p:txBody>
          <a:bodyPr spcFirstLastPara="1" wrap="square" lIns="0" tIns="0" rIns="0" bIns="0" anchor="t" anchorCtr="0">
            <a:spAutoFit/>
          </a:bodyPr>
          <a:lstStyle/>
          <a:p>
            <a:pPr marL="0" marR="0" lvl="0" indent="0" algn="ctr" rtl="0">
              <a:lnSpc>
                <a:spcPct val="129982"/>
              </a:lnSpc>
              <a:spcBef>
                <a:spcPts val="0"/>
              </a:spcBef>
              <a:spcAft>
                <a:spcPts val="0"/>
              </a:spcAft>
              <a:buNone/>
            </a:pPr>
            <a:r>
              <a:rPr lang="en-US" sz="2845" b="1" i="0" u="none" strike="noStrike" cap="none">
                <a:solidFill>
                  <a:srgbClr val="000000"/>
                </a:solidFill>
                <a:latin typeface="Titillium Web"/>
                <a:ea typeface="Titillium Web"/>
                <a:cs typeface="Titillium Web"/>
                <a:sym typeface="Titillium Web"/>
              </a:rPr>
              <a:t>GoogleSlides</a:t>
            </a:r>
            <a:endParaRPr/>
          </a:p>
        </p:txBody>
      </p:sp>
      <p:sp>
        <p:nvSpPr>
          <p:cNvPr id="118" name="Google Shape;118;p14"/>
          <p:cNvSpPr txBox="1"/>
          <p:nvPr/>
        </p:nvSpPr>
        <p:spPr>
          <a:xfrm>
            <a:off x="13466597" y="3202025"/>
            <a:ext cx="3044700" cy="438000"/>
          </a:xfrm>
          <a:prstGeom prst="rect">
            <a:avLst/>
          </a:prstGeom>
          <a:noFill/>
          <a:ln>
            <a:noFill/>
          </a:ln>
        </p:spPr>
        <p:txBody>
          <a:bodyPr spcFirstLastPara="1" wrap="square" lIns="0" tIns="0" rIns="0" bIns="0" anchor="t" anchorCtr="0">
            <a:spAutoFit/>
          </a:bodyPr>
          <a:lstStyle/>
          <a:p>
            <a:pPr marL="0" marR="0" lvl="0" indent="0" algn="ctr" rtl="0">
              <a:lnSpc>
                <a:spcPct val="129982"/>
              </a:lnSpc>
              <a:spcBef>
                <a:spcPts val="0"/>
              </a:spcBef>
              <a:spcAft>
                <a:spcPts val="0"/>
              </a:spcAft>
              <a:buNone/>
            </a:pPr>
            <a:r>
              <a:rPr lang="en-US" sz="2845" b="1" i="0" u="none" strike="noStrike" cap="none">
                <a:solidFill>
                  <a:srgbClr val="000000"/>
                </a:solidFill>
                <a:latin typeface="Titillium Web"/>
                <a:ea typeface="Titillium Web"/>
                <a:cs typeface="Titillium Web"/>
                <a:sym typeface="Titillium Web"/>
              </a:rPr>
              <a:t>Canva</a:t>
            </a:r>
            <a:endParaRPr/>
          </a:p>
        </p:txBody>
      </p:sp>
      <p:sp>
        <p:nvSpPr>
          <p:cNvPr id="119" name="Google Shape;119;p14"/>
          <p:cNvSpPr txBox="1"/>
          <p:nvPr/>
        </p:nvSpPr>
        <p:spPr>
          <a:xfrm>
            <a:off x="1308971" y="4163620"/>
            <a:ext cx="5254200" cy="4451100"/>
          </a:xfrm>
          <a:prstGeom prst="rect">
            <a:avLst/>
          </a:prstGeom>
          <a:noFill/>
          <a:ln>
            <a:noFill/>
          </a:ln>
        </p:spPr>
        <p:txBody>
          <a:bodyPr spcFirstLastPara="1" wrap="square" lIns="0" tIns="0" rIns="0" bIns="0" anchor="t" anchorCtr="0">
            <a:spAutoFit/>
          </a:bodyPr>
          <a:lstStyle/>
          <a:p>
            <a:pPr marL="0" marR="0" lvl="0" indent="0" algn="ctr" rtl="0">
              <a:lnSpc>
                <a:spcPct val="135000"/>
              </a:lnSpc>
              <a:spcBef>
                <a:spcPts val="0"/>
              </a:spcBef>
              <a:spcAft>
                <a:spcPts val="0"/>
              </a:spcAft>
              <a:buNone/>
            </a:pPr>
            <a:r>
              <a:rPr lang="en-US" sz="2199" b="0" i="0" u="none" strike="noStrike" cap="none">
                <a:solidFill>
                  <a:srgbClr val="000000"/>
                </a:solidFill>
                <a:latin typeface="Titillium Web"/>
                <a:ea typeface="Titillium Web"/>
                <a:cs typeface="Titillium Web"/>
                <a:sym typeface="Titillium Web"/>
              </a:rPr>
              <a:t>Click on the "Google Slides" button below this presentation preview. Make sure to sign in to your Google account. Click on "Make a copy." Start editing your presentation.</a:t>
            </a:r>
            <a:endParaRPr/>
          </a:p>
          <a:p>
            <a:pPr marL="0" marR="0" lvl="0" indent="0" algn="ctr" rtl="0">
              <a:lnSpc>
                <a:spcPct val="135000"/>
              </a:lnSpc>
              <a:spcBef>
                <a:spcPts val="0"/>
              </a:spcBef>
              <a:spcAft>
                <a:spcPts val="0"/>
              </a:spcAft>
              <a:buNone/>
            </a:pPr>
            <a:r>
              <a:rPr lang="en-US" sz="2199" b="0" i="0" u="sng" strike="noStrike" cap="none">
                <a:solidFill>
                  <a:srgbClr val="000000"/>
                </a:solidFill>
                <a:latin typeface="Titillium Web"/>
                <a:ea typeface="Titillium Web"/>
                <a:cs typeface="Titillium Web"/>
                <a:sym typeface="Titillium Web"/>
              </a:rPr>
              <a:t>Alternative:</a:t>
            </a:r>
            <a:r>
              <a:rPr lang="en-US" sz="2199" b="0" i="0" u="none" strike="noStrike" cap="none">
                <a:solidFill>
                  <a:srgbClr val="000000"/>
                </a:solidFill>
                <a:latin typeface="Titillium Web"/>
                <a:ea typeface="Titillium Web"/>
                <a:cs typeface="Titillium Web"/>
                <a:sym typeface="Titillium Web"/>
              </a:rPr>
              <a:t> Click on the "Share" button on the top right corner in Canva and click on "More" at the bottom of the menu. Enter "Google Drive" in the search bar and click on the GDrive icon to add this design as a Google slide in your GDrive.</a:t>
            </a:r>
            <a:endParaRPr/>
          </a:p>
        </p:txBody>
      </p:sp>
      <p:sp>
        <p:nvSpPr>
          <p:cNvPr id="120" name="Google Shape;120;p14"/>
          <p:cNvSpPr txBox="1"/>
          <p:nvPr/>
        </p:nvSpPr>
        <p:spPr>
          <a:xfrm>
            <a:off x="12786632" y="4163620"/>
            <a:ext cx="4404600" cy="1709400"/>
          </a:xfrm>
          <a:prstGeom prst="rect">
            <a:avLst/>
          </a:prstGeom>
          <a:noFill/>
          <a:ln>
            <a:noFill/>
          </a:ln>
        </p:spPr>
        <p:txBody>
          <a:bodyPr spcFirstLastPara="1" wrap="square" lIns="0" tIns="0" rIns="0" bIns="0" anchor="t" anchorCtr="0">
            <a:spAutoFit/>
          </a:bodyPr>
          <a:lstStyle/>
          <a:p>
            <a:pPr marL="0" marR="0" lvl="0" indent="0" algn="ctr" rtl="0">
              <a:lnSpc>
                <a:spcPct val="135000"/>
              </a:lnSpc>
              <a:spcBef>
                <a:spcPts val="0"/>
              </a:spcBef>
              <a:spcAft>
                <a:spcPts val="0"/>
              </a:spcAft>
              <a:buNone/>
            </a:pPr>
            <a:r>
              <a:rPr lang="en-US" sz="2199" b="0" i="0" u="none" strike="noStrike" cap="none">
                <a:solidFill>
                  <a:srgbClr val="000000"/>
                </a:solidFill>
                <a:latin typeface="Titillium Web"/>
                <a:ea typeface="Titillium Web"/>
                <a:cs typeface="Titillium Web"/>
                <a:sym typeface="Titillium Web"/>
              </a:rPr>
              <a:t>Click on the "Canva" button under this presentation preview. Start editing your presentation. You need to sign in to your Canva account.</a:t>
            </a:r>
            <a:endParaRPr/>
          </a:p>
        </p:txBody>
      </p:sp>
      <p:sp>
        <p:nvSpPr>
          <p:cNvPr id="121" name="Google Shape;121;p14"/>
          <p:cNvSpPr txBox="1"/>
          <p:nvPr/>
        </p:nvSpPr>
        <p:spPr>
          <a:xfrm>
            <a:off x="416240" y="957591"/>
            <a:ext cx="17455521" cy="12668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400" b="1" i="0" u="none" strike="noStrike" cap="none">
                <a:solidFill>
                  <a:srgbClr val="65B79D"/>
                </a:solidFill>
                <a:latin typeface="Titillium Web"/>
                <a:ea typeface="Titillium Web"/>
                <a:cs typeface="Titillium Web"/>
                <a:sym typeface="Titillium Web"/>
              </a:rPr>
              <a:t>HOW TO USE THIS PRESENTATION</a:t>
            </a:r>
            <a:endParaRPr/>
          </a:p>
        </p:txBody>
      </p:sp>
      <p:sp>
        <p:nvSpPr>
          <p:cNvPr id="122" name="Google Shape;122;p14"/>
          <p:cNvSpPr/>
          <p:nvPr/>
        </p:nvSpPr>
        <p:spPr>
          <a:xfrm>
            <a:off x="12786632" y="6036940"/>
            <a:ext cx="4825854" cy="5168251"/>
          </a:xfrm>
          <a:custGeom>
            <a:avLst/>
            <a:gdLst/>
            <a:ahLst/>
            <a:cxnLst/>
            <a:rect l="l" t="t" r="r" b="b"/>
            <a:pathLst>
              <a:path w="4825854" h="5168251" extrusionOk="0">
                <a:moveTo>
                  <a:pt x="0" y="0"/>
                </a:moveTo>
                <a:lnTo>
                  <a:pt x="4825855" y="0"/>
                </a:lnTo>
                <a:lnTo>
                  <a:pt x="4825855" y="5168251"/>
                </a:lnTo>
                <a:lnTo>
                  <a:pt x="0" y="5168251"/>
                </a:lnTo>
                <a:lnTo>
                  <a:pt x="0" y="0"/>
                </a:lnTo>
                <a:close/>
              </a:path>
            </a:pathLst>
          </a:custGeom>
          <a:blipFill rotWithShape="1">
            <a:blip r:embed="rId4">
              <a:alphaModFix/>
            </a:blip>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C35D"/>
        </a:solidFill>
        <a:effectLst/>
      </p:bgPr>
    </p:bg>
    <p:spTree>
      <p:nvGrpSpPr>
        <p:cNvPr id="1" name="Shape 126"/>
        <p:cNvGrpSpPr/>
        <p:nvPr/>
      </p:nvGrpSpPr>
      <p:grpSpPr>
        <a:xfrm>
          <a:off x="0" y="0"/>
          <a:ext cx="0" cy="0"/>
          <a:chOff x="0" y="0"/>
          <a:chExt cx="0" cy="0"/>
        </a:xfrm>
      </p:grpSpPr>
      <p:grpSp>
        <p:nvGrpSpPr>
          <p:cNvPr id="127" name="Google Shape;127;p15"/>
          <p:cNvGrpSpPr/>
          <p:nvPr/>
        </p:nvGrpSpPr>
        <p:grpSpPr>
          <a:xfrm>
            <a:off x="416240" y="271579"/>
            <a:ext cx="17455521" cy="9599182"/>
            <a:chOff x="0" y="-38100"/>
            <a:chExt cx="4597339" cy="2528180"/>
          </a:xfrm>
        </p:grpSpPr>
        <p:sp>
          <p:nvSpPr>
            <p:cNvPr id="128" name="Google Shape;128;p15"/>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129" name="Google Shape;129;p15"/>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0" name="Google Shape;130;p15"/>
          <p:cNvSpPr/>
          <p:nvPr/>
        </p:nvSpPr>
        <p:spPr>
          <a:xfrm>
            <a:off x="10762854" y="1044105"/>
            <a:ext cx="2129803" cy="1980717"/>
          </a:xfrm>
          <a:custGeom>
            <a:avLst/>
            <a:gdLst/>
            <a:ahLst/>
            <a:cxnLst/>
            <a:rect l="l" t="t" r="r" b="b"/>
            <a:pathLst>
              <a:path w="2129803" h="1980717" extrusionOk="0">
                <a:moveTo>
                  <a:pt x="0" y="0"/>
                </a:moveTo>
                <a:lnTo>
                  <a:pt x="2129803" y="0"/>
                </a:lnTo>
                <a:lnTo>
                  <a:pt x="2129803" y="1980717"/>
                </a:lnTo>
                <a:lnTo>
                  <a:pt x="0" y="1980717"/>
                </a:lnTo>
                <a:lnTo>
                  <a:pt x="0" y="0"/>
                </a:lnTo>
                <a:close/>
              </a:path>
            </a:pathLst>
          </a:custGeom>
          <a:blipFill rotWithShape="1">
            <a:blip r:embed="rId3">
              <a:alphaModFix/>
            </a:blip>
            <a:stretch>
              <a:fillRect/>
            </a:stretch>
          </a:blipFill>
          <a:ln>
            <a:noFill/>
          </a:ln>
        </p:spPr>
      </p:sp>
      <p:sp>
        <p:nvSpPr>
          <p:cNvPr id="131" name="Google Shape;131;p15"/>
          <p:cNvSpPr/>
          <p:nvPr/>
        </p:nvSpPr>
        <p:spPr>
          <a:xfrm>
            <a:off x="10473584" y="3963975"/>
            <a:ext cx="2655049" cy="2183778"/>
          </a:xfrm>
          <a:custGeom>
            <a:avLst/>
            <a:gdLst/>
            <a:ahLst/>
            <a:cxnLst/>
            <a:rect l="l" t="t" r="r" b="b"/>
            <a:pathLst>
              <a:path w="2655049" h="2183778" extrusionOk="0">
                <a:moveTo>
                  <a:pt x="0" y="0"/>
                </a:moveTo>
                <a:lnTo>
                  <a:pt x="2655050" y="0"/>
                </a:lnTo>
                <a:lnTo>
                  <a:pt x="2655050" y="2183778"/>
                </a:lnTo>
                <a:lnTo>
                  <a:pt x="0" y="2183778"/>
                </a:lnTo>
                <a:lnTo>
                  <a:pt x="0" y="0"/>
                </a:lnTo>
                <a:close/>
              </a:path>
            </a:pathLst>
          </a:custGeom>
          <a:blipFill rotWithShape="1">
            <a:blip r:embed="rId4">
              <a:alphaModFix/>
            </a:blip>
            <a:stretch>
              <a:fillRect/>
            </a:stretch>
          </a:blipFill>
          <a:ln>
            <a:noFill/>
          </a:ln>
        </p:spPr>
      </p:sp>
      <p:sp>
        <p:nvSpPr>
          <p:cNvPr id="132" name="Google Shape;132;p15"/>
          <p:cNvSpPr/>
          <p:nvPr/>
        </p:nvSpPr>
        <p:spPr>
          <a:xfrm>
            <a:off x="10530734" y="7303836"/>
            <a:ext cx="2235392" cy="1944791"/>
          </a:xfrm>
          <a:custGeom>
            <a:avLst/>
            <a:gdLst/>
            <a:ahLst/>
            <a:cxnLst/>
            <a:rect l="l" t="t" r="r" b="b"/>
            <a:pathLst>
              <a:path w="2235392" h="1944791" extrusionOk="0">
                <a:moveTo>
                  <a:pt x="0" y="0"/>
                </a:moveTo>
                <a:lnTo>
                  <a:pt x="2235392" y="0"/>
                </a:lnTo>
                <a:lnTo>
                  <a:pt x="2235392" y="1944790"/>
                </a:lnTo>
                <a:lnTo>
                  <a:pt x="0" y="1944790"/>
                </a:lnTo>
                <a:lnTo>
                  <a:pt x="0" y="0"/>
                </a:lnTo>
                <a:close/>
              </a:path>
            </a:pathLst>
          </a:custGeom>
          <a:blipFill rotWithShape="1">
            <a:blip r:embed="rId5">
              <a:alphaModFix/>
            </a:blip>
            <a:stretch>
              <a:fillRect/>
            </a:stretch>
          </a:blipFill>
          <a:ln>
            <a:noFill/>
          </a:ln>
        </p:spPr>
      </p:sp>
      <p:sp>
        <p:nvSpPr>
          <p:cNvPr id="133" name="Google Shape;133;p15"/>
          <p:cNvSpPr txBox="1"/>
          <p:nvPr/>
        </p:nvSpPr>
        <p:spPr>
          <a:xfrm>
            <a:off x="1564244" y="2710196"/>
            <a:ext cx="7416300" cy="3103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0082" b="1" i="0" u="none" strike="noStrike" cap="none">
                <a:solidFill>
                  <a:srgbClr val="F2BB29"/>
                </a:solidFill>
                <a:latin typeface="Titillium Web"/>
                <a:ea typeface="Titillium Web"/>
                <a:cs typeface="Titillium Web"/>
                <a:sym typeface="Titillium Web"/>
              </a:rPr>
              <a:t>LEARNING OBJECTIVES</a:t>
            </a:r>
            <a:endParaRPr/>
          </a:p>
        </p:txBody>
      </p:sp>
      <p:sp>
        <p:nvSpPr>
          <p:cNvPr id="134" name="Google Shape;134;p15"/>
          <p:cNvSpPr txBox="1"/>
          <p:nvPr/>
        </p:nvSpPr>
        <p:spPr>
          <a:xfrm>
            <a:off x="1564244" y="6143804"/>
            <a:ext cx="4889646" cy="1064782"/>
          </a:xfrm>
          <a:prstGeom prst="rect">
            <a:avLst/>
          </a:prstGeom>
          <a:noFill/>
          <a:ln>
            <a:noFill/>
          </a:ln>
        </p:spPr>
        <p:txBody>
          <a:bodyPr spcFirstLastPara="1" wrap="square" lIns="0" tIns="0" rIns="0" bIns="0" anchor="t" anchorCtr="0">
            <a:spAutoFit/>
          </a:bodyPr>
          <a:lstStyle/>
          <a:p>
            <a:pPr marL="0" marR="0" lvl="0" indent="0" algn="l" rtl="0">
              <a:lnSpc>
                <a:spcPct val="130030"/>
              </a:lnSpc>
              <a:spcBef>
                <a:spcPts val="0"/>
              </a:spcBef>
              <a:spcAft>
                <a:spcPts val="0"/>
              </a:spcAft>
              <a:buNone/>
            </a:pPr>
            <a:r>
              <a:rPr lang="en-US" sz="3300" b="0" i="0" u="none" strike="noStrike" cap="none">
                <a:solidFill>
                  <a:srgbClr val="000000"/>
                </a:solidFill>
                <a:latin typeface="Titillium Web"/>
                <a:ea typeface="Titillium Web"/>
                <a:cs typeface="Titillium Web"/>
                <a:sym typeface="Titillium Web"/>
              </a:rPr>
              <a:t>By the end of this lesson, you will understand . . .</a:t>
            </a:r>
            <a:endParaRPr/>
          </a:p>
        </p:txBody>
      </p:sp>
      <p:sp>
        <p:nvSpPr>
          <p:cNvPr id="135" name="Google Shape;135;p15"/>
          <p:cNvSpPr txBox="1"/>
          <p:nvPr/>
        </p:nvSpPr>
        <p:spPr>
          <a:xfrm>
            <a:off x="13493113" y="1269923"/>
            <a:ext cx="27516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The definition</a:t>
            </a:r>
            <a:endParaRPr/>
          </a:p>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and purpose of a thesis statement.</a:t>
            </a:r>
            <a:endParaRPr/>
          </a:p>
        </p:txBody>
      </p:sp>
      <p:sp>
        <p:nvSpPr>
          <p:cNvPr id="136" name="Google Shape;136;p15"/>
          <p:cNvSpPr txBox="1"/>
          <p:nvPr/>
        </p:nvSpPr>
        <p:spPr>
          <a:xfrm>
            <a:off x="13493113" y="4377753"/>
            <a:ext cx="33033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How to construct clear and effective arguments.</a:t>
            </a:r>
            <a:endParaRPr/>
          </a:p>
        </p:txBody>
      </p:sp>
      <p:sp>
        <p:nvSpPr>
          <p:cNvPr id="137" name="Google Shape;137;p15"/>
          <p:cNvSpPr txBox="1"/>
          <p:nvPr/>
        </p:nvSpPr>
        <p:spPr>
          <a:xfrm>
            <a:off x="13493113" y="7511691"/>
            <a:ext cx="36216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How to maintain a formal writing style in your writing.</a:t>
            </a:r>
            <a:endParaRPr/>
          </a:p>
        </p:txBody>
      </p:sp>
      <p:cxnSp>
        <p:nvCxnSpPr>
          <p:cNvPr id="138" name="Google Shape;138;p15"/>
          <p:cNvCxnSpPr/>
          <p:nvPr/>
        </p:nvCxnSpPr>
        <p:spPr>
          <a:xfrm>
            <a:off x="9426886" y="3572509"/>
            <a:ext cx="8419319" cy="0"/>
          </a:xfrm>
          <a:prstGeom prst="straightConnector1">
            <a:avLst/>
          </a:prstGeom>
          <a:noFill/>
          <a:ln w="28575" cap="flat" cmpd="sng">
            <a:solidFill>
              <a:srgbClr val="000000"/>
            </a:solidFill>
            <a:prstDash val="solid"/>
            <a:round/>
            <a:headEnd type="none" w="sm" len="sm"/>
            <a:tailEnd type="none" w="sm" len="sm"/>
          </a:ln>
        </p:spPr>
      </p:cxnSp>
      <p:cxnSp>
        <p:nvCxnSpPr>
          <p:cNvPr id="139" name="Google Shape;139;p15"/>
          <p:cNvCxnSpPr/>
          <p:nvPr/>
        </p:nvCxnSpPr>
        <p:spPr>
          <a:xfrm>
            <a:off x="9426886" y="6714491"/>
            <a:ext cx="8419319" cy="0"/>
          </a:xfrm>
          <a:prstGeom prst="straightConnector1">
            <a:avLst/>
          </a:prstGeom>
          <a:noFill/>
          <a:ln w="28575" cap="flat" cmpd="sng">
            <a:solidFill>
              <a:srgbClr val="000000"/>
            </a:solidFill>
            <a:prstDash val="solid"/>
            <a:round/>
            <a:headEnd type="none" w="sm" len="sm"/>
            <a:tailEnd type="none" w="sm" len="sm"/>
          </a:ln>
        </p:spPr>
      </p:cxnSp>
      <p:cxnSp>
        <p:nvCxnSpPr>
          <p:cNvPr id="140" name="Google Shape;140;p15"/>
          <p:cNvCxnSpPr/>
          <p:nvPr/>
        </p:nvCxnSpPr>
        <p:spPr>
          <a:xfrm>
            <a:off x="9412599" y="416240"/>
            <a:ext cx="0" cy="9433057"/>
          </a:xfrm>
          <a:prstGeom prst="straightConnector1">
            <a:avLst/>
          </a:prstGeom>
          <a:noFill/>
          <a:ln w="28575" cap="flat" cmpd="sng">
            <a:solidFill>
              <a:srgbClr val="00000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5AEF6"/>
        </a:solidFill>
        <a:effectLst/>
      </p:bgPr>
    </p:bg>
    <p:spTree>
      <p:nvGrpSpPr>
        <p:cNvPr id="1" name="Shape 144"/>
        <p:cNvGrpSpPr/>
        <p:nvPr/>
      </p:nvGrpSpPr>
      <p:grpSpPr>
        <a:xfrm>
          <a:off x="0" y="0"/>
          <a:ext cx="0" cy="0"/>
          <a:chOff x="0" y="0"/>
          <a:chExt cx="0" cy="0"/>
        </a:xfrm>
      </p:grpSpPr>
      <p:grpSp>
        <p:nvGrpSpPr>
          <p:cNvPr id="145" name="Google Shape;145;p16"/>
          <p:cNvGrpSpPr/>
          <p:nvPr/>
        </p:nvGrpSpPr>
        <p:grpSpPr>
          <a:xfrm>
            <a:off x="416240" y="271579"/>
            <a:ext cx="17455521" cy="9599182"/>
            <a:chOff x="0" y="-38100"/>
            <a:chExt cx="4597339" cy="2528180"/>
          </a:xfrm>
        </p:grpSpPr>
        <p:sp>
          <p:nvSpPr>
            <p:cNvPr id="146" name="Google Shape;146;p16"/>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147" name="Google Shape;147;p16"/>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8" name="Google Shape;148;p16"/>
          <p:cNvSpPr/>
          <p:nvPr/>
        </p:nvSpPr>
        <p:spPr>
          <a:xfrm>
            <a:off x="3632487" y="2695123"/>
            <a:ext cx="11023025" cy="8566914"/>
          </a:xfrm>
          <a:custGeom>
            <a:avLst/>
            <a:gdLst/>
            <a:ahLst/>
            <a:cxnLst/>
            <a:rect l="l" t="t" r="r" b="b"/>
            <a:pathLst>
              <a:path w="11023025" h="8566914" extrusionOk="0">
                <a:moveTo>
                  <a:pt x="0" y="0"/>
                </a:moveTo>
                <a:lnTo>
                  <a:pt x="11023026" y="0"/>
                </a:lnTo>
                <a:lnTo>
                  <a:pt x="11023026" y="8566914"/>
                </a:lnTo>
                <a:lnTo>
                  <a:pt x="0" y="8566914"/>
                </a:lnTo>
                <a:lnTo>
                  <a:pt x="0" y="0"/>
                </a:lnTo>
                <a:close/>
              </a:path>
            </a:pathLst>
          </a:custGeom>
          <a:blipFill rotWithShape="1">
            <a:blip r:embed="rId3">
              <a:alphaModFix/>
            </a:blip>
            <a:stretch>
              <a:fillRect/>
            </a:stretch>
          </a:blipFill>
          <a:ln>
            <a:noFill/>
          </a:ln>
        </p:spPr>
      </p:sp>
      <p:grpSp>
        <p:nvGrpSpPr>
          <p:cNvPr id="149" name="Google Shape;149;p16"/>
          <p:cNvGrpSpPr/>
          <p:nvPr/>
        </p:nvGrpSpPr>
        <p:grpSpPr>
          <a:xfrm>
            <a:off x="11505366" y="5221694"/>
            <a:ext cx="2952746" cy="1756886"/>
            <a:chOff x="0" y="-38100"/>
            <a:chExt cx="747058" cy="444500"/>
          </a:xfrm>
        </p:grpSpPr>
        <p:sp>
          <p:nvSpPr>
            <p:cNvPr id="150" name="Google Shape;150;p16"/>
            <p:cNvSpPr/>
            <p:nvPr/>
          </p:nvSpPr>
          <p:spPr>
            <a:xfrm>
              <a:off x="0" y="0"/>
              <a:ext cx="747058" cy="406400"/>
            </a:xfrm>
            <a:custGeom>
              <a:avLst/>
              <a:gdLst/>
              <a:ahLst/>
              <a:cxnLst/>
              <a:rect l="l" t="t" r="r" b="b"/>
              <a:pathLst>
                <a:path w="747058" h="406400" extrusionOk="0">
                  <a:moveTo>
                    <a:pt x="0" y="0"/>
                  </a:moveTo>
                  <a:lnTo>
                    <a:pt x="747058" y="0"/>
                  </a:lnTo>
                  <a:lnTo>
                    <a:pt x="747058" y="406400"/>
                  </a:lnTo>
                  <a:lnTo>
                    <a:pt x="0" y="406400"/>
                  </a:lnTo>
                  <a:close/>
                </a:path>
              </a:pathLst>
            </a:custGeom>
            <a:solidFill>
              <a:srgbClr val="FFE57C"/>
            </a:solidFill>
            <a:ln>
              <a:noFill/>
            </a:ln>
          </p:spPr>
        </p:sp>
        <p:sp>
          <p:nvSpPr>
            <p:cNvPr id="151" name="Google Shape;151;p16"/>
            <p:cNvSpPr txBox="1"/>
            <p:nvPr/>
          </p:nvSpPr>
          <p:spPr>
            <a:xfrm>
              <a:off x="0" y="-38100"/>
              <a:ext cx="747058"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47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2" name="Google Shape;152;p16"/>
          <p:cNvSpPr txBox="1"/>
          <p:nvPr/>
        </p:nvSpPr>
        <p:spPr>
          <a:xfrm>
            <a:off x="608392" y="752145"/>
            <a:ext cx="17071216" cy="13620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8939" b="1" i="0" u="none" strike="noStrike" cap="none">
                <a:solidFill>
                  <a:srgbClr val="B59AED"/>
                </a:solidFill>
                <a:latin typeface="Titillium Web"/>
                <a:ea typeface="Titillium Web"/>
                <a:cs typeface="Titillium Web"/>
                <a:sym typeface="Titillium Web"/>
              </a:rPr>
              <a:t>WHAT IS A THESIS STATEMENT?</a:t>
            </a:r>
            <a:endParaRPr/>
          </a:p>
        </p:txBody>
      </p:sp>
      <p:sp>
        <p:nvSpPr>
          <p:cNvPr id="153" name="Google Shape;153;p16"/>
          <p:cNvSpPr txBox="1"/>
          <p:nvPr/>
        </p:nvSpPr>
        <p:spPr>
          <a:xfrm>
            <a:off x="4235285" y="5052306"/>
            <a:ext cx="6587100" cy="4335600"/>
          </a:xfrm>
          <a:prstGeom prst="rect">
            <a:avLst/>
          </a:prstGeom>
          <a:noFill/>
          <a:ln>
            <a:noFill/>
          </a:ln>
        </p:spPr>
        <p:txBody>
          <a:bodyPr spcFirstLastPara="1" wrap="square" lIns="0" tIns="0" rIns="0" bIns="0" anchor="t" anchorCtr="0">
            <a:spAutoFit/>
          </a:bodyPr>
          <a:lstStyle/>
          <a:p>
            <a:pPr marL="0" marR="0" lvl="0" indent="0" algn="l" rtl="0">
              <a:lnSpc>
                <a:spcPct val="180000"/>
              </a:lnSpc>
              <a:spcBef>
                <a:spcPts val="0"/>
              </a:spcBef>
              <a:spcAft>
                <a:spcPts val="0"/>
              </a:spcAft>
              <a:buNone/>
            </a:pPr>
            <a:r>
              <a:rPr lang="en-US" sz="3434" b="1" i="0" u="none" strike="noStrike" cap="none" dirty="0">
                <a:solidFill>
                  <a:srgbClr val="000000"/>
                </a:solidFill>
                <a:latin typeface="Titillium Web"/>
                <a:ea typeface="Titillium Web"/>
                <a:cs typeface="Titillium Web"/>
                <a:sym typeface="Titillium Web"/>
              </a:rPr>
              <a:t>A thesis statement is a sentence that clearly and concisely presents the main point or argument in a piece of persuasive writing (usually essays and debates).</a:t>
            </a:r>
            <a:endParaRPr dirty="0"/>
          </a:p>
        </p:txBody>
      </p:sp>
      <p:sp>
        <p:nvSpPr>
          <p:cNvPr id="154" name="Google Shape;154;p16"/>
          <p:cNvSpPr txBox="1"/>
          <p:nvPr/>
        </p:nvSpPr>
        <p:spPr>
          <a:xfrm>
            <a:off x="11557184" y="4683973"/>
            <a:ext cx="2849100" cy="20985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199" b="1" i="0" u="none" strike="noStrike" cap="none">
                <a:solidFill>
                  <a:srgbClr val="000000"/>
                </a:solidFill>
                <a:latin typeface="Titillium Web"/>
                <a:ea typeface="Titillium Web"/>
                <a:cs typeface="Titillium Web"/>
                <a:sym typeface="Titillium Web"/>
              </a:rPr>
              <a:t>You can think of a thesis statement as</a:t>
            </a:r>
            <a:endParaRPr/>
          </a:p>
          <a:p>
            <a:pPr marL="0" marR="0" lvl="0" indent="0" algn="ctr" rtl="0">
              <a:lnSpc>
                <a:spcPct val="130000"/>
              </a:lnSpc>
              <a:spcBef>
                <a:spcPts val="0"/>
              </a:spcBef>
              <a:spcAft>
                <a:spcPts val="0"/>
              </a:spcAft>
              <a:buNone/>
            </a:pPr>
            <a:r>
              <a:rPr lang="en-US" sz="2199" b="1" i="0" u="none" strike="noStrike" cap="none">
                <a:solidFill>
                  <a:srgbClr val="000000"/>
                </a:solidFill>
                <a:latin typeface="Titillium Web"/>
                <a:ea typeface="Titillium Web"/>
                <a:cs typeface="Titillium Web"/>
                <a:sym typeface="Titillium Web"/>
              </a:rPr>
              <a:t>the "glue" that holds</a:t>
            </a:r>
            <a:endParaRPr/>
          </a:p>
          <a:p>
            <a:pPr marL="0" marR="0" lvl="0" indent="0" algn="ctr" rtl="0">
              <a:lnSpc>
                <a:spcPct val="130000"/>
              </a:lnSpc>
              <a:spcBef>
                <a:spcPts val="0"/>
              </a:spcBef>
              <a:spcAft>
                <a:spcPts val="0"/>
              </a:spcAft>
              <a:buNone/>
            </a:pPr>
            <a:r>
              <a:rPr lang="en-US" sz="2199" b="1" i="0" u="none" strike="noStrike" cap="none">
                <a:solidFill>
                  <a:srgbClr val="000000"/>
                </a:solidFill>
                <a:latin typeface="Titillium Web"/>
                <a:ea typeface="Titillium Web"/>
                <a:cs typeface="Titillium Web"/>
                <a:sym typeface="Titillium Web"/>
              </a:rPr>
              <a:t>a piece of persuasive writing together.</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5B79D"/>
        </a:solidFill>
        <a:effectLst/>
      </p:bgPr>
    </p:bg>
    <p:spTree>
      <p:nvGrpSpPr>
        <p:cNvPr id="1" name="Shape 158"/>
        <p:cNvGrpSpPr/>
        <p:nvPr/>
      </p:nvGrpSpPr>
      <p:grpSpPr>
        <a:xfrm>
          <a:off x="0" y="0"/>
          <a:ext cx="0" cy="0"/>
          <a:chOff x="0" y="0"/>
          <a:chExt cx="0" cy="0"/>
        </a:xfrm>
      </p:grpSpPr>
      <p:grpSp>
        <p:nvGrpSpPr>
          <p:cNvPr id="159" name="Google Shape;159;p17"/>
          <p:cNvGrpSpPr/>
          <p:nvPr/>
        </p:nvGrpSpPr>
        <p:grpSpPr>
          <a:xfrm>
            <a:off x="416240" y="271579"/>
            <a:ext cx="17455521" cy="9599182"/>
            <a:chOff x="0" y="-38100"/>
            <a:chExt cx="4597339" cy="2528180"/>
          </a:xfrm>
        </p:grpSpPr>
        <p:sp>
          <p:nvSpPr>
            <p:cNvPr id="160" name="Google Shape;160;p17"/>
            <p:cNvSpPr/>
            <p:nvPr/>
          </p:nvSpPr>
          <p:spPr>
            <a:xfrm>
              <a:off x="0" y="0"/>
              <a:ext cx="4597339" cy="2490080"/>
            </a:xfrm>
            <a:custGeom>
              <a:avLst/>
              <a:gdLst/>
              <a:ahLst/>
              <a:cxnLst/>
              <a:rect l="l" t="t" r="r" b="b"/>
              <a:pathLst>
                <a:path w="4597339" h="2490080" extrusionOk="0">
                  <a:moveTo>
                    <a:pt x="0" y="0"/>
                  </a:moveTo>
                  <a:lnTo>
                    <a:pt x="4597339" y="0"/>
                  </a:lnTo>
                  <a:lnTo>
                    <a:pt x="4597339" y="2490080"/>
                  </a:lnTo>
                  <a:lnTo>
                    <a:pt x="0" y="2490080"/>
                  </a:lnTo>
                  <a:close/>
                </a:path>
              </a:pathLst>
            </a:custGeom>
            <a:solidFill>
              <a:srgbClr val="EAEAEF"/>
            </a:solidFill>
            <a:ln w="28575" cap="sq" cmpd="sng">
              <a:solidFill>
                <a:srgbClr val="000000"/>
              </a:solidFill>
              <a:prstDash val="solid"/>
              <a:miter lim="8000"/>
              <a:headEnd type="none" w="sm" len="sm"/>
              <a:tailEnd type="none" w="sm" len="sm"/>
            </a:ln>
          </p:spPr>
        </p:sp>
        <p:sp>
          <p:nvSpPr>
            <p:cNvPr id="161" name="Google Shape;161;p17"/>
            <p:cNvSpPr txBox="1"/>
            <p:nvPr/>
          </p:nvSpPr>
          <p:spPr>
            <a:xfrm>
              <a:off x="0" y="-38100"/>
              <a:ext cx="4597339" cy="25281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2" name="Google Shape;162;p17"/>
          <p:cNvSpPr/>
          <p:nvPr/>
        </p:nvSpPr>
        <p:spPr>
          <a:xfrm rot="10800000">
            <a:off x="1028700" y="6583127"/>
            <a:ext cx="9395053" cy="2325197"/>
          </a:xfrm>
          <a:custGeom>
            <a:avLst/>
            <a:gdLst/>
            <a:ahLst/>
            <a:cxnLst/>
            <a:rect l="l" t="t" r="r" b="b"/>
            <a:pathLst>
              <a:path w="9395053" h="2325197" extrusionOk="0">
                <a:moveTo>
                  <a:pt x="0" y="0"/>
                </a:moveTo>
                <a:lnTo>
                  <a:pt x="9395053" y="0"/>
                </a:lnTo>
                <a:lnTo>
                  <a:pt x="9395053" y="2325197"/>
                </a:lnTo>
                <a:lnTo>
                  <a:pt x="0" y="2325197"/>
                </a:lnTo>
                <a:lnTo>
                  <a:pt x="0" y="0"/>
                </a:lnTo>
                <a:close/>
              </a:path>
            </a:pathLst>
          </a:custGeom>
          <a:blipFill rotWithShape="1">
            <a:blip r:embed="rId3">
              <a:alphaModFix/>
            </a:blip>
            <a:stretch>
              <a:fillRect/>
            </a:stretch>
          </a:blipFill>
          <a:ln>
            <a:noFill/>
          </a:ln>
        </p:spPr>
      </p:sp>
      <p:sp>
        <p:nvSpPr>
          <p:cNvPr id="163" name="Google Shape;163;p17"/>
          <p:cNvSpPr txBox="1"/>
          <p:nvPr/>
        </p:nvSpPr>
        <p:spPr>
          <a:xfrm>
            <a:off x="1564244" y="996014"/>
            <a:ext cx="10798500" cy="2751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939" b="1" i="0" u="none" strike="noStrike" cap="none">
                <a:solidFill>
                  <a:srgbClr val="65B79D"/>
                </a:solidFill>
                <a:latin typeface="Titillium Web"/>
                <a:ea typeface="Titillium Web"/>
                <a:cs typeface="Titillium Web"/>
                <a:sym typeface="Titillium Web"/>
              </a:rPr>
              <a:t>HOW ARE THESIS STATEMENTS USED?</a:t>
            </a:r>
            <a:endParaRPr/>
          </a:p>
        </p:txBody>
      </p:sp>
      <p:sp>
        <p:nvSpPr>
          <p:cNvPr id="164" name="Google Shape;164;p17"/>
          <p:cNvSpPr txBox="1"/>
          <p:nvPr/>
        </p:nvSpPr>
        <p:spPr>
          <a:xfrm>
            <a:off x="1564244" y="4087592"/>
            <a:ext cx="10086900" cy="2241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0" i="0" u="none" strike="noStrike" cap="none">
                <a:solidFill>
                  <a:srgbClr val="000000"/>
                </a:solidFill>
                <a:latin typeface="Titillium Web"/>
                <a:ea typeface="Titillium Web"/>
                <a:cs typeface="Titillium Web"/>
                <a:sym typeface="Titillium Web"/>
              </a:rPr>
              <a:t>A thesis statement is usually stated clearly in the introductory paragraph of a persausive text, and repeated again (in slightly different words) throughout the body paragraphs, and in the conclusion paragraph as well.</a:t>
            </a:r>
            <a:endParaRPr/>
          </a:p>
        </p:txBody>
      </p:sp>
      <p:sp>
        <p:nvSpPr>
          <p:cNvPr id="165" name="Google Shape;165;p17"/>
          <p:cNvSpPr txBox="1"/>
          <p:nvPr/>
        </p:nvSpPr>
        <p:spPr>
          <a:xfrm>
            <a:off x="3595999" y="7121759"/>
            <a:ext cx="4260600" cy="15414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2329" b="0" i="0" u="none" strike="noStrike" cap="none">
                <a:solidFill>
                  <a:srgbClr val="000000"/>
                </a:solidFill>
                <a:latin typeface="Titillium Web"/>
                <a:ea typeface="Titillium Web"/>
                <a:cs typeface="Titillium Web"/>
                <a:sym typeface="Titillium Web"/>
              </a:rPr>
              <a:t>Thesis statements provide structure to persuasive writing and helps readers to understand where the writing is headed.</a:t>
            </a:r>
            <a:endParaRPr/>
          </a:p>
        </p:txBody>
      </p:sp>
      <p:pic>
        <p:nvPicPr>
          <p:cNvPr id="166" name="Google Shape;166;p17"/>
          <p:cNvPicPr preferRelativeResize="0"/>
          <p:nvPr/>
        </p:nvPicPr>
        <p:blipFill>
          <a:blip r:embed="rId4">
            <a:alphaModFix/>
          </a:blip>
          <a:stretch>
            <a:fillRect/>
          </a:stretch>
        </p:blipFill>
        <p:spPr>
          <a:xfrm>
            <a:off x="8925147" y="2317135"/>
            <a:ext cx="9154551" cy="846889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1455</Words>
  <Application>Microsoft Office PowerPoint</Application>
  <PresentationFormat>Custom</PresentationFormat>
  <Paragraphs>134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Teko</vt:lpstr>
      <vt:lpstr>Arial</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12</cp:revision>
  <dcterms:modified xsi:type="dcterms:W3CDTF">2024-01-15T18:48:36Z</dcterms:modified>
</cp:coreProperties>
</file>