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91FF-3F71-4265-B3EA-38D5BDC3B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D5648-7B47-44E8-91E8-07DD3DEE4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1F852-1344-4443-BB16-1781432B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8D31-9C72-42D8-8448-93E81D731D7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CA8EC-8E69-4AFE-90C3-C3317584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D7D58-D710-4068-830A-1562375E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A3C-2699-40DA-B9D0-87D2FBD8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4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9B76-AB04-46E5-8885-FC239E82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1A379-637F-4F49-938D-EC9DC635A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DB2DE-4DC5-423A-B701-EDDA9CC0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8D31-9C72-42D8-8448-93E81D731D7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331E8-BF10-4626-9788-EE8A7F7A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C9AC8-4E1D-4954-8EC0-641BFD0C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A3C-2699-40DA-B9D0-87D2FBD8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9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285C3-DC8C-44C3-A0E1-47F5ACC8E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D9763-DE37-47EF-89CE-30844F7DF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FEFB-A0F6-4DE6-8934-A90108B7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8D31-9C72-42D8-8448-93E81D731D7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E5790-3C88-42A8-A5A9-2B09A53D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DEB5-0889-4964-A35C-BF441762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A3C-2699-40DA-B9D0-87D2FBD8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84DF-6461-4397-9D97-3455186C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1FE9-F05F-4BA6-B646-E2882DDA4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91401-CEAA-454E-88AF-84CF6258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8D31-9C72-42D8-8448-93E81D731D7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5E60C-80E2-4BEF-9F5A-2B984077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168DC-00C2-4679-896F-4D41D182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A3C-2699-40DA-B9D0-87D2FBD8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7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6A56-DFBE-4161-BF25-D6017011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02579-F75D-45BA-A3FE-BF9426547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649CB-F05C-464F-A24A-1788FBE1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8D31-9C72-42D8-8448-93E81D731D7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03B0D-794F-4184-A572-58526924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550E-B1ED-4092-8768-BB4F54CC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A3C-2699-40DA-B9D0-87D2FBD8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4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7BCC-2C8C-4194-9EFA-5F6BEDB4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528E-5BB7-48A7-8F34-E3256DABC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27318-CEEA-40C3-84A7-5FAA95C0A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C3F37-2373-4C71-9D2F-4CBB641B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8D31-9C72-42D8-8448-93E81D731D7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24AC0-051D-4681-AC0F-B1C302A3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939D5-84FA-46CE-9011-FBF895BA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A3C-2699-40DA-B9D0-87D2FBD8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1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A319-DB26-46F6-B360-CA2CFB1D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51CA2-A736-4CEF-9461-BC97FABB1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7A0C3-F272-44A4-8B6F-A7F22A8F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F29AB-0C3A-455E-B9A0-D683C3A9B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E2816-1B38-4CE0-B69E-EB97E148B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7A096-AD47-42C2-80BE-C5BA7DD5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8D31-9C72-42D8-8448-93E81D731D7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5FF07-D86C-42BE-963C-C94D46F8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7B549-3294-4C96-A482-9FBC890C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A3C-2699-40DA-B9D0-87D2FBD8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9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4CB1-CAEB-46AF-945E-4CCDF53A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E3695-6323-4C3A-804D-F0DDB52C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8D31-9C72-42D8-8448-93E81D731D7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B8857-B9E3-48F2-BE45-D9460235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2F69E-78EE-4BC4-8B9B-4BD51F95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A3C-2699-40DA-B9D0-87D2FBD8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225BA-1696-42BE-8CF4-E1CF8C43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8D31-9C72-42D8-8448-93E81D731D7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8537D-4236-4902-AB6B-2C363854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4D9F8-411B-451D-BACD-A0C0C11D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A3C-2699-40DA-B9D0-87D2FBD8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3290-0D8A-4FF4-B676-AC14FCB5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FC4D-C888-4A34-86B3-9D4BD55DC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B9209-4EE7-4911-B9BA-07965C392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A3B81-3C4D-49F8-90DB-A0029855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8D31-9C72-42D8-8448-93E81D731D7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2D237-3B4D-450B-A433-FE1A7E70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7AE78-B523-446C-BBFF-5C7607D9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A3C-2699-40DA-B9D0-87D2FBD8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6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810B-4AB3-457D-BA0E-6A5BC121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977A6-68A1-4ED6-BD97-C10B40E6D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D1B30-1975-4DBE-90DA-1EB1CB6E7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2D80F-3A44-4DA4-B467-D4B7A667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8D31-9C72-42D8-8448-93E81D731D7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D921B-F892-43C2-AD2F-D4CCFA25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F6FC-1B57-44DC-BD14-B182DC47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A3C-2699-40DA-B9D0-87D2FBD8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3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5A259-80E2-4E25-AF41-88C001D8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7EEBE-1460-455E-A607-588BC0518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DB76C-FDDE-462D-A27A-3CDFC6C29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E8D31-9C72-42D8-8448-93E81D731D7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C6055-477D-4D43-9EAA-ABBE210D2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DFB52-96D4-457E-96CF-D866FE059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D8A3C-2699-40DA-B9D0-87D2FBD8C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0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2491-BEAA-417D-8498-D31572A86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FC0DB-A222-4EC9-8A55-BCE910534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7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2024-05-23T09:03:54Z</dcterms:created>
  <dcterms:modified xsi:type="dcterms:W3CDTF">2024-05-23T09:03:59Z</dcterms:modified>
</cp:coreProperties>
</file>