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ameart.org/content/lpc-imp" TargetMode="External"/><Relationship Id="rId2" Type="http://schemas.openxmlformats.org/officeDocument/2006/relationships/hyperlink" Target="https://www.patreon.com/elthe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opengameart.org/content/death-in-the-snow" TargetMode="External"/><Relationship Id="rId5" Type="http://schemas.openxmlformats.org/officeDocument/2006/relationships/hyperlink" Target="https://game-icons.net/" TargetMode="External"/><Relationship Id="rId4" Type="http://schemas.openxmlformats.org/officeDocument/2006/relationships/hyperlink" Target="https://opengameart.org/content/ui-butt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RPG </a:t>
            </a:r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Ланин 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1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хотел сделать подобие </a:t>
            </a:r>
            <a:r>
              <a:rPr lang="en-US" dirty="0" smtClean="0"/>
              <a:t>RPG </a:t>
            </a:r>
            <a:r>
              <a:rPr lang="ru-RU" dirty="0" smtClean="0"/>
              <a:t>игры, ее скелет</a:t>
            </a:r>
          </a:p>
          <a:p>
            <a:r>
              <a:rPr lang="ru-RU" dirty="0" smtClean="0"/>
              <a:t>На данный момент у игры нет никакого развития событий, есть всего 2 типа врагов</a:t>
            </a:r>
          </a:p>
          <a:p>
            <a:r>
              <a:rPr lang="ru-RU" dirty="0" smtClean="0"/>
              <a:t>Вся игра выполнена с помощью библиотеки </a:t>
            </a:r>
            <a:r>
              <a:rPr lang="en-US" dirty="0" smtClean="0"/>
              <a:t>pygame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536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4924" y="382973"/>
            <a:ext cx="171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AnimatedSprite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214924" y="897224"/>
            <a:ext cx="16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BaseCharacter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73888" y="1682084"/>
            <a:ext cx="149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BaseEnemy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55655" y="2305903"/>
            <a:ext cx="148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Skeleton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26549" y="2305903"/>
            <a:ext cx="78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Boss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726549" y="2929722"/>
            <a:ext cx="78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686799" y="1682084"/>
            <a:ext cx="115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MainHero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endCxn id="3" idx="0"/>
          </p:cNvCxnSpPr>
          <p:nvPr/>
        </p:nvCxnSpPr>
        <p:spPr>
          <a:xfrm>
            <a:off x="6025017" y="712558"/>
            <a:ext cx="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3" idx="2"/>
            <a:endCxn id="4" idx="0"/>
          </p:cNvCxnSpPr>
          <p:nvPr/>
        </p:nvCxnSpPr>
        <p:spPr>
          <a:xfrm flipH="1">
            <a:off x="3219187" y="1266556"/>
            <a:ext cx="2805831" cy="41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" idx="2"/>
            <a:endCxn id="8" idx="0"/>
          </p:cNvCxnSpPr>
          <p:nvPr/>
        </p:nvCxnSpPr>
        <p:spPr>
          <a:xfrm>
            <a:off x="6025018" y="1266556"/>
            <a:ext cx="3241110" cy="41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2"/>
            <a:endCxn id="5" idx="0"/>
          </p:cNvCxnSpPr>
          <p:nvPr/>
        </p:nvCxnSpPr>
        <p:spPr>
          <a:xfrm flipH="1">
            <a:off x="2395658" y="2051416"/>
            <a:ext cx="823529" cy="25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" idx="2"/>
            <a:endCxn id="6" idx="0"/>
          </p:cNvCxnSpPr>
          <p:nvPr/>
        </p:nvCxnSpPr>
        <p:spPr>
          <a:xfrm>
            <a:off x="3219187" y="2051416"/>
            <a:ext cx="899826" cy="25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" idx="2"/>
            <a:endCxn id="7" idx="0"/>
          </p:cNvCxnSpPr>
          <p:nvPr/>
        </p:nvCxnSpPr>
        <p:spPr>
          <a:xfrm>
            <a:off x="4119013" y="2675235"/>
            <a:ext cx="0" cy="25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8175" y="3958225"/>
            <a:ext cx="8317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Load_image –</a:t>
            </a:r>
            <a:r>
              <a:rPr lang="ru-RU" dirty="0" smtClean="0"/>
              <a:t> загружает изображение из папки </a:t>
            </a:r>
            <a:r>
              <a:rPr lang="en-US" dirty="0" smtClean="0"/>
              <a:t>data</a:t>
            </a:r>
          </a:p>
          <a:p>
            <a:r>
              <a:rPr lang="en-US" dirty="0"/>
              <a:t>C</a:t>
            </a:r>
            <a:r>
              <a:rPr lang="en-US" dirty="0" smtClean="0"/>
              <a:t>heck_intersection  - </a:t>
            </a:r>
            <a:r>
              <a:rPr lang="ru-RU" dirty="0" smtClean="0"/>
              <a:t>проверяет на пересечение 2 прямоугольник</a:t>
            </a:r>
            <a:r>
              <a:rPr lang="en-US" dirty="0" smtClean="0"/>
              <a:t>a</a:t>
            </a:r>
            <a:endParaRPr lang="ru-RU" dirty="0" smtClean="0"/>
          </a:p>
          <a:p>
            <a:r>
              <a:rPr lang="en-US" dirty="0" smtClean="0"/>
              <a:t>Draw_text – </a:t>
            </a:r>
            <a:r>
              <a:rPr lang="ru-RU" dirty="0" smtClean="0"/>
              <a:t>отображает текст на заданном экране заданным цветом</a:t>
            </a:r>
          </a:p>
          <a:p>
            <a:r>
              <a:rPr lang="en-US" dirty="0" smtClean="0"/>
              <a:t>Terminate – </a:t>
            </a:r>
            <a:r>
              <a:rPr lang="ru-RU" dirty="0" smtClean="0"/>
              <a:t>завершает работу программы</a:t>
            </a:r>
          </a:p>
          <a:p>
            <a:endParaRPr lang="ru-RU" dirty="0"/>
          </a:p>
          <a:p>
            <a:r>
              <a:rPr lang="en-US" dirty="0" smtClean="0"/>
              <a:t>Start_screen_activate – </a:t>
            </a:r>
            <a:r>
              <a:rPr lang="ru-RU" dirty="0" smtClean="0"/>
              <a:t>начальный экран с правилами и кнопкой начала игры</a:t>
            </a:r>
          </a:p>
          <a:p>
            <a:r>
              <a:rPr lang="en-US" dirty="0" smtClean="0"/>
              <a:t>Game – </a:t>
            </a:r>
            <a:r>
              <a:rPr lang="ru-RU" dirty="0" smtClean="0"/>
              <a:t>сама игра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576203" y="376582"/>
            <a:ext cx="218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pygame.sprite.Sprite</a:t>
            </a:r>
            <a:endParaRPr lang="ru-RU" dirty="0"/>
          </a:p>
          <a:p>
            <a:endParaRPr lang="ru-RU" dirty="0"/>
          </a:p>
        </p:txBody>
      </p:sp>
      <p:cxnSp>
        <p:nvCxnSpPr>
          <p:cNvPr id="44" name="Прямая со стрелкой 43"/>
          <p:cNvCxnSpPr>
            <a:endCxn id="2" idx="1"/>
          </p:cNvCxnSpPr>
          <p:nvPr/>
        </p:nvCxnSpPr>
        <p:spPr>
          <a:xfrm flipV="1">
            <a:off x="4784942" y="567639"/>
            <a:ext cx="429982" cy="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2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реализованы 2 типа врагов, 2 типа атаки ГГ, предусмотрена возможность драк с боссами</a:t>
            </a:r>
          </a:p>
          <a:p>
            <a:endParaRPr lang="ru-RU" dirty="0" smtClean="0"/>
          </a:p>
          <a:p>
            <a:r>
              <a:rPr lang="ru-RU" dirty="0" smtClean="0"/>
              <a:t>В дальнейшем, можно было бы сделать фон, улучшить анимации героев, добавить больше врагов, уровни и способностей ГГ.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4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72200"/>
          </a:xfrm>
        </p:spPr>
        <p:txBody>
          <a:bodyPr>
            <a:normAutofit/>
          </a:bodyPr>
          <a:lstStyle/>
          <a:p>
            <a:r>
              <a:rPr lang="ru-RU" dirty="0" smtClean="0"/>
              <a:t>Источники: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www.patreon.com/elthen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opengameart.org/content/lpc-imp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opengameart.org/content/ui-button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https://game-icons.net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https://opengameart.org/content/death-in-the-snow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9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166</TotalTime>
  <Words>130</Words>
  <Application>Microsoft Office PowerPoint</Application>
  <PresentationFormat>Широкоэкранный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RPG игра</vt:lpstr>
      <vt:lpstr>Введение</vt:lpstr>
      <vt:lpstr>Презентация PowerPoint</vt:lpstr>
      <vt:lpstr>Заключение</vt:lpstr>
      <vt:lpstr>Источники:  https://www.patreon.com/elthen https://opengameart.org/content/lpc-imp https://opengameart.org/content/ui-button https://game-icons.net/ https://opengameart.org/content/death-in-the-snow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игра</dc:title>
  <dc:creator>Пользователь</dc:creator>
  <cp:lastModifiedBy>Пользователь</cp:lastModifiedBy>
  <cp:revision>6</cp:revision>
  <dcterms:created xsi:type="dcterms:W3CDTF">2020-01-31T12:06:26Z</dcterms:created>
  <dcterms:modified xsi:type="dcterms:W3CDTF">2020-01-31T14:53:03Z</dcterms:modified>
</cp:coreProperties>
</file>