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-бот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Ланин Сергей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 сделан для облегчения поиска информации, когда она нужна во время нахождения в мессенджере будь то нынешняя погода или фотография котика.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Конкретнее бот умеет показывать погоду, фото котика или собачки, найти 1 сайт по запросу и выдать статью 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википедии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655" y="685800"/>
            <a:ext cx="9892145" cy="1485900"/>
          </a:xfrm>
        </p:spPr>
        <p:txBody>
          <a:bodyPr/>
          <a:lstStyle/>
          <a:p>
            <a:r>
              <a:rPr lang="ru-RU" dirty="0" smtClean="0"/>
              <a:t>Описани</a:t>
            </a:r>
            <a:r>
              <a:rPr lang="ru-RU" dirty="0"/>
              <a:t>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0655" y="2286000"/>
            <a:ext cx="4522123" cy="4139738"/>
          </a:xfrm>
        </p:spPr>
        <p:txBody>
          <a:bodyPr>
            <a:normAutofit/>
          </a:bodyPr>
          <a:lstStyle/>
          <a:p>
            <a:r>
              <a:rPr lang="ru-RU" dirty="0" smtClean="0"/>
              <a:t>В программе использовались различные модули, а именно </a:t>
            </a:r>
            <a:r>
              <a:rPr lang="en-US" dirty="0" smtClean="0"/>
              <a:t>python-telegram-bot, googlesearch, Wikipedia, pyowm, requests.</a:t>
            </a:r>
          </a:p>
          <a:p>
            <a:r>
              <a:rPr lang="ru-RU" dirty="0" smtClean="0"/>
              <a:t>Основная часть программы выполняется функцией </a:t>
            </a:r>
            <a:r>
              <a:rPr lang="en-US" dirty="0" smtClean="0"/>
              <a:t>main</a:t>
            </a:r>
            <a:r>
              <a:rPr lang="ru-RU" dirty="0" smtClean="0"/>
              <a:t> внутри класса </a:t>
            </a:r>
            <a:r>
              <a:rPr lang="en-US" dirty="0" smtClean="0"/>
              <a:t>Bot</a:t>
            </a:r>
            <a:r>
              <a:rPr lang="ru-RU" dirty="0" smtClean="0"/>
              <a:t>, единственного представленного класса в проекте. Также внутри класса есть другие функции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79" y="2286000"/>
            <a:ext cx="6026967" cy="24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функций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ind – </a:t>
            </a:r>
            <a:r>
              <a:rPr lang="ru-RU" dirty="0" smtClean="0"/>
              <a:t>выполняет поиск страницы по запросы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wiki Выдает </a:t>
            </a:r>
            <a:r>
              <a:rPr lang="ru-RU" dirty="0"/>
              <a:t>2 предложения из </a:t>
            </a:r>
            <a:r>
              <a:rPr lang="ru-RU" dirty="0" err="1"/>
              <a:t>википедии</a:t>
            </a:r>
            <a:r>
              <a:rPr lang="ru-RU" dirty="0"/>
              <a:t> </a:t>
            </a:r>
            <a:r>
              <a:rPr lang="en-US" dirty="0" smtClean="0"/>
              <a:t>.</a:t>
            </a:r>
          </a:p>
          <a:p>
            <a:r>
              <a:rPr lang="ru-RU" dirty="0" smtClean="0"/>
              <a:t>wiki_random </a:t>
            </a:r>
            <a:r>
              <a:rPr lang="ru-RU" dirty="0"/>
              <a:t>Если не знаешь, что спросить у </a:t>
            </a:r>
            <a:r>
              <a:rPr lang="ru-RU" dirty="0" err="1"/>
              <a:t>википедии</a:t>
            </a:r>
            <a:r>
              <a:rPr lang="ru-RU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heck_weather </a:t>
            </a:r>
            <a:r>
              <a:rPr lang="ru-RU" dirty="0" smtClean="0"/>
              <a:t>Возвращает текущую погоду в городе</a:t>
            </a:r>
            <a:endParaRPr lang="ru-RU" dirty="0"/>
          </a:p>
          <a:p>
            <a:r>
              <a:rPr lang="ru-RU" dirty="0" smtClean="0"/>
              <a:t>weather Говорит погоду в городе и </a:t>
            </a:r>
            <a:r>
              <a:rPr lang="ru-RU" dirty="0"/>
              <a:t>совет как одеться.</a:t>
            </a:r>
          </a:p>
          <a:p>
            <a:r>
              <a:rPr lang="ru-RU" dirty="0" smtClean="0"/>
              <a:t>dog </a:t>
            </a:r>
            <a:r>
              <a:rPr lang="ru-RU" dirty="0"/>
              <a:t>Случайная картинка собачки.</a:t>
            </a:r>
          </a:p>
          <a:p>
            <a:r>
              <a:rPr lang="ru-RU" dirty="0" smtClean="0"/>
              <a:t>cat </a:t>
            </a:r>
            <a:r>
              <a:rPr lang="ru-RU" dirty="0"/>
              <a:t>Случайная картинка котика</a:t>
            </a:r>
            <a:r>
              <a:rPr lang="ru-RU" dirty="0" smtClean="0"/>
              <a:t>.</a:t>
            </a:r>
          </a:p>
          <a:p>
            <a:r>
              <a:rPr lang="en-US" dirty="0"/>
              <a:t>s</a:t>
            </a:r>
            <a:r>
              <a:rPr lang="en-US" dirty="0" smtClean="0"/>
              <a:t>tart, help </a:t>
            </a:r>
            <a:r>
              <a:rPr lang="ru-RU" dirty="0" smtClean="0"/>
              <a:t>Отвечают на команды </a:t>
            </a:r>
            <a:r>
              <a:rPr lang="en-US" dirty="0" smtClean="0"/>
              <a:t>/start </a:t>
            </a:r>
            <a:r>
              <a:rPr lang="ru-RU" dirty="0" smtClean="0"/>
              <a:t>и</a:t>
            </a:r>
            <a:r>
              <a:rPr lang="en-US" dirty="0" smtClean="0"/>
              <a:t> /help </a:t>
            </a:r>
            <a:r>
              <a:rPr lang="ru-RU" dirty="0" smtClean="0"/>
              <a:t>соответственно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Бот поможет сохранить вам чуточку времени и поможет ленивым людям, которые не хотят сворачивать мессенджер</a:t>
            </a:r>
          </a:p>
          <a:p>
            <a:r>
              <a:rPr lang="ru-RU" dirty="0" smtClean="0"/>
              <a:t>В дальнейшем можно реализовать больше возможностей для поиска, например поиск картинки. Также, перенести бота на другой сервер в связи с блокировкой телеграма.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6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48</TotalTime>
  <Words>198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Franklin Gothic Book</vt:lpstr>
      <vt:lpstr>Times New Roman</vt:lpstr>
      <vt:lpstr>Crop</vt:lpstr>
      <vt:lpstr>Телеграм-бот</vt:lpstr>
      <vt:lpstr>Введение</vt:lpstr>
      <vt:lpstr>Описание</vt:lpstr>
      <vt:lpstr>Список функций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Телеграмм-бот</dc:title>
  <dc:creator>Пользователь</dc:creator>
  <cp:lastModifiedBy>Пользователь</cp:lastModifiedBy>
  <cp:revision>6</cp:revision>
  <dcterms:created xsi:type="dcterms:W3CDTF">2020-05-10T20:53:25Z</dcterms:created>
  <dcterms:modified xsi:type="dcterms:W3CDTF">2020-05-10T21:41:49Z</dcterms:modified>
</cp:coreProperties>
</file>