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83779bc1fba694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DF26B-7093-4AA6-8D89-EF038649D875}" type="datetimeFigureOut">
              <a:rPr lang="zh-CN" altLang="en-US" smtClean="0"/>
              <a:t>2019-09-18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33FA5-9D27-43F0-95B9-D9B965539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18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33FA5-9D27-43F0-95B9-D9B9655391E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143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E1734-4C0B-4B00-9149-1D3F95A8A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BE1420-67BA-4442-A483-4F29D561E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B908B-73C8-42C9-82F2-B624DA77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66C3-DC6C-4971-8C43-094FD3F63ECD}" type="datetimeFigureOut">
              <a:rPr lang="zh-CN" altLang="en-US" smtClean="0"/>
              <a:t>2019-09-18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3CE75D-AB4F-4C49-87B8-3FED05A5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E8F9C-5323-41F6-B38D-8BEC28B8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8225-2048-4B00-8546-A1942B6A4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15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44179-3CA8-4BEF-87F6-BFD8DCB0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77B0AF-BD9A-44E7-A9A6-37510F71D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F8B4E-0866-43BB-AE8F-5DB21165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66C3-DC6C-4971-8C43-094FD3F63ECD}" type="datetimeFigureOut">
              <a:rPr lang="zh-CN" altLang="en-US" smtClean="0"/>
              <a:t>2019-09-18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3FF5C-C191-41EC-93FF-3D8B2EFC9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38023E-5A47-4CFF-9232-BD09BD51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8225-2048-4B00-8546-A1942B6A4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40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777741-FB2A-4E70-9FA6-42FE3589F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74DF07-9DE2-4037-89E8-CEA83CFDD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7C429-A33A-4168-B323-F2455B3A8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66C3-DC6C-4971-8C43-094FD3F63ECD}" type="datetimeFigureOut">
              <a:rPr lang="zh-CN" altLang="en-US" smtClean="0"/>
              <a:t>2019-09-18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BB23B-8FCE-479E-B88A-9919450E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AFEB2-A3F1-49BD-996F-08F65D1A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8225-2048-4B00-8546-A1942B6A4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0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62F91-1C89-494A-941D-A883F95B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0A787B-AD5E-4A30-BE7C-6CA057FFA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CD488-6794-4AC1-98EE-67299538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66C3-DC6C-4971-8C43-094FD3F63ECD}" type="datetimeFigureOut">
              <a:rPr lang="zh-CN" altLang="en-US" smtClean="0"/>
              <a:t>2019-09-18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B6E47B-BA8D-4E4D-BDD3-2E96C064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A5C15E-5210-427C-A7FB-9F4A3292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8225-2048-4B00-8546-A1942B6A4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98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E71AA-764F-40BC-9421-C82BEF969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2292F3-B3B7-4D47-A382-AED0CCA7B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71C73-E9DF-4889-92C1-3F5AAC66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66C3-DC6C-4971-8C43-094FD3F63ECD}" type="datetimeFigureOut">
              <a:rPr lang="zh-CN" altLang="en-US" smtClean="0"/>
              <a:t>2019-09-18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1273D-D87E-477E-8CA5-A835D733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F52673-E21C-45D7-88B5-A5CA4068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8225-2048-4B00-8546-A1942B6A4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08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FB73A-8DC1-42CA-8E6A-3BEDB7CA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EB6271-F32B-41D4-86D8-E38FF4D6C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D4307F-9C12-49F9-9A9B-1B264A9D3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71708A-61FA-4B5F-886F-851E1FDB7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66C3-DC6C-4971-8C43-094FD3F63ECD}" type="datetimeFigureOut">
              <a:rPr lang="zh-CN" altLang="en-US" smtClean="0"/>
              <a:t>2019-09-18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1D98C9-714C-4C27-BF0A-878E2FCB3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A06B03-D42E-49C1-9A70-41E206F97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8225-2048-4B00-8546-A1942B6A4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87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7AE42-D8E8-4A0E-90D3-5E1FEA83A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9FAF3B-DA4F-419B-8F7E-1087F7F8B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D3D23B-8F2E-494D-96DE-DB6FF013D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379BA2-AE79-471E-A4C0-5BB984580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9C4563-E33A-4A2E-8EBF-CE1E89B55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806A9A-1B08-4813-A808-EBAFBEF4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66C3-DC6C-4971-8C43-094FD3F63ECD}" type="datetimeFigureOut">
              <a:rPr lang="zh-CN" altLang="en-US" smtClean="0"/>
              <a:t>2019-09-18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3B57BF-382F-45DD-A814-33A3629A3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72B83E-01A8-473A-8B5F-1F02BC7F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8225-2048-4B00-8546-A1942B6A4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7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36EB8-7CDA-4FD9-A5D7-090FC1BF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32E06E-FD01-48D9-9ECE-B3F87BDE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66C3-DC6C-4971-8C43-094FD3F63ECD}" type="datetimeFigureOut">
              <a:rPr lang="zh-CN" altLang="en-US" smtClean="0"/>
              <a:t>2019-09-18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514D8B-510D-4DB2-94AE-689D64D5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FE21DE-49BC-443C-9432-BE795EB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8225-2048-4B00-8546-A1942B6A4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75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CA1ABC-8612-430A-94EA-D3258FC6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66C3-DC6C-4971-8C43-094FD3F63ECD}" type="datetimeFigureOut">
              <a:rPr lang="zh-CN" altLang="en-US" smtClean="0"/>
              <a:t>2019-09-18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C55555-8469-43D2-8EA7-888D8F7B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6704C8-4B6F-4E28-B832-591F6CC0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8225-2048-4B00-8546-A1942B6A4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42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C340E-546F-44C3-AD87-CEC8182E0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50644-B9A1-47C1-A1BB-C559144E9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9F90D5-84CA-44D0-A789-F827DE52D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06F7D8-4E58-4457-AFB0-3D4DB60C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66C3-DC6C-4971-8C43-094FD3F63ECD}" type="datetimeFigureOut">
              <a:rPr lang="zh-CN" altLang="en-US" smtClean="0"/>
              <a:t>2019-09-18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E55CF2-9BA3-46EF-B763-88C92EF8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2F6AF9-F9B4-412C-917E-95A4535D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8225-2048-4B00-8546-A1942B6A4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02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5649A-AB5E-4C8A-A349-35B1E662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C4E06F-3402-4ADD-9D03-8A0FBA291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A74CC4-4457-4260-BB12-545C8CEE2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2B7284-F83E-44CC-9BCB-B2FB44DE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66C3-DC6C-4971-8C43-094FD3F63ECD}" type="datetimeFigureOut">
              <a:rPr lang="zh-CN" altLang="en-US" smtClean="0"/>
              <a:t>2019-09-18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7614BE-D9C0-4879-BDD0-DDC79925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4CF28F-8300-4906-ABA1-286E0B15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8225-2048-4B00-8546-A1942B6A4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81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7C7E55-15A9-4FE3-BE16-AB2A503E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93582D-A1FA-490B-9CB2-1D326B467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4D490F-6A60-4165-9A89-C5AE30DD0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666C3-DC6C-4971-8C43-094FD3F63ECD}" type="datetimeFigureOut">
              <a:rPr lang="zh-CN" altLang="en-US" smtClean="0"/>
              <a:t>2019-09-18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4FEBCF-D8BE-4092-AEE2-E8A927520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3CE350-84F6-486A-9124-CDF0756FA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8225-2048-4B00-8546-A1942B6A4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74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9B92501-E506-4D4B-B38F-81D2E2CE11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3" r="105" b="87435"/>
          <a:stretch/>
        </p:blipFill>
        <p:spPr>
          <a:xfrm>
            <a:off x="785446" y="84955"/>
            <a:ext cx="10621108" cy="668808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7A07483-58F1-4D3F-B4EE-89623DA45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2812" y="599745"/>
            <a:ext cx="9144000" cy="1559719"/>
          </a:xfrm>
        </p:spPr>
        <p:txBody>
          <a:bodyPr>
            <a:normAutofit/>
          </a:bodyPr>
          <a:lstStyle/>
          <a:p>
            <a:r>
              <a:rPr lang="en-US" altLang="zh-CN" sz="8800" b="1" i="1" dirty="0">
                <a:solidFill>
                  <a:srgbClr val="00B0F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201</a:t>
            </a:r>
            <a:r>
              <a:rPr lang="zh-CN" altLang="en-US" sz="8800" b="1" i="1" dirty="0">
                <a:solidFill>
                  <a:srgbClr val="00B0F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宿舍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77837-9FF0-4F3C-AEAA-86F3BD254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5770" y="6258255"/>
            <a:ext cx="5750784" cy="472281"/>
          </a:xfrm>
        </p:spPr>
        <p:txBody>
          <a:bodyPr/>
          <a:lstStyle/>
          <a:p>
            <a:r>
              <a:rPr lang="zh-CN" altLang="en-US" dirty="0"/>
              <a:t>作者：袁旭东</a:t>
            </a:r>
          </a:p>
        </p:txBody>
      </p:sp>
    </p:spTree>
    <p:extLst>
      <p:ext uri="{BB962C8B-B14F-4D97-AF65-F5344CB8AC3E}">
        <p14:creationId xmlns:p14="http://schemas.microsoft.com/office/powerpoint/2010/main" val="63555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F1EB586-0606-443A-8575-924B97D5A0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19" r="50187" b="622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5B3287A-09F7-4B8E-88E4-607A6B04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宿舍成员：                        </a:t>
            </a:r>
            <a:r>
              <a:rPr lang="zh-CN" altLang="en-US" sz="2800" b="1" dirty="0">
                <a:solidFill>
                  <a:srgbClr val="FF0000"/>
                </a:solidFill>
              </a:rPr>
              <a:t>按年龄排序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A88BF9-7BE3-48E3-9693-D6042D0A4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solidFill>
                  <a:schemeClr val="bg2">
                    <a:lumMod val="9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范志伟（</a:t>
            </a:r>
            <a:r>
              <a:rPr lang="en-US" altLang="zh-CN" sz="4400" dirty="0">
                <a:solidFill>
                  <a:schemeClr val="bg2">
                    <a:lumMod val="9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1997</a:t>
            </a:r>
            <a:r>
              <a:rPr lang="zh-CN" altLang="en-US" sz="4400" dirty="0">
                <a:solidFill>
                  <a:schemeClr val="bg2">
                    <a:lumMod val="9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en-US" altLang="zh-CN" sz="4400" dirty="0">
              <a:solidFill>
                <a:schemeClr val="bg2">
                  <a:lumMod val="9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4400" dirty="0">
                <a:solidFill>
                  <a:schemeClr val="bg2">
                    <a:lumMod val="9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官呈达（</a:t>
            </a:r>
            <a:r>
              <a:rPr lang="en-US" altLang="zh-CN" sz="4400" dirty="0">
                <a:solidFill>
                  <a:schemeClr val="bg2">
                    <a:lumMod val="9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2000</a:t>
            </a:r>
            <a:r>
              <a:rPr lang="zh-CN" altLang="en-US" sz="4400" dirty="0">
                <a:solidFill>
                  <a:schemeClr val="bg2">
                    <a:lumMod val="9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en-US" altLang="zh-CN" sz="4400" dirty="0">
              <a:solidFill>
                <a:schemeClr val="bg2">
                  <a:lumMod val="9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4400" dirty="0">
                <a:solidFill>
                  <a:schemeClr val="bg2">
                    <a:lumMod val="9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周可    （</a:t>
            </a:r>
            <a:r>
              <a:rPr lang="en-US" altLang="zh-CN" sz="4400" dirty="0">
                <a:solidFill>
                  <a:schemeClr val="bg2">
                    <a:lumMod val="9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2001</a:t>
            </a:r>
            <a:r>
              <a:rPr lang="zh-CN" altLang="en-US" sz="4400" dirty="0">
                <a:solidFill>
                  <a:schemeClr val="bg2">
                    <a:lumMod val="9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en-US" altLang="zh-CN" sz="4400" dirty="0">
              <a:solidFill>
                <a:schemeClr val="bg2">
                  <a:lumMod val="9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4400" dirty="0">
                <a:solidFill>
                  <a:schemeClr val="bg2">
                    <a:lumMod val="9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袁旭东（</a:t>
            </a:r>
            <a:r>
              <a:rPr lang="en-US" altLang="zh-CN" sz="4400" dirty="0">
                <a:solidFill>
                  <a:schemeClr val="bg2">
                    <a:lumMod val="9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2002</a:t>
            </a:r>
            <a:r>
              <a:rPr lang="zh-CN" altLang="en-US" sz="4400" dirty="0">
                <a:solidFill>
                  <a:schemeClr val="bg2">
                    <a:lumMod val="9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37646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4EFBA-F925-4873-ABE5-F9C1C67C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隆重介绍：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A02CB5-9850-451C-85B4-71D20F72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寝室长：范志伟！！！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1192CC-F03D-4B5B-9507-9D356E0C5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810" y="168813"/>
            <a:ext cx="5143500" cy="632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83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44</Words>
  <Application>Microsoft Office PowerPoint</Application>
  <PresentationFormat>宽屏</PresentationFormat>
  <Paragraphs>10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方正粗黑宋简体</vt:lpstr>
      <vt:lpstr>隶书</vt:lpstr>
      <vt:lpstr>Arial</vt:lpstr>
      <vt:lpstr>Office 主题​​</vt:lpstr>
      <vt:lpstr>201宿舍</vt:lpstr>
      <vt:lpstr>宿舍成员：                        按年龄排序</vt:lpstr>
      <vt:lpstr>隆重介绍：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201宿舍</dc:title>
  <dc:creator> </dc:creator>
  <cp:lastModifiedBy> </cp:lastModifiedBy>
  <cp:revision>6</cp:revision>
  <dcterms:created xsi:type="dcterms:W3CDTF">2019-09-18T13:13:17Z</dcterms:created>
  <dcterms:modified xsi:type="dcterms:W3CDTF">2019-09-18T14:09:07Z</dcterms:modified>
</cp:coreProperties>
</file>